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Charting the LifeCourse: Helping Families Get to the Good Life</a:t>
            </a:r>
            <a:endParaRPr>
              <a:solidFill>
                <a:srgbClr val="1F497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This session will give people a chance to practice using Charting the LifeCourse principles and tools to build meaningful community connections and opportunities as well as a quick tour of the new LifeCourse online platform that families can use to plan and problem solve. </a:t>
            </a:r>
            <a:r>
              <a:rPr lang="en">
                <a:solidFill>
                  <a:srgbClr val="1F497D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We'll dig into strategies to maximize community engagement and available supports &amp; resources.</a:t>
            </a:r>
            <a:endParaRPr>
              <a:solidFill>
                <a:srgbClr val="1F497D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741022e66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5741022e66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741022e6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5741022e66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Fr3dtheM@n23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4281edc6b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4281edc6b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741022e6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5741022e6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4281edc6b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4281edc6b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4281edc6b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4281edc6b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4281edc6b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4281edc6b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4281edc6b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4281edc6b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4281edc6b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4281edc6b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4281edc6b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4281edc6b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741022e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5741022e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741022e6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5741022e6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lifecourseonline.com/177/dashboard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8325" y="260550"/>
            <a:ext cx="8520600" cy="10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Charting the LifeCourse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2919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Helping Families Get to the Good Life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3577"/>
          <a:stretch/>
        </p:blipFill>
        <p:spPr>
          <a:xfrm>
            <a:off x="2762600" y="1892800"/>
            <a:ext cx="3479775" cy="325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402300" y="1217100"/>
            <a:ext cx="2266800" cy="27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LifeCourse Connect</a:t>
            </a:r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0450" y="404125"/>
            <a:ext cx="5268625" cy="456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Fred's Dashboard</a:t>
            </a:r>
            <a:endParaRPr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125" y="1017725"/>
            <a:ext cx="8014801" cy="37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311700" y="219450"/>
            <a:ext cx="8520600" cy="572700"/>
          </a:xfrm>
          <a:prstGeom prst="rect">
            <a:avLst/>
          </a:prstGeom>
          <a:solidFill>
            <a:srgbClr val="FFE599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 - Family Navigation</a:t>
            </a: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30900" cy="39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3">
            <a:alphaModFix/>
          </a:blip>
          <a:srcRect t="7218"/>
          <a:stretch/>
        </p:blipFill>
        <p:spPr>
          <a:xfrm>
            <a:off x="311700" y="893625"/>
            <a:ext cx="7486654" cy="4590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062500" cy="36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Sharon Spurlock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314-817-2222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sspurlock@slarc.org</a:t>
            </a:r>
            <a:endParaRPr sz="1600"/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00" y="300650"/>
            <a:ext cx="6630975" cy="447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838" y="4069775"/>
            <a:ext cx="1460225" cy="85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377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to Know You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4278775" y="1000750"/>
            <a:ext cx="4650900" cy="3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Senior Director of Family Support - St. Louis Arc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33 years at the Arc in direct support, program supervision &amp; quality/training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Charting the LifeCourse Ambassador &amp; Ambassador Coach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Committed to Innovation, Equity and Inclusion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950" y="1000750"/>
            <a:ext cx="2661020" cy="388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34275" y="1268450"/>
            <a:ext cx="2046000" cy="16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A Quick</a:t>
            </a:r>
            <a:endParaRPr sz="4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Review</a:t>
            </a:r>
            <a:endParaRPr sz="44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3375" y="445026"/>
            <a:ext cx="5938925" cy="444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151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Vision - Digging into the Life Domains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075" y="876875"/>
            <a:ext cx="3423727" cy="411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0677" y="876875"/>
            <a:ext cx="3489796" cy="411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14900" y="1357800"/>
            <a:ext cx="2905200" cy="2427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Define Your Vision</a:t>
            </a:r>
            <a:endParaRPr b="1"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9696" y="0"/>
            <a:ext cx="402980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E599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 on Priorities - Goal Setting &amp; Identifying Supports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525" y="1152463"/>
            <a:ext cx="5448950" cy="375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760500" cy="572700"/>
          </a:xfrm>
          <a:prstGeom prst="rect">
            <a:avLst/>
          </a:prstGeom>
          <a:solidFill>
            <a:srgbClr val="FFE599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Taking Action</a:t>
            </a:r>
            <a:endParaRPr b="1"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15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Choose one priority goal that you want to work on and use the star to identify 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20 possible actions/solutions</a:t>
            </a:r>
            <a:endParaRPr sz="2400" b="1"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0057" y="445025"/>
            <a:ext cx="4502244" cy="440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158175" y="1898150"/>
            <a:ext cx="2708400" cy="11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Leaning Into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Relationships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9550" y="445025"/>
            <a:ext cx="5862751" cy="44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77650" y="512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your Team</a:t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9627" y="512863"/>
            <a:ext cx="3279175" cy="41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 rotWithShape="1">
          <a:blip r:embed="rId4">
            <a:alphaModFix/>
          </a:blip>
          <a:srcRect l="4248" r="4184"/>
          <a:stretch/>
        </p:blipFill>
        <p:spPr>
          <a:xfrm>
            <a:off x="1113300" y="1017725"/>
            <a:ext cx="2721075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Macintosh PowerPoint</Application>
  <PresentationFormat>On-screen Show (16:9)</PresentationFormat>
  <Paragraphs>35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Simple Light</vt:lpstr>
      <vt:lpstr>Charting the LifeCourse</vt:lpstr>
      <vt:lpstr>Getting to Know You</vt:lpstr>
      <vt:lpstr>A Quick Review</vt:lpstr>
      <vt:lpstr>Your Vision - Digging into the Life Domains</vt:lpstr>
      <vt:lpstr> Define Your Vision</vt:lpstr>
      <vt:lpstr>Focus on Priorities - Goal Setting &amp; Identifying Supports</vt:lpstr>
      <vt:lpstr>Taking Action</vt:lpstr>
      <vt:lpstr>Leaning Into Relationships</vt:lpstr>
      <vt:lpstr>Building your Team</vt:lpstr>
      <vt:lpstr>Introduction to LifeCourse Connect</vt:lpstr>
      <vt:lpstr>Fred's Dashboard</vt:lpstr>
      <vt:lpstr>Next Steps - Family Navigation</vt:lpstr>
      <vt:lpstr> Questions?   Sharon Spurlock 314-817-2222 sspurlock@slarc.org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Charting the LifeCourse</dc:title>
  <cp:lastModifiedBy>Jim Jordan</cp:lastModifiedBy>
  <cp:revision>1</cp:revision>
  <dcterms:modified xsi:type="dcterms:W3CDTF">2022-09-21T16:02:49Z</dcterms:modified>
</cp:coreProperties>
</file>