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2"/>
  </p:notesMasterIdLst>
  <p:sldIdLst>
    <p:sldId id="256" r:id="rId2"/>
    <p:sldId id="298" r:id="rId3"/>
    <p:sldId id="258" r:id="rId4"/>
    <p:sldId id="259" r:id="rId5"/>
    <p:sldId id="260" r:id="rId6"/>
    <p:sldId id="283" r:id="rId7"/>
    <p:sldId id="262" r:id="rId8"/>
    <p:sldId id="284" r:id="rId9"/>
    <p:sldId id="264" r:id="rId10"/>
    <p:sldId id="285" r:id="rId11"/>
    <p:sldId id="266" r:id="rId12"/>
    <p:sldId id="286" r:id="rId13"/>
    <p:sldId id="287" r:id="rId14"/>
    <p:sldId id="288" r:id="rId15"/>
    <p:sldId id="272" r:id="rId16"/>
    <p:sldId id="289" r:id="rId17"/>
    <p:sldId id="274" r:id="rId18"/>
    <p:sldId id="290" r:id="rId19"/>
    <p:sldId id="291" r:id="rId20"/>
    <p:sldId id="277" r:id="rId21"/>
    <p:sldId id="292" r:id="rId22"/>
    <p:sldId id="279" r:id="rId23"/>
    <p:sldId id="295" r:id="rId24"/>
    <p:sldId id="296" r:id="rId25"/>
    <p:sldId id="294" r:id="rId26"/>
    <p:sldId id="281" r:id="rId27"/>
    <p:sldId id="282" r:id="rId28"/>
    <p:sldId id="299" r:id="rId29"/>
    <p:sldId id="300" r:id="rId30"/>
    <p:sldId id="297" r:id="rId31"/>
  </p:sldIdLst>
  <p:sldSz cx="9144000" cy="5143500" type="screen16x9"/>
  <p:notesSz cx="6858000" cy="9144000"/>
  <p:embeddedFontLst>
    <p:embeddedFont>
      <p:font typeface="Corbel" panose="020B0503020204020204" pitchFamily="34" charset="0"/>
      <p:regular r:id="rId33"/>
      <p:bold r:id="rId34"/>
      <p:italic r:id="rId35"/>
      <p:boldItalic r:id="rId36"/>
    </p:embeddedFont>
    <p:embeddedFont>
      <p:font typeface="Wingdings 2" pitchFamily="2" charset="2"/>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21"/>
    <p:restoredTop sz="94648"/>
  </p:normalViewPr>
  <p:slideViewPr>
    <p:cSldViewPr snapToGrid="0">
      <p:cViewPr varScale="1">
        <p:scale>
          <a:sx n="96" d="100"/>
          <a:sy n="96" d="100"/>
        </p:scale>
        <p:origin x="184" y="1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6DAFC-A836-49F3-8922-78541BC61DD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CCEB0A6-C2D3-4654-9B9E-D8896C66D738}">
      <dgm:prSet/>
      <dgm:spPr/>
      <dgm:t>
        <a:bodyPr/>
        <a:lstStyle/>
        <a:p>
          <a:r>
            <a:rPr lang="en-US" b="0" i="0" dirty="0"/>
            <a:t>Mandatory: These are the required areas to be reflected in the ISP.</a:t>
          </a:r>
          <a:endParaRPr lang="en-US" dirty="0"/>
        </a:p>
      </dgm:t>
    </dgm:pt>
    <dgm:pt modelId="{A7D8BDC2-075B-40D6-81C3-E92499DECF52}" type="parTrans" cxnId="{5195DF00-6B5B-4064-9244-579418569191}">
      <dgm:prSet/>
      <dgm:spPr/>
      <dgm:t>
        <a:bodyPr/>
        <a:lstStyle/>
        <a:p>
          <a:endParaRPr lang="en-US"/>
        </a:p>
      </dgm:t>
    </dgm:pt>
    <dgm:pt modelId="{F3164089-5D43-4FD6-A38F-6259740F9287}" type="sibTrans" cxnId="{5195DF00-6B5B-4064-9244-579418569191}">
      <dgm:prSet/>
      <dgm:spPr/>
      <dgm:t>
        <a:bodyPr/>
        <a:lstStyle/>
        <a:p>
          <a:endParaRPr lang="en-US"/>
        </a:p>
      </dgm:t>
    </dgm:pt>
    <dgm:pt modelId="{9CFC3D04-C955-4E58-8819-F6B45BA31CAE}">
      <dgm:prSet/>
      <dgm:spPr/>
      <dgm:t>
        <a:bodyPr/>
        <a:lstStyle/>
        <a:p>
          <a:r>
            <a:rPr lang="en-US" b="0" i="0" dirty="0"/>
            <a:t>Contingent: If it is applicable to the individual/family, it is required. </a:t>
          </a:r>
          <a:endParaRPr lang="en-US" dirty="0"/>
        </a:p>
      </dgm:t>
    </dgm:pt>
    <dgm:pt modelId="{FDCF49E0-3EED-492A-9E0B-5E76A27DA03C}" type="parTrans" cxnId="{2DA42278-75F5-41EC-AB55-F59F417FAC86}">
      <dgm:prSet/>
      <dgm:spPr/>
      <dgm:t>
        <a:bodyPr/>
        <a:lstStyle/>
        <a:p>
          <a:endParaRPr lang="en-US"/>
        </a:p>
      </dgm:t>
    </dgm:pt>
    <dgm:pt modelId="{6E507BC4-B49E-4E26-968C-0A8150FC7740}" type="sibTrans" cxnId="{2DA42278-75F5-41EC-AB55-F59F417FAC86}">
      <dgm:prSet/>
      <dgm:spPr/>
      <dgm:t>
        <a:bodyPr/>
        <a:lstStyle/>
        <a:p>
          <a:endParaRPr lang="en-US"/>
        </a:p>
      </dgm:t>
    </dgm:pt>
    <dgm:pt modelId="{7BCB950C-DA8B-43FB-AE53-B3C7AD91FD69}">
      <dgm:prSet/>
      <dgm:spPr/>
      <dgm:t>
        <a:bodyPr/>
        <a:lstStyle/>
        <a:p>
          <a:r>
            <a:rPr lang="en-US" b="0" i="0" dirty="0"/>
            <a:t>Optional: Any additional information chosen by the individual, family, or guardian</a:t>
          </a:r>
          <a:endParaRPr lang="en-US" dirty="0"/>
        </a:p>
      </dgm:t>
    </dgm:pt>
    <dgm:pt modelId="{616BDF4D-B3C9-4175-9F07-7E71E332FC51}" type="parTrans" cxnId="{179D494D-20CE-4A0B-BA7D-AF9CC28F1725}">
      <dgm:prSet/>
      <dgm:spPr/>
      <dgm:t>
        <a:bodyPr/>
        <a:lstStyle/>
        <a:p>
          <a:endParaRPr lang="en-US"/>
        </a:p>
      </dgm:t>
    </dgm:pt>
    <dgm:pt modelId="{4534B78B-FFB8-48A4-A80C-82D207F83787}" type="sibTrans" cxnId="{179D494D-20CE-4A0B-BA7D-AF9CC28F1725}">
      <dgm:prSet/>
      <dgm:spPr/>
      <dgm:t>
        <a:bodyPr/>
        <a:lstStyle/>
        <a:p>
          <a:endParaRPr lang="en-US"/>
        </a:p>
      </dgm:t>
    </dgm:pt>
    <dgm:pt modelId="{A8D84E0F-DF80-C746-878B-459785C125A7}" type="pres">
      <dgm:prSet presAssocID="{0F16DAFC-A836-49F3-8922-78541BC61DDD}" presName="hierChild1" presStyleCnt="0">
        <dgm:presLayoutVars>
          <dgm:chPref val="1"/>
          <dgm:dir/>
          <dgm:animOne val="branch"/>
          <dgm:animLvl val="lvl"/>
          <dgm:resizeHandles/>
        </dgm:presLayoutVars>
      </dgm:prSet>
      <dgm:spPr/>
    </dgm:pt>
    <dgm:pt modelId="{8F9FDBE7-9AF8-774D-8AA1-C68F69742B19}" type="pres">
      <dgm:prSet presAssocID="{2CCEB0A6-C2D3-4654-9B9E-D8896C66D738}" presName="hierRoot1" presStyleCnt="0"/>
      <dgm:spPr/>
    </dgm:pt>
    <dgm:pt modelId="{5F1F8E79-1B8E-9342-BDD0-F05F4F34EB40}" type="pres">
      <dgm:prSet presAssocID="{2CCEB0A6-C2D3-4654-9B9E-D8896C66D738}" presName="composite" presStyleCnt="0"/>
      <dgm:spPr/>
    </dgm:pt>
    <dgm:pt modelId="{6E51F9C0-8A02-174A-A087-2F2B7CC2AA9E}" type="pres">
      <dgm:prSet presAssocID="{2CCEB0A6-C2D3-4654-9B9E-D8896C66D738}" presName="background" presStyleLbl="node0" presStyleIdx="0" presStyleCnt="3"/>
      <dgm:spPr/>
    </dgm:pt>
    <dgm:pt modelId="{ECDBE55F-2878-A94B-BE1C-DEFC3B9ACEF7}" type="pres">
      <dgm:prSet presAssocID="{2CCEB0A6-C2D3-4654-9B9E-D8896C66D738}" presName="text" presStyleLbl="fgAcc0" presStyleIdx="0" presStyleCnt="3">
        <dgm:presLayoutVars>
          <dgm:chPref val="3"/>
        </dgm:presLayoutVars>
      </dgm:prSet>
      <dgm:spPr/>
    </dgm:pt>
    <dgm:pt modelId="{8AC42780-1CBC-1B42-A0E4-9D0E9B8F1077}" type="pres">
      <dgm:prSet presAssocID="{2CCEB0A6-C2D3-4654-9B9E-D8896C66D738}" presName="hierChild2" presStyleCnt="0"/>
      <dgm:spPr/>
    </dgm:pt>
    <dgm:pt modelId="{849F0680-943E-114E-A849-735D4118CEEE}" type="pres">
      <dgm:prSet presAssocID="{9CFC3D04-C955-4E58-8819-F6B45BA31CAE}" presName="hierRoot1" presStyleCnt="0"/>
      <dgm:spPr/>
    </dgm:pt>
    <dgm:pt modelId="{F0512759-7DCD-DD4C-BDFB-4F34105D4838}" type="pres">
      <dgm:prSet presAssocID="{9CFC3D04-C955-4E58-8819-F6B45BA31CAE}" presName="composite" presStyleCnt="0"/>
      <dgm:spPr/>
    </dgm:pt>
    <dgm:pt modelId="{6D225A18-99F3-9749-8A1D-F2654FF43254}" type="pres">
      <dgm:prSet presAssocID="{9CFC3D04-C955-4E58-8819-F6B45BA31CAE}" presName="background" presStyleLbl="node0" presStyleIdx="1" presStyleCnt="3"/>
      <dgm:spPr/>
    </dgm:pt>
    <dgm:pt modelId="{7885EF80-0BAD-2B4C-BFF4-C8D8E0D525E6}" type="pres">
      <dgm:prSet presAssocID="{9CFC3D04-C955-4E58-8819-F6B45BA31CAE}" presName="text" presStyleLbl="fgAcc0" presStyleIdx="1" presStyleCnt="3">
        <dgm:presLayoutVars>
          <dgm:chPref val="3"/>
        </dgm:presLayoutVars>
      </dgm:prSet>
      <dgm:spPr/>
    </dgm:pt>
    <dgm:pt modelId="{F95285F9-EC62-9A4B-92DC-F1950185B596}" type="pres">
      <dgm:prSet presAssocID="{9CFC3D04-C955-4E58-8819-F6B45BA31CAE}" presName="hierChild2" presStyleCnt="0"/>
      <dgm:spPr/>
    </dgm:pt>
    <dgm:pt modelId="{898B8E49-99AF-CA46-BE4F-AC9F71636866}" type="pres">
      <dgm:prSet presAssocID="{7BCB950C-DA8B-43FB-AE53-B3C7AD91FD69}" presName="hierRoot1" presStyleCnt="0"/>
      <dgm:spPr/>
    </dgm:pt>
    <dgm:pt modelId="{7EDEF50D-5491-B948-9469-DB3DFE446427}" type="pres">
      <dgm:prSet presAssocID="{7BCB950C-DA8B-43FB-AE53-B3C7AD91FD69}" presName="composite" presStyleCnt="0"/>
      <dgm:spPr/>
    </dgm:pt>
    <dgm:pt modelId="{1114FE50-454F-1842-8C6B-6788AD502ED2}" type="pres">
      <dgm:prSet presAssocID="{7BCB950C-DA8B-43FB-AE53-B3C7AD91FD69}" presName="background" presStyleLbl="node0" presStyleIdx="2" presStyleCnt="3"/>
      <dgm:spPr/>
    </dgm:pt>
    <dgm:pt modelId="{451B4AF5-A514-394A-9503-5239E31D8D17}" type="pres">
      <dgm:prSet presAssocID="{7BCB950C-DA8B-43FB-AE53-B3C7AD91FD69}" presName="text" presStyleLbl="fgAcc0" presStyleIdx="2" presStyleCnt="3">
        <dgm:presLayoutVars>
          <dgm:chPref val="3"/>
        </dgm:presLayoutVars>
      </dgm:prSet>
      <dgm:spPr/>
    </dgm:pt>
    <dgm:pt modelId="{79A6BD19-FAE5-0D47-8818-97B283F6446E}" type="pres">
      <dgm:prSet presAssocID="{7BCB950C-DA8B-43FB-AE53-B3C7AD91FD69}" presName="hierChild2" presStyleCnt="0"/>
      <dgm:spPr/>
    </dgm:pt>
  </dgm:ptLst>
  <dgm:cxnLst>
    <dgm:cxn modelId="{5195DF00-6B5B-4064-9244-579418569191}" srcId="{0F16DAFC-A836-49F3-8922-78541BC61DDD}" destId="{2CCEB0A6-C2D3-4654-9B9E-D8896C66D738}" srcOrd="0" destOrd="0" parTransId="{A7D8BDC2-075B-40D6-81C3-E92499DECF52}" sibTransId="{F3164089-5D43-4FD6-A38F-6259740F9287}"/>
    <dgm:cxn modelId="{9FACD94B-836A-4E41-9EAD-1B205AD0EEE1}" type="presOf" srcId="{7BCB950C-DA8B-43FB-AE53-B3C7AD91FD69}" destId="{451B4AF5-A514-394A-9503-5239E31D8D17}" srcOrd="0" destOrd="0" presId="urn:microsoft.com/office/officeart/2005/8/layout/hierarchy1"/>
    <dgm:cxn modelId="{179D494D-20CE-4A0B-BA7D-AF9CC28F1725}" srcId="{0F16DAFC-A836-49F3-8922-78541BC61DDD}" destId="{7BCB950C-DA8B-43FB-AE53-B3C7AD91FD69}" srcOrd="2" destOrd="0" parTransId="{616BDF4D-B3C9-4175-9F07-7E71E332FC51}" sibTransId="{4534B78B-FFB8-48A4-A80C-82D207F83787}"/>
    <dgm:cxn modelId="{4838D769-F97D-EF4E-ABD2-D1C3748856F2}" type="presOf" srcId="{2CCEB0A6-C2D3-4654-9B9E-D8896C66D738}" destId="{ECDBE55F-2878-A94B-BE1C-DEFC3B9ACEF7}" srcOrd="0" destOrd="0" presId="urn:microsoft.com/office/officeart/2005/8/layout/hierarchy1"/>
    <dgm:cxn modelId="{2DA42278-75F5-41EC-AB55-F59F417FAC86}" srcId="{0F16DAFC-A836-49F3-8922-78541BC61DDD}" destId="{9CFC3D04-C955-4E58-8819-F6B45BA31CAE}" srcOrd="1" destOrd="0" parTransId="{FDCF49E0-3EED-492A-9E0B-5E76A27DA03C}" sibTransId="{6E507BC4-B49E-4E26-968C-0A8150FC7740}"/>
    <dgm:cxn modelId="{BE8CE27F-61A8-7E4A-992D-CE4B76E80E11}" type="presOf" srcId="{0F16DAFC-A836-49F3-8922-78541BC61DDD}" destId="{A8D84E0F-DF80-C746-878B-459785C125A7}" srcOrd="0" destOrd="0" presId="urn:microsoft.com/office/officeart/2005/8/layout/hierarchy1"/>
    <dgm:cxn modelId="{190191B8-952F-AA4E-B0FD-1C5EA4C855A8}" type="presOf" srcId="{9CFC3D04-C955-4E58-8819-F6B45BA31CAE}" destId="{7885EF80-0BAD-2B4C-BFF4-C8D8E0D525E6}" srcOrd="0" destOrd="0" presId="urn:microsoft.com/office/officeart/2005/8/layout/hierarchy1"/>
    <dgm:cxn modelId="{7B3788D6-BC2D-9347-8DF8-BBDCCC59101A}" type="presParOf" srcId="{A8D84E0F-DF80-C746-878B-459785C125A7}" destId="{8F9FDBE7-9AF8-774D-8AA1-C68F69742B19}" srcOrd="0" destOrd="0" presId="urn:microsoft.com/office/officeart/2005/8/layout/hierarchy1"/>
    <dgm:cxn modelId="{6749FB24-F646-6A43-A53A-BB0BB04ED2B3}" type="presParOf" srcId="{8F9FDBE7-9AF8-774D-8AA1-C68F69742B19}" destId="{5F1F8E79-1B8E-9342-BDD0-F05F4F34EB40}" srcOrd="0" destOrd="0" presId="urn:microsoft.com/office/officeart/2005/8/layout/hierarchy1"/>
    <dgm:cxn modelId="{650E6241-B27B-1444-8CA6-5E85A06139CB}" type="presParOf" srcId="{5F1F8E79-1B8E-9342-BDD0-F05F4F34EB40}" destId="{6E51F9C0-8A02-174A-A087-2F2B7CC2AA9E}" srcOrd="0" destOrd="0" presId="urn:microsoft.com/office/officeart/2005/8/layout/hierarchy1"/>
    <dgm:cxn modelId="{1883E4E2-1CD5-1445-914C-A380942941DB}" type="presParOf" srcId="{5F1F8E79-1B8E-9342-BDD0-F05F4F34EB40}" destId="{ECDBE55F-2878-A94B-BE1C-DEFC3B9ACEF7}" srcOrd="1" destOrd="0" presId="urn:microsoft.com/office/officeart/2005/8/layout/hierarchy1"/>
    <dgm:cxn modelId="{296E9857-738A-8D4F-AB04-C9FB092C0F97}" type="presParOf" srcId="{8F9FDBE7-9AF8-774D-8AA1-C68F69742B19}" destId="{8AC42780-1CBC-1B42-A0E4-9D0E9B8F1077}" srcOrd="1" destOrd="0" presId="urn:microsoft.com/office/officeart/2005/8/layout/hierarchy1"/>
    <dgm:cxn modelId="{D630968B-6CF8-DC41-87F9-695414F626B9}" type="presParOf" srcId="{A8D84E0F-DF80-C746-878B-459785C125A7}" destId="{849F0680-943E-114E-A849-735D4118CEEE}" srcOrd="1" destOrd="0" presId="urn:microsoft.com/office/officeart/2005/8/layout/hierarchy1"/>
    <dgm:cxn modelId="{6AA36957-CB1E-0843-8191-B4BE38EA5427}" type="presParOf" srcId="{849F0680-943E-114E-A849-735D4118CEEE}" destId="{F0512759-7DCD-DD4C-BDFB-4F34105D4838}" srcOrd="0" destOrd="0" presId="urn:microsoft.com/office/officeart/2005/8/layout/hierarchy1"/>
    <dgm:cxn modelId="{DBD28BD8-5D64-5E4E-8EA2-414131794216}" type="presParOf" srcId="{F0512759-7DCD-DD4C-BDFB-4F34105D4838}" destId="{6D225A18-99F3-9749-8A1D-F2654FF43254}" srcOrd="0" destOrd="0" presId="urn:microsoft.com/office/officeart/2005/8/layout/hierarchy1"/>
    <dgm:cxn modelId="{2AF22259-0557-2B4D-AA78-C63E592CBFAF}" type="presParOf" srcId="{F0512759-7DCD-DD4C-BDFB-4F34105D4838}" destId="{7885EF80-0BAD-2B4C-BFF4-C8D8E0D525E6}" srcOrd="1" destOrd="0" presId="urn:microsoft.com/office/officeart/2005/8/layout/hierarchy1"/>
    <dgm:cxn modelId="{F80D41E6-9BC8-294C-A548-ADECC039AF9E}" type="presParOf" srcId="{849F0680-943E-114E-A849-735D4118CEEE}" destId="{F95285F9-EC62-9A4B-92DC-F1950185B596}" srcOrd="1" destOrd="0" presId="urn:microsoft.com/office/officeart/2005/8/layout/hierarchy1"/>
    <dgm:cxn modelId="{78DB67CA-E05B-9E40-BBC5-312C6EA38DB5}" type="presParOf" srcId="{A8D84E0F-DF80-C746-878B-459785C125A7}" destId="{898B8E49-99AF-CA46-BE4F-AC9F71636866}" srcOrd="2" destOrd="0" presId="urn:microsoft.com/office/officeart/2005/8/layout/hierarchy1"/>
    <dgm:cxn modelId="{5CE6DD88-37BE-7642-A174-497DD4166B67}" type="presParOf" srcId="{898B8E49-99AF-CA46-BE4F-AC9F71636866}" destId="{7EDEF50D-5491-B948-9469-DB3DFE446427}" srcOrd="0" destOrd="0" presId="urn:microsoft.com/office/officeart/2005/8/layout/hierarchy1"/>
    <dgm:cxn modelId="{5F931C86-F8D0-5945-9C6B-6A382BC1F1E1}" type="presParOf" srcId="{7EDEF50D-5491-B948-9469-DB3DFE446427}" destId="{1114FE50-454F-1842-8C6B-6788AD502ED2}" srcOrd="0" destOrd="0" presId="urn:microsoft.com/office/officeart/2005/8/layout/hierarchy1"/>
    <dgm:cxn modelId="{CA03F2A6-6DD8-C140-9119-E535489AFFDD}" type="presParOf" srcId="{7EDEF50D-5491-B948-9469-DB3DFE446427}" destId="{451B4AF5-A514-394A-9503-5239E31D8D17}" srcOrd="1" destOrd="0" presId="urn:microsoft.com/office/officeart/2005/8/layout/hierarchy1"/>
    <dgm:cxn modelId="{B3B431CA-C3EA-B443-A01C-FB0728A64C7D}" type="presParOf" srcId="{898B8E49-99AF-CA46-BE4F-AC9F71636866}" destId="{79A6BD19-FAE5-0D47-8818-97B283F6446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98AEAE-C6F9-44BC-94B7-686C346C37B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A88732B-9DB9-4362-82FD-8E642D6ECA4B}">
      <dgm:prSet/>
      <dgm:spPr/>
      <dgm:t>
        <a:bodyPr/>
        <a:lstStyle/>
        <a:p>
          <a:r>
            <a:rPr lang="en-US" dirty="0"/>
            <a:t>Demographic and Contributor’s Information</a:t>
          </a:r>
        </a:p>
      </dgm:t>
    </dgm:pt>
    <dgm:pt modelId="{CE87635B-69B4-47DF-803F-F0F48F3E2A07}" type="parTrans" cxnId="{E59C0FDC-3E3C-4895-861A-C99595056D89}">
      <dgm:prSet/>
      <dgm:spPr/>
      <dgm:t>
        <a:bodyPr/>
        <a:lstStyle/>
        <a:p>
          <a:endParaRPr lang="en-US"/>
        </a:p>
      </dgm:t>
    </dgm:pt>
    <dgm:pt modelId="{962BC4AE-16CB-478E-A30D-6375C4D6CA4A}" type="sibTrans" cxnId="{E59C0FDC-3E3C-4895-861A-C99595056D89}">
      <dgm:prSet/>
      <dgm:spPr/>
      <dgm:t>
        <a:bodyPr/>
        <a:lstStyle/>
        <a:p>
          <a:endParaRPr lang="en-US"/>
        </a:p>
      </dgm:t>
    </dgm:pt>
    <dgm:pt modelId="{F940F374-C35F-4AB2-8B49-3103AD2703DE}">
      <dgm:prSet/>
      <dgm:spPr/>
      <dgm:t>
        <a:bodyPr/>
        <a:lstStyle/>
        <a:p>
          <a:r>
            <a:rPr lang="en-US" dirty="0"/>
            <a:t>Legal Demographics</a:t>
          </a:r>
        </a:p>
      </dgm:t>
    </dgm:pt>
    <dgm:pt modelId="{38632D07-B816-44F3-AC24-300EBD4986E8}" type="parTrans" cxnId="{2E2C02A5-AB41-4138-BAB3-9D1E613E1661}">
      <dgm:prSet/>
      <dgm:spPr/>
      <dgm:t>
        <a:bodyPr/>
        <a:lstStyle/>
        <a:p>
          <a:endParaRPr lang="en-US"/>
        </a:p>
      </dgm:t>
    </dgm:pt>
    <dgm:pt modelId="{3313A774-FE9E-40CE-8C19-28671A2E12A7}" type="sibTrans" cxnId="{2E2C02A5-AB41-4138-BAB3-9D1E613E1661}">
      <dgm:prSet/>
      <dgm:spPr/>
      <dgm:t>
        <a:bodyPr/>
        <a:lstStyle/>
        <a:p>
          <a:endParaRPr lang="en-US"/>
        </a:p>
      </dgm:t>
    </dgm:pt>
    <dgm:pt modelId="{5336D5DC-9617-48D2-8922-8CCA8BFE2BA2}">
      <dgm:prSet/>
      <dgm:spPr/>
      <dgm:t>
        <a:bodyPr/>
        <a:lstStyle/>
        <a:p>
          <a:r>
            <a:rPr lang="en-US" dirty="0"/>
            <a:t>Contributors</a:t>
          </a:r>
        </a:p>
      </dgm:t>
    </dgm:pt>
    <dgm:pt modelId="{D9732FE3-A888-4C30-AE78-6227509BDB33}" type="parTrans" cxnId="{39F85B46-3A37-4E27-BEBE-B060A897F29C}">
      <dgm:prSet/>
      <dgm:spPr/>
      <dgm:t>
        <a:bodyPr/>
        <a:lstStyle/>
        <a:p>
          <a:endParaRPr lang="en-US"/>
        </a:p>
      </dgm:t>
    </dgm:pt>
    <dgm:pt modelId="{3E490D92-B945-4403-8CCB-3C2C9A39E654}" type="sibTrans" cxnId="{39F85B46-3A37-4E27-BEBE-B060A897F29C}">
      <dgm:prSet/>
      <dgm:spPr/>
      <dgm:t>
        <a:bodyPr/>
        <a:lstStyle/>
        <a:p>
          <a:endParaRPr lang="en-US"/>
        </a:p>
      </dgm:t>
    </dgm:pt>
    <dgm:pt modelId="{7C163CAA-0F74-4745-9BA7-5EE1B5378983}" type="pres">
      <dgm:prSet presAssocID="{1598AEAE-C6F9-44BC-94B7-686C346C37BA}" presName="hierChild1" presStyleCnt="0">
        <dgm:presLayoutVars>
          <dgm:chPref val="1"/>
          <dgm:dir/>
          <dgm:animOne val="branch"/>
          <dgm:animLvl val="lvl"/>
          <dgm:resizeHandles/>
        </dgm:presLayoutVars>
      </dgm:prSet>
      <dgm:spPr/>
    </dgm:pt>
    <dgm:pt modelId="{34AD8809-77AB-444A-BC49-FF191AF31303}" type="pres">
      <dgm:prSet presAssocID="{3A88732B-9DB9-4362-82FD-8E642D6ECA4B}" presName="hierRoot1" presStyleCnt="0"/>
      <dgm:spPr/>
    </dgm:pt>
    <dgm:pt modelId="{6F12C22E-C9F9-1F4D-8B41-2C502024EC4C}" type="pres">
      <dgm:prSet presAssocID="{3A88732B-9DB9-4362-82FD-8E642D6ECA4B}" presName="composite" presStyleCnt="0"/>
      <dgm:spPr/>
    </dgm:pt>
    <dgm:pt modelId="{02869E0C-1035-0345-8FB2-CD2571E12393}" type="pres">
      <dgm:prSet presAssocID="{3A88732B-9DB9-4362-82FD-8E642D6ECA4B}" presName="background" presStyleLbl="node0" presStyleIdx="0" presStyleCnt="3"/>
      <dgm:spPr/>
    </dgm:pt>
    <dgm:pt modelId="{3A9E22D9-7321-E544-95A5-F589A67F5DD0}" type="pres">
      <dgm:prSet presAssocID="{3A88732B-9DB9-4362-82FD-8E642D6ECA4B}" presName="text" presStyleLbl="fgAcc0" presStyleIdx="0" presStyleCnt="3">
        <dgm:presLayoutVars>
          <dgm:chPref val="3"/>
        </dgm:presLayoutVars>
      </dgm:prSet>
      <dgm:spPr/>
    </dgm:pt>
    <dgm:pt modelId="{20646D8C-AC0E-C248-8335-3BFCAECB062D}" type="pres">
      <dgm:prSet presAssocID="{3A88732B-9DB9-4362-82FD-8E642D6ECA4B}" presName="hierChild2" presStyleCnt="0"/>
      <dgm:spPr/>
    </dgm:pt>
    <dgm:pt modelId="{19AD263C-3366-A34F-BC6E-9A8972F7D9CC}" type="pres">
      <dgm:prSet presAssocID="{F940F374-C35F-4AB2-8B49-3103AD2703DE}" presName="hierRoot1" presStyleCnt="0"/>
      <dgm:spPr/>
    </dgm:pt>
    <dgm:pt modelId="{EA7E31A8-8990-5941-9653-48732526162E}" type="pres">
      <dgm:prSet presAssocID="{F940F374-C35F-4AB2-8B49-3103AD2703DE}" presName="composite" presStyleCnt="0"/>
      <dgm:spPr/>
    </dgm:pt>
    <dgm:pt modelId="{6BD20C6A-EC4B-7F4A-9B91-3997753D375B}" type="pres">
      <dgm:prSet presAssocID="{F940F374-C35F-4AB2-8B49-3103AD2703DE}" presName="background" presStyleLbl="node0" presStyleIdx="1" presStyleCnt="3"/>
      <dgm:spPr/>
    </dgm:pt>
    <dgm:pt modelId="{8CABE2A5-DA7C-C647-9614-E1E0A2591D5C}" type="pres">
      <dgm:prSet presAssocID="{F940F374-C35F-4AB2-8B49-3103AD2703DE}" presName="text" presStyleLbl="fgAcc0" presStyleIdx="1" presStyleCnt="3">
        <dgm:presLayoutVars>
          <dgm:chPref val="3"/>
        </dgm:presLayoutVars>
      </dgm:prSet>
      <dgm:spPr/>
    </dgm:pt>
    <dgm:pt modelId="{9801EE82-CBF1-2E40-B03E-B0C1A52A8779}" type="pres">
      <dgm:prSet presAssocID="{F940F374-C35F-4AB2-8B49-3103AD2703DE}" presName="hierChild2" presStyleCnt="0"/>
      <dgm:spPr/>
    </dgm:pt>
    <dgm:pt modelId="{DA12812D-AEE8-B449-82F2-06A83058F6CE}" type="pres">
      <dgm:prSet presAssocID="{5336D5DC-9617-48D2-8922-8CCA8BFE2BA2}" presName="hierRoot1" presStyleCnt="0"/>
      <dgm:spPr/>
    </dgm:pt>
    <dgm:pt modelId="{A6B02567-2E13-EF41-BF9D-4B84A21976B7}" type="pres">
      <dgm:prSet presAssocID="{5336D5DC-9617-48D2-8922-8CCA8BFE2BA2}" presName="composite" presStyleCnt="0"/>
      <dgm:spPr/>
    </dgm:pt>
    <dgm:pt modelId="{61F32AB2-D915-034B-AEAC-E6E1FA76775A}" type="pres">
      <dgm:prSet presAssocID="{5336D5DC-9617-48D2-8922-8CCA8BFE2BA2}" presName="background" presStyleLbl="node0" presStyleIdx="2" presStyleCnt="3"/>
      <dgm:spPr/>
    </dgm:pt>
    <dgm:pt modelId="{F87746A6-7D85-3C40-88FC-46978525B8A6}" type="pres">
      <dgm:prSet presAssocID="{5336D5DC-9617-48D2-8922-8CCA8BFE2BA2}" presName="text" presStyleLbl="fgAcc0" presStyleIdx="2" presStyleCnt="3">
        <dgm:presLayoutVars>
          <dgm:chPref val="3"/>
        </dgm:presLayoutVars>
      </dgm:prSet>
      <dgm:spPr/>
    </dgm:pt>
    <dgm:pt modelId="{C07669D5-65F7-1944-9FF4-8CAAF16E5F3D}" type="pres">
      <dgm:prSet presAssocID="{5336D5DC-9617-48D2-8922-8CCA8BFE2BA2}" presName="hierChild2" presStyleCnt="0"/>
      <dgm:spPr/>
    </dgm:pt>
  </dgm:ptLst>
  <dgm:cxnLst>
    <dgm:cxn modelId="{B2086205-370F-1B4E-86A5-C8DA59B879E8}" type="presOf" srcId="{F940F374-C35F-4AB2-8B49-3103AD2703DE}" destId="{8CABE2A5-DA7C-C647-9614-E1E0A2591D5C}" srcOrd="0" destOrd="0" presId="urn:microsoft.com/office/officeart/2005/8/layout/hierarchy1"/>
    <dgm:cxn modelId="{CA29B239-2073-B34E-AA6B-D0D5FB14CEB0}" type="presOf" srcId="{3A88732B-9DB9-4362-82FD-8E642D6ECA4B}" destId="{3A9E22D9-7321-E544-95A5-F589A67F5DD0}" srcOrd="0" destOrd="0" presId="urn:microsoft.com/office/officeart/2005/8/layout/hierarchy1"/>
    <dgm:cxn modelId="{39F85B46-3A37-4E27-BEBE-B060A897F29C}" srcId="{1598AEAE-C6F9-44BC-94B7-686C346C37BA}" destId="{5336D5DC-9617-48D2-8922-8CCA8BFE2BA2}" srcOrd="2" destOrd="0" parTransId="{D9732FE3-A888-4C30-AE78-6227509BDB33}" sibTransId="{3E490D92-B945-4403-8CCB-3C2C9A39E654}"/>
    <dgm:cxn modelId="{D7180348-22AB-8840-86B5-FE388BB0F9C0}" type="presOf" srcId="{5336D5DC-9617-48D2-8922-8CCA8BFE2BA2}" destId="{F87746A6-7D85-3C40-88FC-46978525B8A6}" srcOrd="0" destOrd="0" presId="urn:microsoft.com/office/officeart/2005/8/layout/hierarchy1"/>
    <dgm:cxn modelId="{2E2C02A5-AB41-4138-BAB3-9D1E613E1661}" srcId="{1598AEAE-C6F9-44BC-94B7-686C346C37BA}" destId="{F940F374-C35F-4AB2-8B49-3103AD2703DE}" srcOrd="1" destOrd="0" parTransId="{38632D07-B816-44F3-AC24-300EBD4986E8}" sibTransId="{3313A774-FE9E-40CE-8C19-28671A2E12A7}"/>
    <dgm:cxn modelId="{AE033FB3-1C20-A64B-ACEF-4E751C091FAF}" type="presOf" srcId="{1598AEAE-C6F9-44BC-94B7-686C346C37BA}" destId="{7C163CAA-0F74-4745-9BA7-5EE1B5378983}" srcOrd="0" destOrd="0" presId="urn:microsoft.com/office/officeart/2005/8/layout/hierarchy1"/>
    <dgm:cxn modelId="{E59C0FDC-3E3C-4895-861A-C99595056D89}" srcId="{1598AEAE-C6F9-44BC-94B7-686C346C37BA}" destId="{3A88732B-9DB9-4362-82FD-8E642D6ECA4B}" srcOrd="0" destOrd="0" parTransId="{CE87635B-69B4-47DF-803F-F0F48F3E2A07}" sibTransId="{962BC4AE-16CB-478E-A30D-6375C4D6CA4A}"/>
    <dgm:cxn modelId="{2716B1F5-4418-994C-8A72-2EACD45C6994}" type="presParOf" srcId="{7C163CAA-0F74-4745-9BA7-5EE1B5378983}" destId="{34AD8809-77AB-444A-BC49-FF191AF31303}" srcOrd="0" destOrd="0" presId="urn:microsoft.com/office/officeart/2005/8/layout/hierarchy1"/>
    <dgm:cxn modelId="{981C4B47-31FA-DA40-849D-48E202E9CE83}" type="presParOf" srcId="{34AD8809-77AB-444A-BC49-FF191AF31303}" destId="{6F12C22E-C9F9-1F4D-8B41-2C502024EC4C}" srcOrd="0" destOrd="0" presId="urn:microsoft.com/office/officeart/2005/8/layout/hierarchy1"/>
    <dgm:cxn modelId="{45AFAF3D-F144-6D4F-A5E7-116997A22B9C}" type="presParOf" srcId="{6F12C22E-C9F9-1F4D-8B41-2C502024EC4C}" destId="{02869E0C-1035-0345-8FB2-CD2571E12393}" srcOrd="0" destOrd="0" presId="urn:microsoft.com/office/officeart/2005/8/layout/hierarchy1"/>
    <dgm:cxn modelId="{042C9A28-4AD3-C642-99E3-DAC3E01CD91D}" type="presParOf" srcId="{6F12C22E-C9F9-1F4D-8B41-2C502024EC4C}" destId="{3A9E22D9-7321-E544-95A5-F589A67F5DD0}" srcOrd="1" destOrd="0" presId="urn:microsoft.com/office/officeart/2005/8/layout/hierarchy1"/>
    <dgm:cxn modelId="{0DB113BA-80D5-EC49-90EE-C432899B75FD}" type="presParOf" srcId="{34AD8809-77AB-444A-BC49-FF191AF31303}" destId="{20646D8C-AC0E-C248-8335-3BFCAECB062D}" srcOrd="1" destOrd="0" presId="urn:microsoft.com/office/officeart/2005/8/layout/hierarchy1"/>
    <dgm:cxn modelId="{ED1FE8CC-49A1-2D41-9A9D-8081415C2D37}" type="presParOf" srcId="{7C163CAA-0F74-4745-9BA7-5EE1B5378983}" destId="{19AD263C-3366-A34F-BC6E-9A8972F7D9CC}" srcOrd="1" destOrd="0" presId="urn:microsoft.com/office/officeart/2005/8/layout/hierarchy1"/>
    <dgm:cxn modelId="{BFDB0756-9A45-B944-8B76-1E7D21BADCAF}" type="presParOf" srcId="{19AD263C-3366-A34F-BC6E-9A8972F7D9CC}" destId="{EA7E31A8-8990-5941-9653-48732526162E}" srcOrd="0" destOrd="0" presId="urn:microsoft.com/office/officeart/2005/8/layout/hierarchy1"/>
    <dgm:cxn modelId="{226CC7A8-9558-E445-984D-0B2732B7278F}" type="presParOf" srcId="{EA7E31A8-8990-5941-9653-48732526162E}" destId="{6BD20C6A-EC4B-7F4A-9B91-3997753D375B}" srcOrd="0" destOrd="0" presId="urn:microsoft.com/office/officeart/2005/8/layout/hierarchy1"/>
    <dgm:cxn modelId="{87BE269D-1B81-5C49-9A21-214560B47E4E}" type="presParOf" srcId="{EA7E31A8-8990-5941-9653-48732526162E}" destId="{8CABE2A5-DA7C-C647-9614-E1E0A2591D5C}" srcOrd="1" destOrd="0" presId="urn:microsoft.com/office/officeart/2005/8/layout/hierarchy1"/>
    <dgm:cxn modelId="{B0B77309-6568-ED48-86B3-FCDA5074EC97}" type="presParOf" srcId="{19AD263C-3366-A34F-BC6E-9A8972F7D9CC}" destId="{9801EE82-CBF1-2E40-B03E-B0C1A52A8779}" srcOrd="1" destOrd="0" presId="urn:microsoft.com/office/officeart/2005/8/layout/hierarchy1"/>
    <dgm:cxn modelId="{F6905EB9-8720-E849-A76C-BE58209A21D1}" type="presParOf" srcId="{7C163CAA-0F74-4745-9BA7-5EE1B5378983}" destId="{DA12812D-AEE8-B449-82F2-06A83058F6CE}" srcOrd="2" destOrd="0" presId="urn:microsoft.com/office/officeart/2005/8/layout/hierarchy1"/>
    <dgm:cxn modelId="{91614782-CDB6-3743-9CE4-1081EE73E3A2}" type="presParOf" srcId="{DA12812D-AEE8-B449-82F2-06A83058F6CE}" destId="{A6B02567-2E13-EF41-BF9D-4B84A21976B7}" srcOrd="0" destOrd="0" presId="urn:microsoft.com/office/officeart/2005/8/layout/hierarchy1"/>
    <dgm:cxn modelId="{C5F8EE09-D728-5749-A4B3-2CA132F67FCD}" type="presParOf" srcId="{A6B02567-2E13-EF41-BF9D-4B84A21976B7}" destId="{61F32AB2-D915-034B-AEAC-E6E1FA76775A}" srcOrd="0" destOrd="0" presId="urn:microsoft.com/office/officeart/2005/8/layout/hierarchy1"/>
    <dgm:cxn modelId="{3B7D9666-AF40-A542-A514-F9ED2856EBDB}" type="presParOf" srcId="{A6B02567-2E13-EF41-BF9D-4B84A21976B7}" destId="{F87746A6-7D85-3C40-88FC-46978525B8A6}" srcOrd="1" destOrd="0" presId="urn:microsoft.com/office/officeart/2005/8/layout/hierarchy1"/>
    <dgm:cxn modelId="{BA2D990F-08E0-1C46-96FF-61E0C4A8FD2A}" type="presParOf" srcId="{DA12812D-AEE8-B449-82F2-06A83058F6CE}" destId="{C07669D5-65F7-1944-9FF4-8CAAF16E5F3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F19631-4F98-49D8-B658-5BB09B7D6A43}"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32FC87C5-9ACD-443D-A61B-EAA35CAD7484}">
      <dgm:prSet custT="1"/>
      <dgm:spPr/>
      <dgm:t>
        <a:bodyPr/>
        <a:lstStyle/>
        <a:p>
          <a:r>
            <a:rPr lang="en-US" sz="2000" dirty="0"/>
            <a:t>What and who is important to the individual </a:t>
          </a:r>
        </a:p>
      </dgm:t>
    </dgm:pt>
    <dgm:pt modelId="{32F8ABF2-36CC-4157-86B3-7D25F68D26C5}" type="parTrans" cxnId="{5551D621-5ABB-4767-BEA2-984A7A267E1D}">
      <dgm:prSet/>
      <dgm:spPr/>
      <dgm:t>
        <a:bodyPr/>
        <a:lstStyle/>
        <a:p>
          <a:endParaRPr lang="en-US"/>
        </a:p>
      </dgm:t>
    </dgm:pt>
    <dgm:pt modelId="{D81F9A3E-B0C7-420E-9275-D8AABB6FBECF}" type="sibTrans" cxnId="{5551D621-5ABB-4767-BEA2-984A7A267E1D}">
      <dgm:prSet/>
      <dgm:spPr/>
      <dgm:t>
        <a:bodyPr/>
        <a:lstStyle/>
        <a:p>
          <a:endParaRPr lang="en-US"/>
        </a:p>
      </dgm:t>
    </dgm:pt>
    <dgm:pt modelId="{984AEC09-7F8D-423A-B706-E379F81DA969}">
      <dgm:prSet custT="1"/>
      <dgm:spPr/>
      <dgm:t>
        <a:bodyPr/>
        <a:lstStyle/>
        <a:p>
          <a:r>
            <a:rPr lang="en-US" sz="2000" dirty="0"/>
            <a:t>Hopes, needs, preferences, culture</a:t>
          </a:r>
        </a:p>
      </dgm:t>
    </dgm:pt>
    <dgm:pt modelId="{0A24107A-0577-4A89-95D3-03D6950A05A7}" type="parTrans" cxnId="{2F693BA6-DCA1-4741-B77E-F216383B719B}">
      <dgm:prSet/>
      <dgm:spPr/>
      <dgm:t>
        <a:bodyPr/>
        <a:lstStyle/>
        <a:p>
          <a:endParaRPr lang="en-US"/>
        </a:p>
      </dgm:t>
    </dgm:pt>
    <dgm:pt modelId="{69520AD6-2F21-4965-9CC6-1AD3AFE3E2FC}" type="sibTrans" cxnId="{2F693BA6-DCA1-4741-B77E-F216383B719B}">
      <dgm:prSet/>
      <dgm:spPr/>
      <dgm:t>
        <a:bodyPr/>
        <a:lstStyle/>
        <a:p>
          <a:endParaRPr lang="en-US"/>
        </a:p>
      </dgm:t>
    </dgm:pt>
    <dgm:pt modelId="{FA79E4E2-FF81-F44C-B55A-440EBBAAD1C2}" type="pres">
      <dgm:prSet presAssocID="{E9F19631-4F98-49D8-B658-5BB09B7D6A43}" presName="hierChild1" presStyleCnt="0">
        <dgm:presLayoutVars>
          <dgm:chPref val="1"/>
          <dgm:dir/>
          <dgm:animOne val="branch"/>
          <dgm:animLvl val="lvl"/>
          <dgm:resizeHandles/>
        </dgm:presLayoutVars>
      </dgm:prSet>
      <dgm:spPr/>
    </dgm:pt>
    <dgm:pt modelId="{C8F26306-AB32-A242-AD74-022752A3E557}" type="pres">
      <dgm:prSet presAssocID="{32FC87C5-9ACD-443D-A61B-EAA35CAD7484}" presName="hierRoot1" presStyleCnt="0"/>
      <dgm:spPr/>
    </dgm:pt>
    <dgm:pt modelId="{1848FCF0-C7CD-1D49-B0D2-E6742A794AEA}" type="pres">
      <dgm:prSet presAssocID="{32FC87C5-9ACD-443D-A61B-EAA35CAD7484}" presName="composite" presStyleCnt="0"/>
      <dgm:spPr/>
    </dgm:pt>
    <dgm:pt modelId="{AEA313D3-481F-8745-87CF-8DCCB34BA18D}" type="pres">
      <dgm:prSet presAssocID="{32FC87C5-9ACD-443D-A61B-EAA35CAD7484}" presName="background" presStyleLbl="node0" presStyleIdx="0" presStyleCnt="2"/>
      <dgm:spPr/>
    </dgm:pt>
    <dgm:pt modelId="{3F8E6F25-2600-E147-8DDE-B50E0A8CDE6C}" type="pres">
      <dgm:prSet presAssocID="{32FC87C5-9ACD-443D-A61B-EAA35CAD7484}" presName="text" presStyleLbl="fgAcc0" presStyleIdx="0" presStyleCnt="2">
        <dgm:presLayoutVars>
          <dgm:chPref val="3"/>
        </dgm:presLayoutVars>
      </dgm:prSet>
      <dgm:spPr/>
    </dgm:pt>
    <dgm:pt modelId="{4F92FDB4-A3A8-B040-82C1-F173535CA48E}" type="pres">
      <dgm:prSet presAssocID="{32FC87C5-9ACD-443D-A61B-EAA35CAD7484}" presName="hierChild2" presStyleCnt="0"/>
      <dgm:spPr/>
    </dgm:pt>
    <dgm:pt modelId="{D0A27081-E0D6-3C44-B02F-89D436F95E35}" type="pres">
      <dgm:prSet presAssocID="{984AEC09-7F8D-423A-B706-E379F81DA969}" presName="hierRoot1" presStyleCnt="0"/>
      <dgm:spPr/>
    </dgm:pt>
    <dgm:pt modelId="{FB6ED616-3693-B049-9883-5212D012DADD}" type="pres">
      <dgm:prSet presAssocID="{984AEC09-7F8D-423A-B706-E379F81DA969}" presName="composite" presStyleCnt="0"/>
      <dgm:spPr/>
    </dgm:pt>
    <dgm:pt modelId="{16293F65-35F5-A847-99B9-FA252F1B0AB3}" type="pres">
      <dgm:prSet presAssocID="{984AEC09-7F8D-423A-B706-E379F81DA969}" presName="background" presStyleLbl="node0" presStyleIdx="1" presStyleCnt="2"/>
      <dgm:spPr/>
    </dgm:pt>
    <dgm:pt modelId="{3ACE9D9C-1437-4940-AAE9-6AE68CA915D9}" type="pres">
      <dgm:prSet presAssocID="{984AEC09-7F8D-423A-B706-E379F81DA969}" presName="text" presStyleLbl="fgAcc0" presStyleIdx="1" presStyleCnt="2">
        <dgm:presLayoutVars>
          <dgm:chPref val="3"/>
        </dgm:presLayoutVars>
      </dgm:prSet>
      <dgm:spPr/>
    </dgm:pt>
    <dgm:pt modelId="{2B14C346-7685-DB47-9523-E2E5D6CE5E70}" type="pres">
      <dgm:prSet presAssocID="{984AEC09-7F8D-423A-B706-E379F81DA969}" presName="hierChild2" presStyleCnt="0"/>
      <dgm:spPr/>
    </dgm:pt>
  </dgm:ptLst>
  <dgm:cxnLst>
    <dgm:cxn modelId="{5551D621-5ABB-4767-BEA2-984A7A267E1D}" srcId="{E9F19631-4F98-49D8-B658-5BB09B7D6A43}" destId="{32FC87C5-9ACD-443D-A61B-EAA35CAD7484}" srcOrd="0" destOrd="0" parTransId="{32F8ABF2-36CC-4157-86B3-7D25F68D26C5}" sibTransId="{D81F9A3E-B0C7-420E-9275-D8AABB6FBECF}"/>
    <dgm:cxn modelId="{BA5060A0-B66B-F641-98E9-C8777F0EED71}" type="presOf" srcId="{32FC87C5-9ACD-443D-A61B-EAA35CAD7484}" destId="{3F8E6F25-2600-E147-8DDE-B50E0A8CDE6C}" srcOrd="0" destOrd="0" presId="urn:microsoft.com/office/officeart/2005/8/layout/hierarchy1"/>
    <dgm:cxn modelId="{2F693BA6-DCA1-4741-B77E-F216383B719B}" srcId="{E9F19631-4F98-49D8-B658-5BB09B7D6A43}" destId="{984AEC09-7F8D-423A-B706-E379F81DA969}" srcOrd="1" destOrd="0" parTransId="{0A24107A-0577-4A89-95D3-03D6950A05A7}" sibTransId="{69520AD6-2F21-4965-9CC6-1AD3AFE3E2FC}"/>
    <dgm:cxn modelId="{EDF555B7-0005-9549-BA85-B167B8ED86C8}" type="presOf" srcId="{E9F19631-4F98-49D8-B658-5BB09B7D6A43}" destId="{FA79E4E2-FF81-F44C-B55A-440EBBAAD1C2}" srcOrd="0" destOrd="0" presId="urn:microsoft.com/office/officeart/2005/8/layout/hierarchy1"/>
    <dgm:cxn modelId="{998FEAE6-0D66-8544-BDE2-50111BDADB3C}" type="presOf" srcId="{984AEC09-7F8D-423A-B706-E379F81DA969}" destId="{3ACE9D9C-1437-4940-AAE9-6AE68CA915D9}" srcOrd="0" destOrd="0" presId="urn:microsoft.com/office/officeart/2005/8/layout/hierarchy1"/>
    <dgm:cxn modelId="{6DC95B9B-0EE2-434A-91D7-16F1DBF2D26F}" type="presParOf" srcId="{FA79E4E2-FF81-F44C-B55A-440EBBAAD1C2}" destId="{C8F26306-AB32-A242-AD74-022752A3E557}" srcOrd="0" destOrd="0" presId="urn:microsoft.com/office/officeart/2005/8/layout/hierarchy1"/>
    <dgm:cxn modelId="{C6035638-460A-7644-AD37-F3FD11CFA3BA}" type="presParOf" srcId="{C8F26306-AB32-A242-AD74-022752A3E557}" destId="{1848FCF0-C7CD-1D49-B0D2-E6742A794AEA}" srcOrd="0" destOrd="0" presId="urn:microsoft.com/office/officeart/2005/8/layout/hierarchy1"/>
    <dgm:cxn modelId="{0B2CBD8A-AAD2-384A-92DA-B4627233CB9F}" type="presParOf" srcId="{1848FCF0-C7CD-1D49-B0D2-E6742A794AEA}" destId="{AEA313D3-481F-8745-87CF-8DCCB34BA18D}" srcOrd="0" destOrd="0" presId="urn:microsoft.com/office/officeart/2005/8/layout/hierarchy1"/>
    <dgm:cxn modelId="{9C444207-EDFC-1347-A152-2368FE69814A}" type="presParOf" srcId="{1848FCF0-C7CD-1D49-B0D2-E6742A794AEA}" destId="{3F8E6F25-2600-E147-8DDE-B50E0A8CDE6C}" srcOrd="1" destOrd="0" presId="urn:microsoft.com/office/officeart/2005/8/layout/hierarchy1"/>
    <dgm:cxn modelId="{7CF2E176-9B7A-C54C-AF56-5F507211E9C6}" type="presParOf" srcId="{C8F26306-AB32-A242-AD74-022752A3E557}" destId="{4F92FDB4-A3A8-B040-82C1-F173535CA48E}" srcOrd="1" destOrd="0" presId="urn:microsoft.com/office/officeart/2005/8/layout/hierarchy1"/>
    <dgm:cxn modelId="{45431689-06DD-8047-97B8-E58E36581DE1}" type="presParOf" srcId="{FA79E4E2-FF81-F44C-B55A-440EBBAAD1C2}" destId="{D0A27081-E0D6-3C44-B02F-89D436F95E35}" srcOrd="1" destOrd="0" presId="urn:microsoft.com/office/officeart/2005/8/layout/hierarchy1"/>
    <dgm:cxn modelId="{C59BA183-3B0C-B545-86DF-671E01525137}" type="presParOf" srcId="{D0A27081-E0D6-3C44-B02F-89D436F95E35}" destId="{FB6ED616-3693-B049-9883-5212D012DADD}" srcOrd="0" destOrd="0" presId="urn:microsoft.com/office/officeart/2005/8/layout/hierarchy1"/>
    <dgm:cxn modelId="{1BA7B1A8-C0A4-BC44-8838-C76235155EDA}" type="presParOf" srcId="{FB6ED616-3693-B049-9883-5212D012DADD}" destId="{16293F65-35F5-A847-99B9-FA252F1B0AB3}" srcOrd="0" destOrd="0" presId="urn:microsoft.com/office/officeart/2005/8/layout/hierarchy1"/>
    <dgm:cxn modelId="{72EE412C-493B-DC46-A632-7C9BBD40BA86}" type="presParOf" srcId="{FB6ED616-3693-B049-9883-5212D012DADD}" destId="{3ACE9D9C-1437-4940-AAE9-6AE68CA915D9}" srcOrd="1" destOrd="0" presId="urn:microsoft.com/office/officeart/2005/8/layout/hierarchy1"/>
    <dgm:cxn modelId="{F6BEBCA9-0324-3B41-9714-3D014D0D888C}" type="presParOf" srcId="{D0A27081-E0D6-3C44-B02F-89D436F95E35}" destId="{2B14C346-7685-DB47-9523-E2E5D6CE5E7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FE28C8-0FF7-4FA5-8025-AF50E17AA1CA}" type="doc">
      <dgm:prSet loTypeId="urn:microsoft.com/office/officeart/2018/2/layout/IconLabelList" loCatId="icon" qsTypeId="urn:microsoft.com/office/officeart/2005/8/quickstyle/simple1" qsCatId="simple" csTypeId="urn:microsoft.com/office/officeart/2005/8/colors/colorful2" csCatId="colorful" phldr="1"/>
      <dgm:spPr/>
      <dgm:t>
        <a:bodyPr/>
        <a:lstStyle/>
        <a:p>
          <a:endParaRPr lang="en-US"/>
        </a:p>
      </dgm:t>
    </dgm:pt>
    <dgm:pt modelId="{9548B9F2-71F2-4895-8752-6A11EE036FB3}">
      <dgm:prSet custT="1"/>
      <dgm:spPr/>
      <dgm:t>
        <a:bodyPr/>
        <a:lstStyle/>
        <a:p>
          <a:pPr>
            <a:lnSpc>
              <a:spcPct val="100000"/>
            </a:lnSpc>
          </a:pPr>
          <a:r>
            <a:rPr lang="en-US" sz="2000" b="1" dirty="0"/>
            <a:t>Personal outcomes:</a:t>
          </a:r>
        </a:p>
        <a:p>
          <a:pPr>
            <a:lnSpc>
              <a:spcPct val="100000"/>
            </a:lnSpc>
          </a:pPr>
          <a:r>
            <a:rPr lang="en-US" sz="2000" dirty="0"/>
            <a:t> The individual is interested in trying, learning, and/or doing</a:t>
          </a:r>
        </a:p>
      </dgm:t>
    </dgm:pt>
    <dgm:pt modelId="{01464073-CA92-474F-8CA2-097451F5F864}" type="parTrans" cxnId="{D0219A9A-4522-4EAC-BB08-E72210EAF1B1}">
      <dgm:prSet/>
      <dgm:spPr/>
      <dgm:t>
        <a:bodyPr/>
        <a:lstStyle/>
        <a:p>
          <a:endParaRPr lang="en-US"/>
        </a:p>
      </dgm:t>
    </dgm:pt>
    <dgm:pt modelId="{FDB6C3A8-5EF4-4580-AAC0-3BC1412E5ADF}" type="sibTrans" cxnId="{D0219A9A-4522-4EAC-BB08-E72210EAF1B1}">
      <dgm:prSet/>
      <dgm:spPr/>
      <dgm:t>
        <a:bodyPr/>
        <a:lstStyle/>
        <a:p>
          <a:endParaRPr lang="en-US"/>
        </a:p>
      </dgm:t>
    </dgm:pt>
    <dgm:pt modelId="{BF611406-238A-4D67-8B00-04709127EC4F}">
      <dgm:prSet custT="1"/>
      <dgm:spPr/>
      <dgm:t>
        <a:bodyPr/>
        <a:lstStyle/>
        <a:p>
          <a:pPr>
            <a:lnSpc>
              <a:spcPct val="100000"/>
            </a:lnSpc>
          </a:pPr>
          <a:r>
            <a:rPr lang="en-US" sz="1800" b="1" dirty="0"/>
            <a:t>Goals:</a:t>
          </a:r>
        </a:p>
        <a:p>
          <a:pPr>
            <a:lnSpc>
              <a:spcPct val="100000"/>
            </a:lnSpc>
          </a:pPr>
          <a:r>
            <a:rPr lang="en-US" sz="1800" dirty="0"/>
            <a:t>Actions to be taken to achieve the outcome</a:t>
          </a:r>
        </a:p>
      </dgm:t>
    </dgm:pt>
    <dgm:pt modelId="{81C96411-8CAD-43B6-A484-347AE9943FBE}" type="parTrans" cxnId="{B8812B34-3AD4-438C-8461-BFFCD08634BF}">
      <dgm:prSet/>
      <dgm:spPr/>
      <dgm:t>
        <a:bodyPr/>
        <a:lstStyle/>
        <a:p>
          <a:endParaRPr lang="en-US"/>
        </a:p>
      </dgm:t>
    </dgm:pt>
    <dgm:pt modelId="{E9CF6DA0-C80C-4DE8-B720-E254439F2FFD}" type="sibTrans" cxnId="{B8812B34-3AD4-438C-8461-BFFCD08634BF}">
      <dgm:prSet/>
      <dgm:spPr/>
      <dgm:t>
        <a:bodyPr/>
        <a:lstStyle/>
        <a:p>
          <a:endParaRPr lang="en-US"/>
        </a:p>
      </dgm:t>
    </dgm:pt>
    <dgm:pt modelId="{E316A8B1-A7B9-4980-A1A1-50B78E270BB7}">
      <dgm:prSet custT="1"/>
      <dgm:spPr/>
      <dgm:t>
        <a:bodyPr/>
        <a:lstStyle/>
        <a:p>
          <a:pPr>
            <a:lnSpc>
              <a:spcPct val="100000"/>
            </a:lnSpc>
          </a:pPr>
          <a:r>
            <a:rPr lang="en-US" sz="1800" b="1" dirty="0"/>
            <a:t>Implementation Strategies: </a:t>
          </a:r>
        </a:p>
        <a:p>
          <a:pPr>
            <a:lnSpc>
              <a:spcPct val="100000"/>
            </a:lnSpc>
          </a:pPr>
          <a:r>
            <a:rPr lang="en-US" sz="1800" dirty="0"/>
            <a:t>The provider responsible for assisting with and achieving outcomes</a:t>
          </a:r>
        </a:p>
      </dgm:t>
    </dgm:pt>
    <dgm:pt modelId="{B4FE8DE7-8C59-4AF5-9BC7-AD79348B330D}" type="parTrans" cxnId="{415B59AE-D0E1-4EC1-AFF4-F9C79378077F}">
      <dgm:prSet/>
      <dgm:spPr/>
      <dgm:t>
        <a:bodyPr/>
        <a:lstStyle/>
        <a:p>
          <a:endParaRPr lang="en-US"/>
        </a:p>
      </dgm:t>
    </dgm:pt>
    <dgm:pt modelId="{5D909EB9-D9A8-4F28-918C-3127067D9C36}" type="sibTrans" cxnId="{415B59AE-D0E1-4EC1-AFF4-F9C79378077F}">
      <dgm:prSet/>
      <dgm:spPr/>
      <dgm:t>
        <a:bodyPr/>
        <a:lstStyle/>
        <a:p>
          <a:endParaRPr lang="en-US"/>
        </a:p>
      </dgm:t>
    </dgm:pt>
    <dgm:pt modelId="{106A322C-76EF-4179-81F0-850DA8715B61}" type="pres">
      <dgm:prSet presAssocID="{B4FE28C8-0FF7-4FA5-8025-AF50E17AA1CA}" presName="root" presStyleCnt="0">
        <dgm:presLayoutVars>
          <dgm:dir/>
          <dgm:resizeHandles val="exact"/>
        </dgm:presLayoutVars>
      </dgm:prSet>
      <dgm:spPr/>
    </dgm:pt>
    <dgm:pt modelId="{234659C4-E1A1-44CB-9354-02EFFD1A86A5}" type="pres">
      <dgm:prSet presAssocID="{9548B9F2-71F2-4895-8752-6A11EE036FB3}" presName="compNode" presStyleCnt="0"/>
      <dgm:spPr/>
    </dgm:pt>
    <dgm:pt modelId="{76AD7753-DA2D-4476-8B43-E720881A6643}" type="pres">
      <dgm:prSet presAssocID="{9548B9F2-71F2-4895-8752-6A11EE036FB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F8FBAB2-055F-4BA5-9C10-487B509D69AF}" type="pres">
      <dgm:prSet presAssocID="{9548B9F2-71F2-4895-8752-6A11EE036FB3}" presName="spaceRect" presStyleCnt="0"/>
      <dgm:spPr/>
    </dgm:pt>
    <dgm:pt modelId="{F97938C1-47B9-4814-899D-94C8BE5670A9}" type="pres">
      <dgm:prSet presAssocID="{9548B9F2-71F2-4895-8752-6A11EE036FB3}" presName="textRect" presStyleLbl="revTx" presStyleIdx="0" presStyleCnt="3">
        <dgm:presLayoutVars>
          <dgm:chMax val="1"/>
          <dgm:chPref val="1"/>
        </dgm:presLayoutVars>
      </dgm:prSet>
      <dgm:spPr/>
    </dgm:pt>
    <dgm:pt modelId="{51770B75-A9D6-449F-93DD-E3A8C9FE8247}" type="pres">
      <dgm:prSet presAssocID="{FDB6C3A8-5EF4-4580-AAC0-3BC1412E5ADF}" presName="sibTrans" presStyleCnt="0"/>
      <dgm:spPr/>
    </dgm:pt>
    <dgm:pt modelId="{BAA4630E-67AA-48AB-9049-03DBAA0D6209}" type="pres">
      <dgm:prSet presAssocID="{BF611406-238A-4D67-8B00-04709127EC4F}" presName="compNode" presStyleCnt="0"/>
      <dgm:spPr/>
    </dgm:pt>
    <dgm:pt modelId="{24852D4E-6F37-4C74-AAF6-031B280251A6}" type="pres">
      <dgm:prSet presAssocID="{BF611406-238A-4D67-8B00-04709127EC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E5E2599A-2264-4F11-AFF4-D4C7CF7A6503}" type="pres">
      <dgm:prSet presAssocID="{BF611406-238A-4D67-8B00-04709127EC4F}" presName="spaceRect" presStyleCnt="0"/>
      <dgm:spPr/>
    </dgm:pt>
    <dgm:pt modelId="{BD4E438F-2A60-4245-A676-8652C10E75F1}" type="pres">
      <dgm:prSet presAssocID="{BF611406-238A-4D67-8B00-04709127EC4F}" presName="textRect" presStyleLbl="revTx" presStyleIdx="1" presStyleCnt="3">
        <dgm:presLayoutVars>
          <dgm:chMax val="1"/>
          <dgm:chPref val="1"/>
        </dgm:presLayoutVars>
      </dgm:prSet>
      <dgm:spPr/>
    </dgm:pt>
    <dgm:pt modelId="{3390169A-4417-4D7E-8FAB-E35CF897FF37}" type="pres">
      <dgm:prSet presAssocID="{E9CF6DA0-C80C-4DE8-B720-E254439F2FFD}" presName="sibTrans" presStyleCnt="0"/>
      <dgm:spPr/>
    </dgm:pt>
    <dgm:pt modelId="{B573DBBA-BE31-40C9-90AA-1D38EB2DF944}" type="pres">
      <dgm:prSet presAssocID="{E316A8B1-A7B9-4980-A1A1-50B78E270BB7}" presName="compNode" presStyleCnt="0"/>
      <dgm:spPr/>
    </dgm:pt>
    <dgm:pt modelId="{D0DB0DCB-9A0F-4286-8ADB-F169E51225CC}" type="pres">
      <dgm:prSet presAssocID="{E316A8B1-A7B9-4980-A1A1-50B78E270B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B602BE46-7282-4BB5-931B-56D0FD0F86C1}" type="pres">
      <dgm:prSet presAssocID="{E316A8B1-A7B9-4980-A1A1-50B78E270BB7}" presName="spaceRect" presStyleCnt="0"/>
      <dgm:spPr/>
    </dgm:pt>
    <dgm:pt modelId="{78F0137E-2A14-4CBB-AE82-CE9F275B52A0}" type="pres">
      <dgm:prSet presAssocID="{E316A8B1-A7B9-4980-A1A1-50B78E270BB7}" presName="textRect" presStyleLbl="revTx" presStyleIdx="2" presStyleCnt="3">
        <dgm:presLayoutVars>
          <dgm:chMax val="1"/>
          <dgm:chPref val="1"/>
        </dgm:presLayoutVars>
      </dgm:prSet>
      <dgm:spPr/>
    </dgm:pt>
  </dgm:ptLst>
  <dgm:cxnLst>
    <dgm:cxn modelId="{85E8B920-952C-5840-8CB9-46C000F10439}" type="presOf" srcId="{BF611406-238A-4D67-8B00-04709127EC4F}" destId="{BD4E438F-2A60-4245-A676-8652C10E75F1}" srcOrd="0" destOrd="0" presId="urn:microsoft.com/office/officeart/2018/2/layout/IconLabelList"/>
    <dgm:cxn modelId="{5B9BD923-8B90-F947-A969-11C0925A8DA1}" type="presOf" srcId="{B4FE28C8-0FF7-4FA5-8025-AF50E17AA1CA}" destId="{106A322C-76EF-4179-81F0-850DA8715B61}" srcOrd="0" destOrd="0" presId="urn:microsoft.com/office/officeart/2018/2/layout/IconLabelList"/>
    <dgm:cxn modelId="{B8812B34-3AD4-438C-8461-BFFCD08634BF}" srcId="{B4FE28C8-0FF7-4FA5-8025-AF50E17AA1CA}" destId="{BF611406-238A-4D67-8B00-04709127EC4F}" srcOrd="1" destOrd="0" parTransId="{81C96411-8CAD-43B6-A484-347AE9943FBE}" sibTransId="{E9CF6DA0-C80C-4DE8-B720-E254439F2FFD}"/>
    <dgm:cxn modelId="{70B6986D-B005-4C46-A8AE-F8D4AAAF624B}" type="presOf" srcId="{9548B9F2-71F2-4895-8752-6A11EE036FB3}" destId="{F97938C1-47B9-4814-899D-94C8BE5670A9}" srcOrd="0" destOrd="0" presId="urn:microsoft.com/office/officeart/2018/2/layout/IconLabelList"/>
    <dgm:cxn modelId="{D0219A9A-4522-4EAC-BB08-E72210EAF1B1}" srcId="{B4FE28C8-0FF7-4FA5-8025-AF50E17AA1CA}" destId="{9548B9F2-71F2-4895-8752-6A11EE036FB3}" srcOrd="0" destOrd="0" parTransId="{01464073-CA92-474F-8CA2-097451F5F864}" sibTransId="{FDB6C3A8-5EF4-4580-AAC0-3BC1412E5ADF}"/>
    <dgm:cxn modelId="{415B59AE-D0E1-4EC1-AFF4-F9C79378077F}" srcId="{B4FE28C8-0FF7-4FA5-8025-AF50E17AA1CA}" destId="{E316A8B1-A7B9-4980-A1A1-50B78E270BB7}" srcOrd="2" destOrd="0" parTransId="{B4FE8DE7-8C59-4AF5-9BC7-AD79348B330D}" sibTransId="{5D909EB9-D9A8-4F28-918C-3127067D9C36}"/>
    <dgm:cxn modelId="{4DE653AF-0F54-8748-AAA4-EAB4DDBFB025}" type="presOf" srcId="{E316A8B1-A7B9-4980-A1A1-50B78E270BB7}" destId="{78F0137E-2A14-4CBB-AE82-CE9F275B52A0}" srcOrd="0" destOrd="0" presId="urn:microsoft.com/office/officeart/2018/2/layout/IconLabelList"/>
    <dgm:cxn modelId="{A6EB7786-B201-9F43-908A-769162F06882}" type="presParOf" srcId="{106A322C-76EF-4179-81F0-850DA8715B61}" destId="{234659C4-E1A1-44CB-9354-02EFFD1A86A5}" srcOrd="0" destOrd="0" presId="urn:microsoft.com/office/officeart/2018/2/layout/IconLabelList"/>
    <dgm:cxn modelId="{1DF5DA9F-57F3-8A42-AF34-E6FBC29F80B1}" type="presParOf" srcId="{234659C4-E1A1-44CB-9354-02EFFD1A86A5}" destId="{76AD7753-DA2D-4476-8B43-E720881A6643}" srcOrd="0" destOrd="0" presId="urn:microsoft.com/office/officeart/2018/2/layout/IconLabelList"/>
    <dgm:cxn modelId="{2FFB4477-AEF0-354D-BD22-79E39A3F353B}" type="presParOf" srcId="{234659C4-E1A1-44CB-9354-02EFFD1A86A5}" destId="{FF8FBAB2-055F-4BA5-9C10-487B509D69AF}" srcOrd="1" destOrd="0" presId="urn:microsoft.com/office/officeart/2018/2/layout/IconLabelList"/>
    <dgm:cxn modelId="{939DC45F-91F5-9E43-9A02-A3960B49047E}" type="presParOf" srcId="{234659C4-E1A1-44CB-9354-02EFFD1A86A5}" destId="{F97938C1-47B9-4814-899D-94C8BE5670A9}" srcOrd="2" destOrd="0" presId="urn:microsoft.com/office/officeart/2018/2/layout/IconLabelList"/>
    <dgm:cxn modelId="{BD4F206C-0A7B-8F4D-8C04-744C8640A270}" type="presParOf" srcId="{106A322C-76EF-4179-81F0-850DA8715B61}" destId="{51770B75-A9D6-449F-93DD-E3A8C9FE8247}" srcOrd="1" destOrd="0" presId="urn:microsoft.com/office/officeart/2018/2/layout/IconLabelList"/>
    <dgm:cxn modelId="{531115AA-878F-C14F-A3EB-BD9D1F0BEC5C}" type="presParOf" srcId="{106A322C-76EF-4179-81F0-850DA8715B61}" destId="{BAA4630E-67AA-48AB-9049-03DBAA0D6209}" srcOrd="2" destOrd="0" presId="urn:microsoft.com/office/officeart/2018/2/layout/IconLabelList"/>
    <dgm:cxn modelId="{3CD1A632-AB1B-2842-A719-360AEC829BF3}" type="presParOf" srcId="{BAA4630E-67AA-48AB-9049-03DBAA0D6209}" destId="{24852D4E-6F37-4C74-AAF6-031B280251A6}" srcOrd="0" destOrd="0" presId="urn:microsoft.com/office/officeart/2018/2/layout/IconLabelList"/>
    <dgm:cxn modelId="{3D841AF2-99C8-384F-AB59-04E2054443DA}" type="presParOf" srcId="{BAA4630E-67AA-48AB-9049-03DBAA0D6209}" destId="{E5E2599A-2264-4F11-AFF4-D4C7CF7A6503}" srcOrd="1" destOrd="0" presId="urn:microsoft.com/office/officeart/2018/2/layout/IconLabelList"/>
    <dgm:cxn modelId="{23051B37-FAC4-A24F-AA85-39B3E5701244}" type="presParOf" srcId="{BAA4630E-67AA-48AB-9049-03DBAA0D6209}" destId="{BD4E438F-2A60-4245-A676-8652C10E75F1}" srcOrd="2" destOrd="0" presId="urn:microsoft.com/office/officeart/2018/2/layout/IconLabelList"/>
    <dgm:cxn modelId="{9AC30826-9B04-E04F-AB11-EB17EFFB1360}" type="presParOf" srcId="{106A322C-76EF-4179-81F0-850DA8715B61}" destId="{3390169A-4417-4D7E-8FAB-E35CF897FF37}" srcOrd="3" destOrd="0" presId="urn:microsoft.com/office/officeart/2018/2/layout/IconLabelList"/>
    <dgm:cxn modelId="{03F0145D-20B5-4046-90BA-A6CA0BFCB52E}" type="presParOf" srcId="{106A322C-76EF-4179-81F0-850DA8715B61}" destId="{B573DBBA-BE31-40C9-90AA-1D38EB2DF944}" srcOrd="4" destOrd="0" presId="urn:microsoft.com/office/officeart/2018/2/layout/IconLabelList"/>
    <dgm:cxn modelId="{CDE4C279-8BFD-4D48-819C-53787EA29580}" type="presParOf" srcId="{B573DBBA-BE31-40C9-90AA-1D38EB2DF944}" destId="{D0DB0DCB-9A0F-4286-8ADB-F169E51225CC}" srcOrd="0" destOrd="0" presId="urn:microsoft.com/office/officeart/2018/2/layout/IconLabelList"/>
    <dgm:cxn modelId="{C2907A26-E66C-6645-A371-2301B5DD1901}" type="presParOf" srcId="{B573DBBA-BE31-40C9-90AA-1D38EB2DF944}" destId="{B602BE46-7282-4BB5-931B-56D0FD0F86C1}" srcOrd="1" destOrd="0" presId="urn:microsoft.com/office/officeart/2018/2/layout/IconLabelList"/>
    <dgm:cxn modelId="{28E53B1D-553C-8345-A1F1-3EE45217C0E3}" type="presParOf" srcId="{B573DBBA-BE31-40C9-90AA-1D38EB2DF944}" destId="{78F0137E-2A14-4CBB-AE82-CE9F275B52A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1F9C0-8A02-174A-A087-2F2B7CC2AA9E}">
      <dsp:nvSpPr>
        <dsp:cNvPr id="0" name=""/>
        <dsp:cNvSpPr/>
      </dsp:nvSpPr>
      <dsp:spPr>
        <a:xfrm>
          <a:off x="0" y="497616"/>
          <a:ext cx="2219281" cy="140924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BE55F-2878-A94B-BE1C-DEFC3B9ACEF7}">
      <dsp:nvSpPr>
        <dsp:cNvPr id="0" name=""/>
        <dsp:cNvSpPr/>
      </dsp:nvSpPr>
      <dsp:spPr>
        <a:xfrm>
          <a:off x="246586" y="731874"/>
          <a:ext cx="2219281" cy="140924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Mandatory: These are the required areas to be reflected in the ISP.</a:t>
          </a:r>
          <a:endParaRPr lang="en-US" sz="1700" kern="1200" dirty="0"/>
        </a:p>
      </dsp:txBody>
      <dsp:txXfrm>
        <a:off x="287861" y="773149"/>
        <a:ext cx="2136731" cy="1326693"/>
      </dsp:txXfrm>
    </dsp:sp>
    <dsp:sp modelId="{6D225A18-99F3-9749-8A1D-F2654FF43254}">
      <dsp:nvSpPr>
        <dsp:cNvPr id="0" name=""/>
        <dsp:cNvSpPr/>
      </dsp:nvSpPr>
      <dsp:spPr>
        <a:xfrm>
          <a:off x="2712455" y="497616"/>
          <a:ext cx="2219281" cy="140924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5EF80-0BAD-2B4C-BFF4-C8D8E0D525E6}">
      <dsp:nvSpPr>
        <dsp:cNvPr id="0" name=""/>
        <dsp:cNvSpPr/>
      </dsp:nvSpPr>
      <dsp:spPr>
        <a:xfrm>
          <a:off x="2959042" y="731874"/>
          <a:ext cx="2219281" cy="140924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Contingent: If it is applicable to the individual/family, it is required. </a:t>
          </a:r>
          <a:endParaRPr lang="en-US" sz="1700" kern="1200" dirty="0"/>
        </a:p>
      </dsp:txBody>
      <dsp:txXfrm>
        <a:off x="3000317" y="773149"/>
        <a:ext cx="2136731" cy="1326693"/>
      </dsp:txXfrm>
    </dsp:sp>
    <dsp:sp modelId="{1114FE50-454F-1842-8C6B-6788AD502ED2}">
      <dsp:nvSpPr>
        <dsp:cNvPr id="0" name=""/>
        <dsp:cNvSpPr/>
      </dsp:nvSpPr>
      <dsp:spPr>
        <a:xfrm>
          <a:off x="5424910" y="497616"/>
          <a:ext cx="2219281" cy="140924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1B4AF5-A514-394A-9503-5239E31D8D17}">
      <dsp:nvSpPr>
        <dsp:cNvPr id="0" name=""/>
        <dsp:cNvSpPr/>
      </dsp:nvSpPr>
      <dsp:spPr>
        <a:xfrm>
          <a:off x="5671497" y="731874"/>
          <a:ext cx="2219281" cy="140924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Optional: Any additional information chosen by the individual, family, or guardian</a:t>
          </a:r>
          <a:endParaRPr lang="en-US" sz="1700" kern="1200" dirty="0"/>
        </a:p>
      </dsp:txBody>
      <dsp:txXfrm>
        <a:off x="5712772" y="773149"/>
        <a:ext cx="2136731" cy="1326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69E0C-1035-0345-8FB2-CD2571E12393}">
      <dsp:nvSpPr>
        <dsp:cNvPr id="0" name=""/>
        <dsp:cNvSpPr/>
      </dsp:nvSpPr>
      <dsp:spPr>
        <a:xfrm>
          <a:off x="0" y="667980"/>
          <a:ext cx="2353556" cy="149450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9E22D9-7321-E544-95A5-F589A67F5DD0}">
      <dsp:nvSpPr>
        <dsp:cNvPr id="0" name=""/>
        <dsp:cNvSpPr/>
      </dsp:nvSpPr>
      <dsp:spPr>
        <a:xfrm>
          <a:off x="261506" y="916411"/>
          <a:ext cx="2353556" cy="149450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Demographic and Contributor’s Information</a:t>
          </a:r>
        </a:p>
      </dsp:txBody>
      <dsp:txXfrm>
        <a:off x="305279" y="960184"/>
        <a:ext cx="2266010" cy="1406962"/>
      </dsp:txXfrm>
    </dsp:sp>
    <dsp:sp modelId="{6BD20C6A-EC4B-7F4A-9B91-3997753D375B}">
      <dsp:nvSpPr>
        <dsp:cNvPr id="0" name=""/>
        <dsp:cNvSpPr/>
      </dsp:nvSpPr>
      <dsp:spPr>
        <a:xfrm>
          <a:off x="2876568" y="667980"/>
          <a:ext cx="2353556" cy="149450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BE2A5-DA7C-C647-9614-E1E0A2591D5C}">
      <dsp:nvSpPr>
        <dsp:cNvPr id="0" name=""/>
        <dsp:cNvSpPr/>
      </dsp:nvSpPr>
      <dsp:spPr>
        <a:xfrm>
          <a:off x="3138074" y="916411"/>
          <a:ext cx="2353556" cy="149450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Legal Demographics</a:t>
          </a:r>
        </a:p>
      </dsp:txBody>
      <dsp:txXfrm>
        <a:off x="3181847" y="960184"/>
        <a:ext cx="2266010" cy="1406962"/>
      </dsp:txXfrm>
    </dsp:sp>
    <dsp:sp modelId="{61F32AB2-D915-034B-AEAC-E6E1FA76775A}">
      <dsp:nvSpPr>
        <dsp:cNvPr id="0" name=""/>
        <dsp:cNvSpPr/>
      </dsp:nvSpPr>
      <dsp:spPr>
        <a:xfrm>
          <a:off x="5753137" y="667980"/>
          <a:ext cx="2353556" cy="149450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746A6-7D85-3C40-88FC-46978525B8A6}">
      <dsp:nvSpPr>
        <dsp:cNvPr id="0" name=""/>
        <dsp:cNvSpPr/>
      </dsp:nvSpPr>
      <dsp:spPr>
        <a:xfrm>
          <a:off x="6014643" y="916411"/>
          <a:ext cx="2353556" cy="149450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Contributors</a:t>
          </a:r>
        </a:p>
      </dsp:txBody>
      <dsp:txXfrm>
        <a:off x="6058416" y="960184"/>
        <a:ext cx="2266010" cy="1406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313D3-481F-8745-87CF-8DCCB34BA18D}">
      <dsp:nvSpPr>
        <dsp:cNvPr id="0" name=""/>
        <dsp:cNvSpPr/>
      </dsp:nvSpPr>
      <dsp:spPr>
        <a:xfrm>
          <a:off x="707" y="988169"/>
          <a:ext cx="2483479" cy="157700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E6F25-2600-E147-8DDE-B50E0A8CDE6C}">
      <dsp:nvSpPr>
        <dsp:cNvPr id="0" name=""/>
        <dsp:cNvSpPr/>
      </dsp:nvSpPr>
      <dsp:spPr>
        <a:xfrm>
          <a:off x="276649" y="1250314"/>
          <a:ext cx="2483479" cy="157700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What and who is important to the individual </a:t>
          </a:r>
        </a:p>
      </dsp:txBody>
      <dsp:txXfrm>
        <a:off x="322838" y="1296503"/>
        <a:ext cx="2391101" cy="1484631"/>
      </dsp:txXfrm>
    </dsp:sp>
    <dsp:sp modelId="{16293F65-35F5-A847-99B9-FA252F1B0AB3}">
      <dsp:nvSpPr>
        <dsp:cNvPr id="0" name=""/>
        <dsp:cNvSpPr/>
      </dsp:nvSpPr>
      <dsp:spPr>
        <a:xfrm>
          <a:off x="3036071" y="988169"/>
          <a:ext cx="2483479" cy="157700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CE9D9C-1437-4940-AAE9-6AE68CA915D9}">
      <dsp:nvSpPr>
        <dsp:cNvPr id="0" name=""/>
        <dsp:cNvSpPr/>
      </dsp:nvSpPr>
      <dsp:spPr>
        <a:xfrm>
          <a:off x="3312013" y="1250314"/>
          <a:ext cx="2483479" cy="157700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Hopes, needs, preferences, culture</a:t>
          </a:r>
        </a:p>
      </dsp:txBody>
      <dsp:txXfrm>
        <a:off x="3358202" y="1296503"/>
        <a:ext cx="2391101" cy="1484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7753-DA2D-4476-8B43-E720881A6643}">
      <dsp:nvSpPr>
        <dsp:cNvPr id="0" name=""/>
        <dsp:cNvSpPr/>
      </dsp:nvSpPr>
      <dsp:spPr>
        <a:xfrm>
          <a:off x="476537" y="259029"/>
          <a:ext cx="778359" cy="778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938C1-47B9-4814-899D-94C8BE5670A9}">
      <dsp:nvSpPr>
        <dsp:cNvPr id="0" name=""/>
        <dsp:cNvSpPr/>
      </dsp:nvSpPr>
      <dsp:spPr>
        <a:xfrm>
          <a:off x="873" y="1532019"/>
          <a:ext cx="1729687" cy="202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Personal outcomes:</a:t>
          </a:r>
        </a:p>
        <a:p>
          <a:pPr marL="0" lvl="0" indent="0" algn="ctr" defTabSz="889000">
            <a:lnSpc>
              <a:spcPct val="100000"/>
            </a:lnSpc>
            <a:spcBef>
              <a:spcPct val="0"/>
            </a:spcBef>
            <a:spcAft>
              <a:spcPct val="35000"/>
            </a:spcAft>
            <a:buNone/>
          </a:pPr>
          <a:r>
            <a:rPr lang="en-US" sz="2000" kern="1200" dirty="0"/>
            <a:t> The individual is interested in trying, learning, and/or doing</a:t>
          </a:r>
        </a:p>
      </dsp:txBody>
      <dsp:txXfrm>
        <a:off x="873" y="1532019"/>
        <a:ext cx="1729687" cy="2024443"/>
      </dsp:txXfrm>
    </dsp:sp>
    <dsp:sp modelId="{24852D4E-6F37-4C74-AAF6-031B280251A6}">
      <dsp:nvSpPr>
        <dsp:cNvPr id="0" name=""/>
        <dsp:cNvSpPr/>
      </dsp:nvSpPr>
      <dsp:spPr>
        <a:xfrm>
          <a:off x="2508920" y="259029"/>
          <a:ext cx="778359" cy="778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E438F-2A60-4245-A676-8652C10E75F1}">
      <dsp:nvSpPr>
        <dsp:cNvPr id="0" name=""/>
        <dsp:cNvSpPr/>
      </dsp:nvSpPr>
      <dsp:spPr>
        <a:xfrm>
          <a:off x="2033256" y="1532019"/>
          <a:ext cx="1729687" cy="202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Goals:</a:t>
          </a:r>
        </a:p>
        <a:p>
          <a:pPr marL="0" lvl="0" indent="0" algn="ctr" defTabSz="800100">
            <a:lnSpc>
              <a:spcPct val="100000"/>
            </a:lnSpc>
            <a:spcBef>
              <a:spcPct val="0"/>
            </a:spcBef>
            <a:spcAft>
              <a:spcPct val="35000"/>
            </a:spcAft>
            <a:buNone/>
          </a:pPr>
          <a:r>
            <a:rPr lang="en-US" sz="1800" kern="1200" dirty="0"/>
            <a:t>Actions to be taken to achieve the outcome</a:t>
          </a:r>
        </a:p>
      </dsp:txBody>
      <dsp:txXfrm>
        <a:off x="2033256" y="1532019"/>
        <a:ext cx="1729687" cy="2024443"/>
      </dsp:txXfrm>
    </dsp:sp>
    <dsp:sp modelId="{D0DB0DCB-9A0F-4286-8ADB-F169E51225CC}">
      <dsp:nvSpPr>
        <dsp:cNvPr id="0" name=""/>
        <dsp:cNvSpPr/>
      </dsp:nvSpPr>
      <dsp:spPr>
        <a:xfrm>
          <a:off x="4541303" y="259029"/>
          <a:ext cx="778359" cy="778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0137E-2A14-4CBB-AE82-CE9F275B52A0}">
      <dsp:nvSpPr>
        <dsp:cNvPr id="0" name=""/>
        <dsp:cNvSpPr/>
      </dsp:nvSpPr>
      <dsp:spPr>
        <a:xfrm>
          <a:off x="4065639" y="1532019"/>
          <a:ext cx="1729687" cy="202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Implementation Strategies: </a:t>
          </a:r>
        </a:p>
        <a:p>
          <a:pPr marL="0" lvl="0" indent="0" algn="ctr" defTabSz="800100">
            <a:lnSpc>
              <a:spcPct val="100000"/>
            </a:lnSpc>
            <a:spcBef>
              <a:spcPct val="0"/>
            </a:spcBef>
            <a:spcAft>
              <a:spcPct val="35000"/>
            </a:spcAft>
            <a:buNone/>
          </a:pPr>
          <a:r>
            <a:rPr lang="en-US" sz="1800" kern="1200" dirty="0"/>
            <a:t>The provider responsible for assisting with and achieving outcomes</a:t>
          </a:r>
        </a:p>
      </dsp:txBody>
      <dsp:txXfrm>
        <a:off x="4065639" y="1532019"/>
        <a:ext cx="1729687" cy="20244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spcBef>
                <a:spcPts val="0"/>
              </a:spcBef>
              <a:spcAft>
                <a:spcPts val="0"/>
              </a:spcAft>
              <a:buSzPts val="1100"/>
              <a:buFont typeface="Arial"/>
              <a:buChar char="●"/>
              <a:defRPr sz="1100" b="0" i="0" u="none" strike="noStrike" cap="none"/>
            </a:lvl1pPr>
            <a:lvl2pPr marL="914400" marR="0" lvl="1" indent="-298450" algn="l" rtl="0">
              <a:spcBef>
                <a:spcPts val="0"/>
              </a:spcBef>
              <a:spcAft>
                <a:spcPts val="0"/>
              </a:spcAft>
              <a:buSzPts val="1100"/>
              <a:buFont typeface="Arial"/>
              <a:buChar char="○"/>
              <a:defRPr sz="1100" b="0" i="0" u="none" strike="noStrike" cap="none"/>
            </a:lvl2pPr>
            <a:lvl3pPr marL="1371600" marR="0" lvl="2" indent="-298450" algn="l" rtl="0">
              <a:spcBef>
                <a:spcPts val="0"/>
              </a:spcBef>
              <a:spcAft>
                <a:spcPts val="0"/>
              </a:spcAft>
              <a:buSzPts val="1100"/>
              <a:buFont typeface="Arial"/>
              <a:buChar char="■"/>
              <a:defRPr sz="1100" b="0" i="0" u="none" strike="noStrike" cap="none"/>
            </a:lvl3pPr>
            <a:lvl4pPr marL="1828800" marR="0" lvl="3" indent="-298450" algn="l" rtl="0">
              <a:spcBef>
                <a:spcPts val="0"/>
              </a:spcBef>
              <a:spcAft>
                <a:spcPts val="0"/>
              </a:spcAft>
              <a:buSzPts val="1100"/>
              <a:buFont typeface="Arial"/>
              <a:buChar char="●"/>
              <a:defRPr sz="1100" b="0" i="0" u="none" strike="noStrike" cap="none"/>
            </a:lvl4pPr>
            <a:lvl5pPr marL="2286000" marR="0" lvl="4" indent="-298450" algn="l" rtl="0">
              <a:spcBef>
                <a:spcPts val="0"/>
              </a:spcBef>
              <a:spcAft>
                <a:spcPts val="0"/>
              </a:spcAft>
              <a:buSzPts val="1100"/>
              <a:buFont typeface="Arial"/>
              <a:buChar char="○"/>
              <a:defRPr sz="1100" b="0" i="0" u="none" strike="noStrike" cap="none"/>
            </a:lvl5pPr>
            <a:lvl6pPr marL="2743200" marR="0" lvl="5" indent="-298450" algn="l" rtl="0">
              <a:spcBef>
                <a:spcPts val="0"/>
              </a:spcBef>
              <a:spcAft>
                <a:spcPts val="0"/>
              </a:spcAft>
              <a:buSzPts val="1100"/>
              <a:buFont typeface="Arial"/>
              <a:buChar char="■"/>
              <a:defRPr sz="1100" b="0" i="0" u="none" strike="noStrike" cap="none"/>
            </a:lvl6pPr>
            <a:lvl7pPr marL="3200400" marR="0" lvl="6" indent="-298450" algn="l" rtl="0">
              <a:spcBef>
                <a:spcPts val="0"/>
              </a:spcBef>
              <a:spcAft>
                <a:spcPts val="0"/>
              </a:spcAft>
              <a:buSzPts val="1100"/>
              <a:buFont typeface="Arial"/>
              <a:buChar char="●"/>
              <a:defRPr sz="1100" b="0" i="0" u="none" strike="noStrike" cap="none"/>
            </a:lvl7pPr>
            <a:lvl8pPr marL="3657600" marR="0" lvl="7" indent="-298450" algn="l" rtl="0">
              <a:spcBef>
                <a:spcPts val="0"/>
              </a:spcBef>
              <a:spcAft>
                <a:spcPts val="0"/>
              </a:spcAft>
              <a:buSzPts val="1100"/>
              <a:buFont typeface="Arial"/>
              <a:buChar char="○"/>
              <a:defRPr sz="1100" b="0" i="0" u="none" strike="noStrike" cap="none"/>
            </a:lvl8pPr>
            <a:lvl9pPr marL="4114800" marR="0" lvl="8" indent="-298450" algn="l" rtl="0">
              <a:spcBef>
                <a:spcPts val="0"/>
              </a:spcBef>
              <a:spcAft>
                <a:spcPts val="0"/>
              </a:spcAft>
              <a:buSzPts val="1100"/>
              <a:buFont typeface="Arial"/>
              <a:buChar char="■"/>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82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145929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6/21/24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997647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C52C72-DE31-F449-A4ED-4C594FD91407}" type="datetimeFigureOut">
              <a:rPr lang="en-US" smtClean="0"/>
              <a:pPr/>
              <a:t>6/21/24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83677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62726E-379B-B349-9EED-81ED093FA806}" type="datetimeFigureOut">
              <a:rPr lang="en-US" smtClean="0"/>
              <a:pPr/>
              <a:t>6/21/24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542400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8" name="Google Shape;18;p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24522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6/21/24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949864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6/21/24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2497668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7302355-E14B-8545-A8F8-0FE83CC9D524}" type="datetimeFigureOut">
              <a:rPr lang="en-US" smtClean="0"/>
              <a:pPr/>
              <a:t>6/21/24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025580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2640F58-564D-2B4F-AE67-E407BA4FCF45}" type="datetimeFigureOut">
              <a:rPr lang="en-US" smtClean="0"/>
              <a:pPr/>
              <a:t>6/21/24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963018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F13A34C8-038E-2045-AF43-DF7DBB8E0E9E}" type="datetimeFigureOut">
              <a:rPr lang="en-US" smtClean="0"/>
              <a:pPr/>
              <a:t>6/21/24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5464143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18C68F-D26B-8F47-958C-23B49CF8A634}" type="datetimeFigureOut">
              <a:rPr lang="en-US" smtClean="0"/>
              <a:pPr/>
              <a:t>6/21/24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1101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D0DF5E60-9974-AC48-9591-99C2BB44B7CF}" type="datetimeFigureOut">
              <a:rPr lang="en-US" smtClean="0"/>
              <a:pPr/>
              <a:t>6/21/24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111573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09B482E8-6E0E-1B4F-B1FD-C69DB9E858D9}" type="datetimeFigureOut">
              <a:rPr lang="en-US" smtClean="0"/>
              <a:pPr/>
              <a:t>6/21/24</a:t>
            </a:fld>
            <a:endParaRPr lang="en-US" dirty="0"/>
          </a:p>
        </p:txBody>
      </p:sp>
      <p:sp>
        <p:nvSpPr>
          <p:cNvPr id="9" name="Footer Placeholder 8"/>
          <p:cNvSpPr>
            <a:spLocks noGrp="1"/>
          </p:cNvSpPr>
          <p:nvPr>
            <p:ph type="ftr" sz="quarter" idx="11"/>
          </p:nvPr>
        </p:nvSpPr>
        <p:spPr>
          <a:xfrm>
            <a:off x="2624326" y="4767263"/>
            <a:ext cx="4433638" cy="273844"/>
          </a:xfrm>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82767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4767263"/>
            <a:ext cx="2057400"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09B482E8-6E0E-1B4F-B1FD-C69DB9E858D9}" type="datetimeFigureOut">
              <a:rPr lang="en-US" smtClean="0"/>
              <a:pPr/>
              <a:t>6/21/24</a:t>
            </a:fld>
            <a:endParaRPr lang="en-US" dirty="0"/>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91440" tIns="45720" rIns="91440" bIns="45720" rtlCol="0" anchor="ctr"/>
          <a:lstStyle>
            <a:lvl1pPr algn="r">
              <a:defRPr sz="900" b="1">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39681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dmh.mo.gov/dev-disabilities/housin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mynextmove.org/" TargetMode="External"/><Relationship Id="rId5" Type="http://schemas.openxmlformats.org/officeDocument/2006/relationships/hyperlink" Target="https://dmh.mo.gov/media/pdf/promoting-employment" TargetMode="External"/><Relationship Id="rId4" Type="http://schemas.openxmlformats.org/officeDocument/2006/relationships/hyperlink" Target="https://mo.db101.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dmh.mo.gov/media/pdf/tools-choice-competency"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dmh.mo.gov/dev-disabilities/positive-supports" TargetMode="External"/><Relationship Id="rId5" Type="http://schemas.openxmlformats.org/officeDocument/2006/relationships/hyperlink" Target="https://dmh.mo.gov/dev-disabilities/hrst-project" TargetMode="External"/><Relationship Id="rId4" Type="http://schemas.openxmlformats.org/officeDocument/2006/relationships/hyperlink" Target="https://dmh.mo.gov/dev-disabilities/health"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s://dmh.mo.gov/media/pdf/directive-4-200-appendix-c" TargetMode="External"/><Relationship Id="rId3" Type="http://schemas.openxmlformats.org/officeDocument/2006/relationships/image" Target="../media/image15.jpeg"/><Relationship Id="rId7" Type="http://schemas.openxmlformats.org/officeDocument/2006/relationships/hyperlink" Target="https://dmh.mo.gov/dev-disabilities/quality-programs/individual-right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dmh.mo.gov/media/pdf/guideline-83" TargetMode="External"/><Relationship Id="rId5" Type="http://schemas.openxmlformats.org/officeDocument/2006/relationships/hyperlink" Target="https://dmh.mo.gov/node/42206" TargetMode="External"/><Relationship Id="rId4" Type="http://schemas.openxmlformats.org/officeDocument/2006/relationships/hyperlink" Target="http://www.redcross.org/images/MEDIA_CustomProductCatalog/m4240199_A4497.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mh.mo.gov/media/pdf/individual-support-plan-isp-overview-family-guide" TargetMode="External"/><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drive.google.com/drive/u/1/folders/1TWwMet6fpFGnsHDQ_lDI9kBB0gW0IVpu" TargetMode="External"/><Relationship Id="rId4" Type="http://schemas.openxmlformats.org/officeDocument/2006/relationships/hyperlink" Target="https://dmh.mo.gov/media/pdf/individual-support-plan-isp-state-template" TargetMode="External"/><Relationship Id="rId9"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dmh.mo.gov/dev-disabilities/supporting-families/services" TargetMode="External"/><Relationship Id="rId5" Type="http://schemas.openxmlformats.org/officeDocument/2006/relationships/hyperlink" Target="https://dmh.mo.gov/node/42206" TargetMode="External"/><Relationship Id="rId4" Type="http://schemas.openxmlformats.org/officeDocument/2006/relationships/hyperlink" Target="https://www.ssa.gov/pubs/EN-05-10076.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mh.mo.gov/dev-disabilities/quality-enhancement/functions" TargetMode="Externa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moadvocacy.org/" TargetMode="External"/><Relationship Id="rId1" Type="http://schemas.openxmlformats.org/officeDocument/2006/relationships/slideLayout" Target="../slideLayouts/slideLayout12.xml"/><Relationship Id="rId5" Type="http://schemas.openxmlformats.org/officeDocument/2006/relationships/image" Target="../media/image28.gif"/><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groups/wecaresds" TargetMode="External"/><Relationship Id="rId2" Type="http://schemas.openxmlformats.org/officeDocument/2006/relationships/hyperlink" Target="mailto:info@mosds.org" TargetMode="External"/><Relationship Id="rId1" Type="http://schemas.openxmlformats.org/officeDocument/2006/relationships/slideLayout" Target="../slideLayouts/slideLayout12.xml"/><Relationship Id="rId5" Type="http://schemas.openxmlformats.org/officeDocument/2006/relationships/image" Target="../media/image30.sv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2"/>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571499"/>
            <a:ext cx="5664708"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3" name="Google Shape;63;p13"/>
          <p:cNvSpPr txBox="1">
            <a:spLocks noGrp="1"/>
          </p:cNvSpPr>
          <p:nvPr>
            <p:ph type="ctrTitle"/>
          </p:nvPr>
        </p:nvSpPr>
        <p:spPr>
          <a:xfrm>
            <a:off x="3790561" y="973836"/>
            <a:ext cx="4551053" cy="2441448"/>
          </a:xfrm>
          <a:prstGeom prst="rect">
            <a:avLst/>
          </a:prstGeom>
        </p:spPr>
        <p:txBody>
          <a:bodyPr spcFirstLastPara="1" lIns="91425" tIns="91425" rIns="91425" bIns="91425" anchorCtr="0">
            <a:normAutofit/>
          </a:bodyPr>
          <a:lstStyle/>
          <a:p>
            <a:pPr marL="0" lvl="0" indent="0" rtl="0">
              <a:spcBef>
                <a:spcPts val="0"/>
              </a:spcBef>
              <a:spcAft>
                <a:spcPts val="0"/>
              </a:spcAft>
              <a:buSzPts val="4000"/>
              <a:buNone/>
            </a:pPr>
            <a:r>
              <a:rPr lang="en-US" dirty="0"/>
              <a:t>How To Write Your Own ISP</a:t>
            </a:r>
          </a:p>
        </p:txBody>
      </p:sp>
      <p:sp>
        <p:nvSpPr>
          <p:cNvPr id="89" name="Rectangle 88">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2" name="Graphic 1" descr="Handshake">
            <a:extLst>
              <a:ext uri="{FF2B5EF4-FFF2-40B4-BE49-F238E27FC236}">
                <a16:creationId xmlns:a16="http://schemas.microsoft.com/office/drawing/2014/main" id="{87D4B65F-CED0-C209-6159-F5113F696E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132" y="1271849"/>
            <a:ext cx="2593687" cy="25936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3"/>
                                        </p:tgtEl>
                                        <p:attrNameLst>
                                          <p:attrName>style.visibility</p:attrName>
                                        </p:attrNameLst>
                                      </p:cBhvr>
                                      <p:to>
                                        <p:strVal val="visible"/>
                                      </p:to>
                                    </p:set>
                                    <p:animEffect transition="in" filter="fade">
                                      <p:cBhvr>
                                        <p:cTn id="7" dur="7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3" name="Rectangle 12">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esk with stethoscope and computer keyboard">
            <a:extLst>
              <a:ext uri="{FF2B5EF4-FFF2-40B4-BE49-F238E27FC236}">
                <a16:creationId xmlns:a16="http://schemas.microsoft.com/office/drawing/2014/main" id="{0CF00E4B-8BBE-3577-51CF-A5E87A56A78F}"/>
              </a:ext>
            </a:extLst>
          </p:cNvPr>
          <p:cNvPicPr>
            <a:picLocks noChangeAspect="1"/>
          </p:cNvPicPr>
          <p:nvPr/>
        </p:nvPicPr>
        <p:blipFill rotWithShape="1">
          <a:blip r:embed="rId2">
            <a:duotone>
              <a:schemeClr val="bg2">
                <a:shade val="45000"/>
                <a:satMod val="135000"/>
              </a:schemeClr>
              <a:prstClr val="white"/>
            </a:duotone>
            <a:alphaModFix amt="25000"/>
          </a:blip>
          <a:srcRect t="604" r="-1" b="15104"/>
          <a:stretch/>
        </p:blipFill>
        <p:spPr>
          <a:xfrm>
            <a:off x="20" y="10"/>
            <a:ext cx="9141694" cy="5143490"/>
          </a:xfrm>
          <a:prstGeom prst="rect">
            <a:avLst/>
          </a:prstGeom>
        </p:spPr>
      </p:pic>
      <p:sp>
        <p:nvSpPr>
          <p:cNvPr id="15" name="Rectangle 14">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4DEAF6C-7613-DA0A-C29D-555BF82EB046}"/>
              </a:ext>
            </a:extLst>
          </p:cNvPr>
          <p:cNvSpPr>
            <a:spLocks noGrp="1"/>
          </p:cNvSpPr>
          <p:nvPr>
            <p:ph type="title"/>
          </p:nvPr>
        </p:nvSpPr>
        <p:spPr>
          <a:xfrm>
            <a:off x="189689" y="842877"/>
            <a:ext cx="2210611" cy="3450888"/>
          </a:xfrm>
        </p:spPr>
        <p:txBody>
          <a:bodyPr vert="horz" lIns="91440" tIns="45720" rIns="91440" bIns="45720" rtlCol="0" anchor="ctr">
            <a:normAutofit/>
          </a:bodyPr>
          <a:lstStyle/>
          <a:p>
            <a:pPr defTabSz="914400">
              <a:lnSpc>
                <a:spcPct val="90000"/>
              </a:lnSpc>
              <a:spcBef>
                <a:spcPct val="0"/>
              </a:spcBef>
            </a:pPr>
            <a:r>
              <a:rPr lang="en-US" sz="3600" spc="-60" dirty="0"/>
              <a:t>Natural Supports and Non-Division Supports</a:t>
            </a:r>
          </a:p>
        </p:txBody>
      </p:sp>
      <p:sp>
        <p:nvSpPr>
          <p:cNvPr id="3" name="Text Placeholder 2">
            <a:extLst>
              <a:ext uri="{FF2B5EF4-FFF2-40B4-BE49-F238E27FC236}">
                <a16:creationId xmlns:a16="http://schemas.microsoft.com/office/drawing/2014/main" id="{51A095CB-F2CF-A653-9CFD-038F0B5100DB}"/>
              </a:ext>
            </a:extLst>
          </p:cNvPr>
          <p:cNvSpPr>
            <a:spLocks noGrp="1"/>
          </p:cNvSpPr>
          <p:nvPr>
            <p:ph type="body" idx="1"/>
          </p:nvPr>
        </p:nvSpPr>
        <p:spPr>
          <a:xfrm>
            <a:off x="2901950" y="0"/>
            <a:ext cx="5959947" cy="5143490"/>
          </a:xfrm>
        </p:spPr>
        <p:txBody>
          <a:bodyPr vert="horz" lIns="91440" tIns="45720" rIns="91440" bIns="45720" rtlCol="0" anchor="ctr">
            <a:normAutofit/>
          </a:bodyPr>
          <a:lstStyle/>
          <a:p>
            <a:pPr marL="163830" marR="343535" indent="0" defTabSz="914400">
              <a:lnSpc>
                <a:spcPct val="90000"/>
              </a:lnSpc>
              <a:spcBef>
                <a:spcPts val="0"/>
              </a:spcBef>
              <a:spcAft>
                <a:spcPts val="0"/>
              </a:spcAft>
              <a:buNone/>
            </a:pPr>
            <a:r>
              <a:rPr lang="en-US" sz="1200" b="1" i="1" dirty="0"/>
              <a:t>I</a:t>
            </a:r>
            <a:r>
              <a:rPr lang="en-US" sz="1200" b="1" i="1" dirty="0">
                <a:effectLst/>
              </a:rPr>
              <a:t>nformation about</a:t>
            </a:r>
            <a:r>
              <a:rPr lang="en-US" sz="1200" b="1" i="1" spc="-105" dirty="0">
                <a:effectLst/>
              </a:rPr>
              <a:t> </a:t>
            </a:r>
            <a:r>
              <a:rPr lang="en-US" sz="1200" b="1" i="1" dirty="0">
                <a:effectLst/>
              </a:rPr>
              <a:t>natural supports available</a:t>
            </a:r>
            <a:r>
              <a:rPr lang="en-US" sz="1200" b="1" i="1" spc="-25" dirty="0">
                <a:effectLst/>
              </a:rPr>
              <a:t> </a:t>
            </a:r>
            <a:r>
              <a:rPr lang="en-US" sz="1200" b="1" i="1" dirty="0">
                <a:effectLst/>
              </a:rPr>
              <a:t>to</a:t>
            </a:r>
            <a:r>
              <a:rPr lang="en-US" sz="1200" b="1" i="1" spc="-25" dirty="0">
                <a:effectLst/>
              </a:rPr>
              <a:t> </a:t>
            </a:r>
            <a:r>
              <a:rPr lang="en-US" sz="1200" b="1" i="1" dirty="0">
                <a:effectLst/>
              </a:rPr>
              <a:t>the individual:</a:t>
            </a:r>
          </a:p>
          <a:p>
            <a:pPr marL="163830" marR="343535" indent="0" defTabSz="914400">
              <a:lnSpc>
                <a:spcPct val="90000"/>
              </a:lnSpc>
              <a:spcBef>
                <a:spcPts val="0"/>
              </a:spcBef>
              <a:spcAft>
                <a:spcPts val="0"/>
              </a:spcAft>
              <a:buNone/>
            </a:pPr>
            <a:r>
              <a:rPr lang="en-US" sz="1200" i="1" dirty="0">
                <a:effectLst/>
              </a:rPr>
              <a:t> </a:t>
            </a:r>
            <a:r>
              <a:rPr lang="en-US" sz="1200" dirty="0">
                <a:effectLst/>
              </a:rPr>
              <a:t>Ron's</a:t>
            </a:r>
            <a:r>
              <a:rPr lang="en-US" sz="1200" spc="-5" dirty="0">
                <a:effectLst/>
              </a:rPr>
              <a:t> </a:t>
            </a:r>
            <a:r>
              <a:rPr lang="en-US" sz="1200" dirty="0">
                <a:effectLst/>
              </a:rPr>
              <a:t>parents</a:t>
            </a:r>
            <a:r>
              <a:rPr lang="en-US" sz="1200" spc="-40" dirty="0">
                <a:effectLst/>
              </a:rPr>
              <a:t> </a:t>
            </a:r>
            <a:r>
              <a:rPr lang="en-US" sz="1200" dirty="0">
                <a:effectLst/>
              </a:rPr>
              <a:t>are very</a:t>
            </a:r>
            <a:r>
              <a:rPr lang="en-US" sz="1200" spc="-10" dirty="0">
                <a:effectLst/>
              </a:rPr>
              <a:t> </a:t>
            </a:r>
            <a:r>
              <a:rPr lang="en-US" sz="1200" dirty="0">
                <a:effectLst/>
              </a:rPr>
              <a:t>involved</a:t>
            </a:r>
            <a:r>
              <a:rPr lang="en-US" sz="1200" spc="-30" dirty="0">
                <a:effectLst/>
              </a:rPr>
              <a:t> </a:t>
            </a:r>
            <a:r>
              <a:rPr lang="en-US" sz="1200" dirty="0">
                <a:effectLst/>
              </a:rPr>
              <a:t>in his</a:t>
            </a:r>
            <a:r>
              <a:rPr lang="en-US" sz="1200" spc="-30" dirty="0">
                <a:effectLst/>
              </a:rPr>
              <a:t> </a:t>
            </a:r>
            <a:r>
              <a:rPr lang="en-US" sz="1200" dirty="0">
                <a:effectLst/>
              </a:rPr>
              <a:t>life.</a:t>
            </a:r>
            <a:r>
              <a:rPr lang="en-US" sz="1200" spc="-35" dirty="0">
                <a:effectLst/>
              </a:rPr>
              <a:t> </a:t>
            </a:r>
            <a:r>
              <a:rPr lang="en-US" sz="1200" dirty="0">
                <a:effectLst/>
              </a:rPr>
              <a:t>Ron lives</a:t>
            </a:r>
            <a:r>
              <a:rPr lang="en-US" sz="1200" spc="-45" dirty="0">
                <a:effectLst/>
              </a:rPr>
              <a:t> </a:t>
            </a:r>
            <a:r>
              <a:rPr lang="en-US" sz="1200" dirty="0">
                <a:effectLst/>
              </a:rPr>
              <a:t>in</a:t>
            </a:r>
            <a:r>
              <a:rPr lang="en-US" sz="1200" spc="-50" dirty="0">
                <a:effectLst/>
              </a:rPr>
              <a:t> </a:t>
            </a:r>
            <a:r>
              <a:rPr lang="en-US" sz="1200" dirty="0">
                <a:effectLst/>
              </a:rPr>
              <a:t>a</a:t>
            </a:r>
            <a:r>
              <a:rPr lang="en-US" sz="1200" spc="200" dirty="0">
                <a:effectLst/>
              </a:rPr>
              <a:t> </a:t>
            </a:r>
            <a:r>
              <a:rPr lang="en-US" sz="1200" dirty="0">
                <a:effectLst/>
              </a:rPr>
              <a:t>walkout basement apartment of</a:t>
            </a:r>
            <a:r>
              <a:rPr lang="en-US" sz="1200" spc="-5" dirty="0">
                <a:effectLst/>
              </a:rPr>
              <a:t> </a:t>
            </a:r>
            <a:r>
              <a:rPr lang="en-US" sz="1200" dirty="0">
                <a:effectLst/>
              </a:rPr>
              <a:t>his parents' house, so Ron</a:t>
            </a:r>
            <a:r>
              <a:rPr lang="en-US" sz="1200" spc="-50" dirty="0">
                <a:effectLst/>
              </a:rPr>
              <a:t> </a:t>
            </a:r>
            <a:r>
              <a:rPr lang="en-US" sz="1200" dirty="0">
                <a:effectLst/>
              </a:rPr>
              <a:t>sees</a:t>
            </a:r>
            <a:r>
              <a:rPr lang="en-US" sz="1200" spc="-75" dirty="0">
                <a:effectLst/>
              </a:rPr>
              <a:t> </a:t>
            </a:r>
            <a:r>
              <a:rPr lang="en-US" sz="1200" dirty="0">
                <a:effectLst/>
              </a:rPr>
              <a:t>his mom and</a:t>
            </a:r>
            <a:r>
              <a:rPr lang="en-US" sz="1200" spc="-60" dirty="0">
                <a:effectLst/>
              </a:rPr>
              <a:t> </a:t>
            </a:r>
            <a:r>
              <a:rPr lang="en-US" sz="1200" dirty="0">
                <a:effectLst/>
              </a:rPr>
              <a:t>dad daily. Ron</a:t>
            </a:r>
            <a:r>
              <a:rPr lang="en-US" sz="1200" spc="-15" dirty="0">
                <a:effectLst/>
              </a:rPr>
              <a:t> </a:t>
            </a:r>
            <a:r>
              <a:rPr lang="en-US" sz="1200" dirty="0">
                <a:effectLst/>
              </a:rPr>
              <a:t>has two siblings, Liz</a:t>
            </a:r>
            <a:r>
              <a:rPr lang="en-US" sz="1200" spc="-20" dirty="0">
                <a:effectLst/>
              </a:rPr>
              <a:t> </a:t>
            </a:r>
            <a:r>
              <a:rPr lang="en-US" sz="1200" dirty="0">
                <a:effectLst/>
              </a:rPr>
              <a:t>and</a:t>
            </a:r>
            <a:r>
              <a:rPr lang="en-US" sz="1200" spc="200" dirty="0">
                <a:effectLst/>
              </a:rPr>
              <a:t> </a:t>
            </a:r>
            <a:r>
              <a:rPr lang="en-US" sz="1200" dirty="0">
                <a:effectLst/>
              </a:rPr>
              <a:t>Andy.</a:t>
            </a:r>
            <a:r>
              <a:rPr lang="en-US" sz="1200" spc="-10" dirty="0">
                <a:effectLst/>
              </a:rPr>
              <a:t> </a:t>
            </a:r>
            <a:r>
              <a:rPr lang="en-US" sz="1200" dirty="0">
                <a:effectLst/>
              </a:rPr>
              <a:t>Ron</a:t>
            </a:r>
            <a:r>
              <a:rPr lang="en-US" sz="1200" spc="-70" dirty="0">
                <a:effectLst/>
              </a:rPr>
              <a:t> </a:t>
            </a:r>
            <a:r>
              <a:rPr lang="en-US" sz="1200" dirty="0">
                <a:effectLst/>
              </a:rPr>
              <a:t>also has</a:t>
            </a:r>
            <a:r>
              <a:rPr lang="en-US" sz="1200" spc="-20" dirty="0">
                <a:effectLst/>
              </a:rPr>
              <a:t> </a:t>
            </a:r>
            <a:r>
              <a:rPr lang="en-US" sz="1200" dirty="0">
                <a:effectLst/>
              </a:rPr>
              <a:t>an</a:t>
            </a:r>
            <a:r>
              <a:rPr lang="en-US" sz="1200" spc="-45" dirty="0">
                <a:effectLst/>
              </a:rPr>
              <a:t> </a:t>
            </a:r>
            <a:r>
              <a:rPr lang="en-US" sz="1200" dirty="0">
                <a:effectLst/>
              </a:rPr>
              <a:t>extended family -</a:t>
            </a:r>
            <a:r>
              <a:rPr lang="en-US" sz="1200" spc="-5" dirty="0">
                <a:effectLst/>
              </a:rPr>
              <a:t> </a:t>
            </a:r>
            <a:r>
              <a:rPr lang="en-US" sz="1200" dirty="0">
                <a:effectLst/>
              </a:rPr>
              <a:t>aunts, uncles and</a:t>
            </a:r>
            <a:r>
              <a:rPr lang="en-US" sz="1200" spc="-65" dirty="0">
                <a:effectLst/>
              </a:rPr>
              <a:t> </a:t>
            </a:r>
            <a:r>
              <a:rPr lang="en-US" sz="1200" dirty="0">
                <a:effectLst/>
              </a:rPr>
              <a:t>cousins,</a:t>
            </a:r>
            <a:r>
              <a:rPr lang="en-US" sz="1200" spc="-30" dirty="0">
                <a:effectLst/>
              </a:rPr>
              <a:t> </a:t>
            </a:r>
            <a:r>
              <a:rPr lang="en-US" sz="1200" dirty="0">
                <a:effectLst/>
              </a:rPr>
              <a:t>and grandparents</a:t>
            </a:r>
            <a:r>
              <a:rPr lang="en-US" sz="1200" spc="95" dirty="0">
                <a:effectLst/>
              </a:rPr>
              <a:t> </a:t>
            </a:r>
            <a:r>
              <a:rPr lang="en-US" sz="1200" dirty="0">
                <a:effectLst/>
              </a:rPr>
              <a:t>whom</a:t>
            </a:r>
            <a:r>
              <a:rPr lang="en-US" sz="1200" spc="-15" dirty="0">
                <a:effectLst/>
              </a:rPr>
              <a:t> </a:t>
            </a:r>
            <a:r>
              <a:rPr lang="en-US" sz="1200" dirty="0">
                <a:effectLst/>
              </a:rPr>
              <a:t>he sees at</a:t>
            </a:r>
            <a:r>
              <a:rPr lang="en-US" sz="1200" spc="95" dirty="0">
                <a:effectLst/>
              </a:rPr>
              <a:t> </a:t>
            </a:r>
            <a:r>
              <a:rPr lang="en-US" sz="1200" dirty="0">
                <a:effectLst/>
              </a:rPr>
              <a:t>family</a:t>
            </a:r>
            <a:r>
              <a:rPr lang="en-US" sz="1200" spc="200" dirty="0">
                <a:effectLst/>
              </a:rPr>
              <a:t> </a:t>
            </a:r>
            <a:r>
              <a:rPr lang="en-US" sz="1200" dirty="0">
                <a:effectLst/>
              </a:rPr>
              <a:t>get-togethers and</a:t>
            </a:r>
            <a:r>
              <a:rPr lang="en-US" sz="1200" spc="-85" dirty="0">
                <a:effectLst/>
              </a:rPr>
              <a:t> </a:t>
            </a:r>
            <a:r>
              <a:rPr lang="en-US" sz="1200" dirty="0">
                <a:effectLst/>
              </a:rPr>
              <a:t>on holidays.</a:t>
            </a:r>
            <a:r>
              <a:rPr lang="en-US" sz="1200" spc="-45" dirty="0">
                <a:effectLst/>
              </a:rPr>
              <a:t> </a:t>
            </a:r>
            <a:r>
              <a:rPr lang="en-US" sz="1200" dirty="0">
                <a:effectLst/>
              </a:rPr>
              <a:t>Ron</a:t>
            </a:r>
            <a:r>
              <a:rPr lang="en-US" sz="1200" spc="-10" dirty="0">
                <a:effectLst/>
              </a:rPr>
              <a:t> </a:t>
            </a:r>
            <a:r>
              <a:rPr lang="en-US" sz="1200" dirty="0">
                <a:effectLst/>
              </a:rPr>
              <a:t>frequently makes</a:t>
            </a:r>
            <a:r>
              <a:rPr lang="en-US" sz="1200" spc="-15" dirty="0">
                <a:effectLst/>
              </a:rPr>
              <a:t> </a:t>
            </a:r>
            <a:r>
              <a:rPr lang="en-US" sz="1200" dirty="0">
                <a:effectLst/>
              </a:rPr>
              <a:t>phone</a:t>
            </a:r>
            <a:r>
              <a:rPr lang="en-US" sz="1200" spc="-35" dirty="0">
                <a:effectLst/>
              </a:rPr>
              <a:t> </a:t>
            </a:r>
            <a:r>
              <a:rPr lang="en-US" sz="1200" dirty="0">
                <a:effectLst/>
              </a:rPr>
              <a:t>calls</a:t>
            </a:r>
            <a:r>
              <a:rPr lang="en-US" sz="1200" spc="-50" dirty="0">
                <a:effectLst/>
              </a:rPr>
              <a:t> </a:t>
            </a:r>
            <a:r>
              <a:rPr lang="en-US" sz="1200" dirty="0">
                <a:effectLst/>
              </a:rPr>
              <a:t>or writes a letter</a:t>
            </a:r>
            <a:r>
              <a:rPr lang="en-US" sz="1200" spc="-50" dirty="0">
                <a:effectLst/>
              </a:rPr>
              <a:t> </a:t>
            </a:r>
            <a:r>
              <a:rPr lang="en-US" sz="1200" dirty="0">
                <a:effectLst/>
              </a:rPr>
              <a:t>to</a:t>
            </a:r>
            <a:r>
              <a:rPr lang="en-US" sz="1200" spc="70" dirty="0">
                <a:effectLst/>
              </a:rPr>
              <a:t> </a:t>
            </a:r>
            <a:r>
              <a:rPr lang="en-US" sz="1200" dirty="0">
                <a:effectLst/>
              </a:rPr>
              <a:t>family members</a:t>
            </a:r>
            <a:r>
              <a:rPr lang="en-US" sz="1200" spc="-25" dirty="0">
                <a:effectLst/>
              </a:rPr>
              <a:t> </a:t>
            </a:r>
            <a:r>
              <a:rPr lang="en-US" sz="1200" dirty="0">
                <a:effectLst/>
              </a:rPr>
              <a:t>to</a:t>
            </a:r>
            <a:r>
              <a:rPr lang="en-US" sz="1200" spc="-15" dirty="0">
                <a:effectLst/>
              </a:rPr>
              <a:t> </a:t>
            </a:r>
            <a:r>
              <a:rPr lang="en-US" sz="1200" dirty="0">
                <a:effectLst/>
              </a:rPr>
              <a:t>keep in touch.</a:t>
            </a:r>
            <a:r>
              <a:rPr lang="en-US" sz="1200" spc="200" dirty="0">
                <a:effectLst/>
              </a:rPr>
              <a:t> </a:t>
            </a:r>
            <a:r>
              <a:rPr lang="en-US" sz="1200" dirty="0">
                <a:effectLst/>
              </a:rPr>
              <a:t>Ron has a</a:t>
            </a:r>
            <a:r>
              <a:rPr lang="en-US" sz="1200" spc="75" dirty="0">
                <a:effectLst/>
              </a:rPr>
              <a:t> </a:t>
            </a:r>
            <a:r>
              <a:rPr lang="en-US" sz="1200" dirty="0">
                <a:effectLst/>
              </a:rPr>
              <a:t>photo address book that</a:t>
            </a:r>
            <a:r>
              <a:rPr lang="en-US" sz="1200" spc="65" dirty="0">
                <a:effectLst/>
              </a:rPr>
              <a:t> </a:t>
            </a:r>
            <a:r>
              <a:rPr lang="en-US" sz="1200" dirty="0">
                <a:effectLst/>
              </a:rPr>
              <a:t>has</a:t>
            </a:r>
            <a:r>
              <a:rPr lang="en-US" sz="1200" spc="-45" dirty="0">
                <a:effectLst/>
              </a:rPr>
              <a:t> </a:t>
            </a:r>
            <a:r>
              <a:rPr lang="en-US" sz="1200" dirty="0">
                <a:effectLst/>
              </a:rPr>
              <a:t>pictures and contact information</a:t>
            </a:r>
            <a:r>
              <a:rPr lang="en-US" sz="1200" spc="95" dirty="0">
                <a:effectLst/>
              </a:rPr>
              <a:t> </a:t>
            </a:r>
            <a:r>
              <a:rPr lang="en-US" sz="1200" dirty="0">
                <a:effectLst/>
              </a:rPr>
              <a:t>for</a:t>
            </a:r>
            <a:r>
              <a:rPr lang="en-US" sz="1200" spc="-35" dirty="0">
                <a:effectLst/>
              </a:rPr>
              <a:t> </a:t>
            </a:r>
            <a:r>
              <a:rPr lang="en-US" sz="1200" dirty="0">
                <a:effectLst/>
              </a:rPr>
              <a:t>the important</a:t>
            </a:r>
            <a:r>
              <a:rPr lang="en-US" sz="1200" spc="75" dirty="0">
                <a:effectLst/>
              </a:rPr>
              <a:t> </a:t>
            </a:r>
            <a:r>
              <a:rPr lang="en-US" sz="1200" dirty="0">
                <a:effectLst/>
              </a:rPr>
              <a:t>people in his</a:t>
            </a:r>
            <a:r>
              <a:rPr lang="en-US" sz="1200" spc="-5" dirty="0">
                <a:effectLst/>
              </a:rPr>
              <a:t> </a:t>
            </a:r>
            <a:r>
              <a:rPr lang="en-US" sz="1200" dirty="0">
                <a:effectLst/>
              </a:rPr>
              <a:t>life.</a:t>
            </a:r>
            <a:r>
              <a:rPr lang="en-US" sz="1200" spc="85" dirty="0">
                <a:effectLst/>
              </a:rPr>
              <a:t> </a:t>
            </a:r>
            <a:r>
              <a:rPr lang="en-US" sz="1200" dirty="0">
                <a:effectLst/>
              </a:rPr>
              <a:t>Ron has</a:t>
            </a:r>
            <a:r>
              <a:rPr lang="en-US" sz="1200" spc="200" dirty="0">
                <a:effectLst/>
              </a:rPr>
              <a:t> </a:t>
            </a:r>
            <a:r>
              <a:rPr lang="en-US" sz="1200" dirty="0">
                <a:effectLst/>
              </a:rPr>
              <a:t>many friends</a:t>
            </a:r>
            <a:r>
              <a:rPr lang="en-US" sz="1200" spc="-15" dirty="0">
                <a:effectLst/>
              </a:rPr>
              <a:t> </a:t>
            </a:r>
            <a:r>
              <a:rPr lang="en-US" sz="1200" dirty="0">
                <a:effectLst/>
              </a:rPr>
              <a:t>he</a:t>
            </a:r>
            <a:r>
              <a:rPr lang="en-US" sz="1200" spc="-50" dirty="0">
                <a:effectLst/>
              </a:rPr>
              <a:t> </a:t>
            </a:r>
            <a:r>
              <a:rPr lang="en-US" sz="1200" dirty="0">
                <a:effectLst/>
              </a:rPr>
              <a:t>enjoys</a:t>
            </a:r>
            <a:r>
              <a:rPr lang="en-US" sz="1200" spc="-10" dirty="0">
                <a:effectLst/>
              </a:rPr>
              <a:t> </a:t>
            </a:r>
            <a:r>
              <a:rPr lang="en-US" sz="1200" dirty="0">
                <a:effectLst/>
              </a:rPr>
              <a:t>seeing.</a:t>
            </a:r>
            <a:r>
              <a:rPr lang="en-US" sz="1200" spc="160" dirty="0">
                <a:effectLst/>
              </a:rPr>
              <a:t> </a:t>
            </a:r>
            <a:r>
              <a:rPr lang="en-US" sz="1200" dirty="0">
                <a:effectLst/>
              </a:rPr>
              <a:t>Ron developed relationships</a:t>
            </a:r>
            <a:r>
              <a:rPr lang="en-US" sz="1200" spc="-15" dirty="0">
                <a:effectLst/>
              </a:rPr>
              <a:t> </a:t>
            </a:r>
            <a:r>
              <a:rPr lang="en-US" sz="1200" dirty="0">
                <a:effectLst/>
              </a:rPr>
              <a:t>with</a:t>
            </a:r>
            <a:r>
              <a:rPr lang="en-US" sz="1200" spc="-30" dirty="0">
                <a:effectLst/>
              </a:rPr>
              <a:t> </a:t>
            </a:r>
            <a:r>
              <a:rPr lang="en-US" sz="1200" dirty="0">
                <a:effectLst/>
              </a:rPr>
              <a:t>a</a:t>
            </a:r>
            <a:r>
              <a:rPr lang="en-US" sz="1200" spc="70" dirty="0">
                <a:effectLst/>
              </a:rPr>
              <a:t> </a:t>
            </a:r>
            <a:r>
              <a:rPr lang="en-US" sz="1200" dirty="0">
                <a:effectLst/>
              </a:rPr>
              <a:t>few</a:t>
            </a:r>
            <a:r>
              <a:rPr lang="en-US" sz="1200" spc="-90" dirty="0">
                <a:effectLst/>
              </a:rPr>
              <a:t> </a:t>
            </a:r>
            <a:r>
              <a:rPr lang="en-US" sz="1200" dirty="0">
                <a:effectLst/>
              </a:rPr>
              <a:t>of</a:t>
            </a:r>
            <a:r>
              <a:rPr lang="en-US" sz="1200" spc="-35" dirty="0">
                <a:effectLst/>
              </a:rPr>
              <a:t> </a:t>
            </a:r>
            <a:r>
              <a:rPr lang="en-US" sz="1200" dirty="0">
                <a:effectLst/>
              </a:rPr>
              <a:t>his</a:t>
            </a:r>
            <a:r>
              <a:rPr lang="en-US" sz="1200" spc="-80" dirty="0">
                <a:effectLst/>
              </a:rPr>
              <a:t> </a:t>
            </a:r>
            <a:r>
              <a:rPr lang="en-US" sz="1200" dirty="0">
                <a:effectLst/>
              </a:rPr>
              <a:t>peers from</a:t>
            </a:r>
            <a:r>
              <a:rPr lang="en-US" sz="1200" spc="-45" dirty="0">
                <a:effectLst/>
              </a:rPr>
              <a:t> </a:t>
            </a:r>
            <a:r>
              <a:rPr lang="en-US" sz="1200" dirty="0">
                <a:effectLst/>
              </a:rPr>
              <a:t>school and other</a:t>
            </a:r>
            <a:r>
              <a:rPr lang="en-US" sz="1200" spc="-55" dirty="0">
                <a:effectLst/>
              </a:rPr>
              <a:t> </a:t>
            </a:r>
            <a:r>
              <a:rPr lang="en-US" sz="1200" dirty="0">
                <a:effectLst/>
              </a:rPr>
              <a:t>activities</a:t>
            </a:r>
            <a:r>
              <a:rPr lang="en-US" sz="1200" spc="-35" dirty="0">
                <a:effectLst/>
              </a:rPr>
              <a:t> </a:t>
            </a:r>
            <a:r>
              <a:rPr lang="en-US" sz="1200" dirty="0">
                <a:effectLst/>
              </a:rPr>
              <a:t>and</a:t>
            </a:r>
            <a:r>
              <a:rPr lang="en-US" sz="1200" spc="200" dirty="0">
                <a:effectLst/>
              </a:rPr>
              <a:t> </a:t>
            </a:r>
            <a:r>
              <a:rPr lang="en-US" sz="1200" dirty="0">
                <a:effectLst/>
              </a:rPr>
              <a:t>with former staff who</a:t>
            </a:r>
            <a:r>
              <a:rPr lang="en-US" sz="1200" spc="-45" dirty="0">
                <a:effectLst/>
              </a:rPr>
              <a:t> </a:t>
            </a:r>
            <a:r>
              <a:rPr lang="en-US" sz="1200" dirty="0">
                <a:effectLst/>
              </a:rPr>
              <a:t>are still a part of Ron's life.</a:t>
            </a:r>
          </a:p>
          <a:p>
            <a:pPr marL="163830" marR="343535" indent="0" defTabSz="914400">
              <a:lnSpc>
                <a:spcPct val="90000"/>
              </a:lnSpc>
              <a:spcBef>
                <a:spcPts val="0"/>
              </a:spcBef>
              <a:spcAft>
                <a:spcPts val="0"/>
              </a:spcAft>
              <a:buNone/>
            </a:pPr>
            <a:endParaRPr lang="en-US" sz="1200" dirty="0">
              <a:effectLst/>
            </a:endParaRPr>
          </a:p>
          <a:p>
            <a:pPr marL="158750" marR="0" indent="0" defTabSz="914400">
              <a:lnSpc>
                <a:spcPct val="90000"/>
              </a:lnSpc>
              <a:spcBef>
                <a:spcPts val="5"/>
              </a:spcBef>
              <a:spcAft>
                <a:spcPts val="0"/>
              </a:spcAft>
              <a:buNone/>
            </a:pPr>
            <a:r>
              <a:rPr lang="en-US" sz="1200" b="1" i="1" dirty="0">
                <a:effectLst/>
              </a:rPr>
              <a:t>State</a:t>
            </a:r>
            <a:r>
              <a:rPr lang="en-US" sz="1200" b="1" i="1" spc="-50" dirty="0">
                <a:effectLst/>
              </a:rPr>
              <a:t> </a:t>
            </a:r>
            <a:r>
              <a:rPr lang="en-US" sz="1200" b="1" i="1" dirty="0">
                <a:effectLst/>
              </a:rPr>
              <a:t>Plan</a:t>
            </a:r>
            <a:r>
              <a:rPr lang="en-US" sz="1200" b="1" i="1" spc="15" dirty="0">
                <a:effectLst/>
              </a:rPr>
              <a:t> </a:t>
            </a:r>
            <a:r>
              <a:rPr lang="en-US" sz="1200" b="1" i="1" spc="-10" dirty="0">
                <a:effectLst/>
              </a:rPr>
              <a:t>Supports:</a:t>
            </a:r>
            <a:endParaRPr lang="en-US" sz="1200" b="1" dirty="0">
              <a:effectLst/>
            </a:endParaRPr>
          </a:p>
          <a:p>
            <a:pPr marL="163830" marR="343535" indent="0" defTabSz="914400">
              <a:lnSpc>
                <a:spcPct val="90000"/>
              </a:lnSpc>
              <a:spcBef>
                <a:spcPts val="70"/>
              </a:spcBef>
              <a:spcAft>
                <a:spcPts val="0"/>
              </a:spcAft>
              <a:buNone/>
            </a:pPr>
            <a:r>
              <a:rPr lang="en-US" sz="1200" dirty="0">
                <a:effectLst/>
              </a:rPr>
              <a:t>Ron receives three hours a day of</a:t>
            </a:r>
            <a:r>
              <a:rPr lang="en-US" sz="1200" spc="-55" dirty="0">
                <a:effectLst/>
              </a:rPr>
              <a:t> </a:t>
            </a:r>
            <a:r>
              <a:rPr lang="en-US" sz="1200" dirty="0">
                <a:effectLst/>
              </a:rPr>
              <a:t>personal care</a:t>
            </a:r>
            <a:r>
              <a:rPr lang="en-US" sz="1200" spc="-90" dirty="0">
                <a:effectLst/>
              </a:rPr>
              <a:t> </a:t>
            </a:r>
            <a:r>
              <a:rPr lang="en-US" sz="1200" dirty="0">
                <a:effectLst/>
              </a:rPr>
              <a:t>assistance through DHSS.</a:t>
            </a:r>
            <a:r>
              <a:rPr lang="en-US" sz="1200" spc="-90" dirty="0">
                <a:effectLst/>
              </a:rPr>
              <a:t> </a:t>
            </a:r>
            <a:r>
              <a:rPr lang="en-US" sz="1200" dirty="0">
                <a:effectLst/>
              </a:rPr>
              <a:t>These supports are not self-directed, though</a:t>
            </a:r>
            <a:r>
              <a:rPr lang="en-US" sz="1200" spc="200" dirty="0">
                <a:effectLst/>
              </a:rPr>
              <a:t> </a:t>
            </a:r>
            <a:r>
              <a:rPr lang="en-US" sz="1200" dirty="0">
                <a:effectLst/>
              </a:rPr>
              <a:t>typically individuals</a:t>
            </a:r>
            <a:r>
              <a:rPr lang="en-US" sz="1200" spc="-45" dirty="0">
                <a:effectLst/>
              </a:rPr>
              <a:t> </a:t>
            </a:r>
            <a:r>
              <a:rPr lang="en-US" sz="1200" dirty="0">
                <a:effectLst/>
              </a:rPr>
              <a:t>employed by the</a:t>
            </a:r>
            <a:r>
              <a:rPr lang="en-US" sz="1200" spc="-20" dirty="0">
                <a:effectLst/>
              </a:rPr>
              <a:t> </a:t>
            </a:r>
            <a:r>
              <a:rPr lang="en-US" sz="1200" dirty="0">
                <a:effectLst/>
              </a:rPr>
              <a:t>designated representative</a:t>
            </a:r>
            <a:r>
              <a:rPr lang="en-US" sz="1200" spc="-20" dirty="0">
                <a:effectLst/>
              </a:rPr>
              <a:t> </a:t>
            </a:r>
            <a:r>
              <a:rPr lang="en-US" sz="1200" dirty="0">
                <a:effectLst/>
              </a:rPr>
              <a:t>are</a:t>
            </a:r>
            <a:r>
              <a:rPr lang="en-US" sz="1200" spc="-40" dirty="0">
                <a:effectLst/>
              </a:rPr>
              <a:t> </a:t>
            </a:r>
            <a:r>
              <a:rPr lang="en-US" sz="1200" dirty="0">
                <a:effectLst/>
              </a:rPr>
              <a:t>also</a:t>
            </a:r>
            <a:r>
              <a:rPr lang="en-US" sz="1200" spc="-70" dirty="0">
                <a:effectLst/>
              </a:rPr>
              <a:t> </a:t>
            </a:r>
            <a:r>
              <a:rPr lang="en-US" sz="1200" dirty="0">
                <a:effectLst/>
              </a:rPr>
              <a:t>employed by the</a:t>
            </a:r>
            <a:r>
              <a:rPr lang="en-US" sz="1200" spc="-25" dirty="0">
                <a:effectLst/>
              </a:rPr>
              <a:t> </a:t>
            </a:r>
            <a:r>
              <a:rPr lang="en-US" sz="1200" dirty="0">
                <a:effectLst/>
              </a:rPr>
              <a:t>agency Ron</a:t>
            </a:r>
            <a:r>
              <a:rPr lang="en-US" sz="1200" spc="-40" dirty="0">
                <a:effectLst/>
              </a:rPr>
              <a:t> </a:t>
            </a:r>
            <a:r>
              <a:rPr lang="en-US" sz="1200" dirty="0">
                <a:effectLst/>
              </a:rPr>
              <a:t>uses for PCA. He</a:t>
            </a:r>
            <a:r>
              <a:rPr lang="en-US" sz="1200" spc="200" dirty="0">
                <a:effectLst/>
              </a:rPr>
              <a:t> </a:t>
            </a:r>
            <a:r>
              <a:rPr lang="en-US" sz="1200" dirty="0">
                <a:effectLst/>
              </a:rPr>
              <a:t>is</a:t>
            </a:r>
            <a:r>
              <a:rPr lang="en-US" sz="1200" spc="-50" dirty="0">
                <a:effectLst/>
              </a:rPr>
              <a:t> </a:t>
            </a:r>
            <a:r>
              <a:rPr lang="en-US" sz="1200" dirty="0">
                <a:effectLst/>
              </a:rPr>
              <a:t>not allowed to leave the house</a:t>
            </a:r>
            <a:r>
              <a:rPr lang="en-US" sz="1200" spc="-35" dirty="0">
                <a:effectLst/>
              </a:rPr>
              <a:t> </a:t>
            </a:r>
            <a:r>
              <a:rPr lang="en-US" sz="1200" dirty="0">
                <a:effectLst/>
              </a:rPr>
              <a:t>when</a:t>
            </a:r>
            <a:r>
              <a:rPr lang="en-US" sz="1200" spc="-10" dirty="0">
                <a:effectLst/>
              </a:rPr>
              <a:t> </a:t>
            </a:r>
            <a:r>
              <a:rPr lang="en-US" sz="1200" dirty="0">
                <a:effectLst/>
              </a:rPr>
              <a:t>using</a:t>
            </a:r>
            <a:r>
              <a:rPr lang="en-US" sz="1200" spc="-5" dirty="0">
                <a:effectLst/>
              </a:rPr>
              <a:t> </a:t>
            </a:r>
            <a:r>
              <a:rPr lang="en-US" sz="1200" dirty="0">
                <a:effectLst/>
              </a:rPr>
              <a:t>these hours and</a:t>
            </a:r>
            <a:r>
              <a:rPr lang="en-US" sz="1200" spc="-30" dirty="0">
                <a:effectLst/>
              </a:rPr>
              <a:t> </a:t>
            </a:r>
            <a:r>
              <a:rPr lang="en-US" sz="1200" dirty="0">
                <a:effectLst/>
              </a:rPr>
              <a:t>the pay</a:t>
            </a:r>
            <a:r>
              <a:rPr lang="en-US" sz="1200" spc="125" dirty="0">
                <a:effectLst/>
              </a:rPr>
              <a:t> </a:t>
            </a:r>
            <a:r>
              <a:rPr lang="en-US" sz="1200" dirty="0">
                <a:effectLst/>
              </a:rPr>
              <a:t>for</a:t>
            </a:r>
            <a:r>
              <a:rPr lang="en-US" sz="1200" spc="-30" dirty="0">
                <a:effectLst/>
              </a:rPr>
              <a:t> </a:t>
            </a:r>
            <a:r>
              <a:rPr lang="en-US" sz="1200" dirty="0">
                <a:effectLst/>
              </a:rPr>
              <a:t>workers is</a:t>
            </a:r>
            <a:r>
              <a:rPr lang="en-US" sz="1200" spc="-10" dirty="0">
                <a:effectLst/>
              </a:rPr>
              <a:t> </a:t>
            </a:r>
            <a:r>
              <a:rPr lang="en-US" sz="1200" dirty="0">
                <a:effectLst/>
              </a:rPr>
              <a:t>significantly less creating a</a:t>
            </a:r>
            <a:r>
              <a:rPr lang="en-US" sz="1200" spc="200" dirty="0">
                <a:effectLst/>
              </a:rPr>
              <a:t> </a:t>
            </a:r>
            <a:r>
              <a:rPr lang="en-US" sz="1200" dirty="0">
                <a:effectLst/>
              </a:rPr>
              <a:t>disincentive for</a:t>
            </a:r>
            <a:r>
              <a:rPr lang="en-US" sz="1200" spc="-75" dirty="0">
                <a:effectLst/>
              </a:rPr>
              <a:t> </a:t>
            </a:r>
            <a:r>
              <a:rPr lang="en-US" sz="1200" dirty="0">
                <a:effectLst/>
              </a:rPr>
              <a:t>employees to</a:t>
            </a:r>
            <a:r>
              <a:rPr lang="en-US" sz="1200" spc="120" dirty="0">
                <a:effectLst/>
              </a:rPr>
              <a:t> </a:t>
            </a:r>
            <a:r>
              <a:rPr lang="en-US" sz="1200" dirty="0">
                <a:effectLst/>
              </a:rPr>
              <a:t>maintain</a:t>
            </a:r>
            <a:r>
              <a:rPr lang="en-US" sz="1200" spc="-50" dirty="0">
                <a:effectLst/>
              </a:rPr>
              <a:t> </a:t>
            </a:r>
            <a:r>
              <a:rPr lang="en-US" sz="1200" dirty="0">
                <a:effectLst/>
              </a:rPr>
              <a:t>employment with the home healthcare</a:t>
            </a:r>
            <a:r>
              <a:rPr lang="en-US" sz="1200" spc="-10" dirty="0">
                <a:effectLst/>
              </a:rPr>
              <a:t> </a:t>
            </a:r>
            <a:r>
              <a:rPr lang="en-US" sz="1200" dirty="0">
                <a:effectLst/>
              </a:rPr>
              <a:t>agency. Employees hired directly by the</a:t>
            </a:r>
            <a:r>
              <a:rPr lang="en-US" sz="1200" spc="200" dirty="0">
                <a:effectLst/>
              </a:rPr>
              <a:t> </a:t>
            </a:r>
            <a:r>
              <a:rPr lang="en-US" sz="1200" dirty="0">
                <a:effectLst/>
              </a:rPr>
              <a:t>agency do not have</a:t>
            </a:r>
            <a:r>
              <a:rPr lang="en-US" sz="1200" spc="-55" dirty="0">
                <a:effectLst/>
              </a:rPr>
              <a:t> </a:t>
            </a:r>
            <a:r>
              <a:rPr lang="en-US" sz="1200" dirty="0">
                <a:effectLst/>
              </a:rPr>
              <a:t>the skill set or training to work with Ron.</a:t>
            </a:r>
          </a:p>
          <a:p>
            <a:pPr marL="163830" marR="343535" indent="0" defTabSz="914400">
              <a:lnSpc>
                <a:spcPct val="90000"/>
              </a:lnSpc>
              <a:spcBef>
                <a:spcPts val="70"/>
              </a:spcBef>
              <a:spcAft>
                <a:spcPts val="0"/>
              </a:spcAft>
              <a:buNone/>
            </a:pPr>
            <a:r>
              <a:rPr lang="en-US" sz="1200" dirty="0">
                <a:effectLst/>
              </a:rPr>
              <a:t> </a:t>
            </a:r>
          </a:p>
          <a:p>
            <a:pPr marL="163830" marR="343535" indent="0" defTabSz="914400">
              <a:lnSpc>
                <a:spcPct val="90000"/>
              </a:lnSpc>
              <a:spcBef>
                <a:spcPts val="70"/>
              </a:spcBef>
              <a:spcAft>
                <a:spcPts val="0"/>
              </a:spcAft>
              <a:buNone/>
            </a:pPr>
            <a:r>
              <a:rPr lang="en-US" sz="1200" b="1" i="1" dirty="0">
                <a:effectLst/>
              </a:rPr>
              <a:t>Non-Division Waiver Programs:</a:t>
            </a:r>
            <a:r>
              <a:rPr lang="en-US" sz="1200" dirty="0">
                <a:effectLst/>
              </a:rPr>
              <a:t>  None</a:t>
            </a:r>
          </a:p>
          <a:p>
            <a:pPr marL="163830" marR="343535" indent="0" defTabSz="914400">
              <a:lnSpc>
                <a:spcPct val="90000"/>
              </a:lnSpc>
              <a:spcBef>
                <a:spcPts val="70"/>
              </a:spcBef>
              <a:spcAft>
                <a:spcPts val="0"/>
              </a:spcAft>
              <a:buNone/>
            </a:pPr>
            <a:r>
              <a:rPr lang="en-US" sz="1200" dirty="0">
                <a:effectLst/>
              </a:rPr>
              <a:t> </a:t>
            </a:r>
          </a:p>
          <a:p>
            <a:pPr marL="163830" marR="343535" indent="0" defTabSz="914400">
              <a:lnSpc>
                <a:spcPct val="90000"/>
              </a:lnSpc>
              <a:spcBef>
                <a:spcPts val="70"/>
              </a:spcBef>
              <a:spcAft>
                <a:spcPts val="0"/>
              </a:spcAft>
              <a:buNone/>
            </a:pPr>
            <a:r>
              <a:rPr lang="en-US" sz="1200" b="1" i="1" dirty="0">
                <a:effectLst/>
              </a:rPr>
              <a:t>Community Resources being utilized:</a:t>
            </a:r>
            <a:endParaRPr lang="en-US" sz="1200" dirty="0">
              <a:effectLst/>
            </a:endParaRPr>
          </a:p>
          <a:p>
            <a:pPr marL="160020" marR="343535" indent="0" defTabSz="914400">
              <a:lnSpc>
                <a:spcPct val="90000"/>
              </a:lnSpc>
              <a:spcBef>
                <a:spcPts val="60"/>
              </a:spcBef>
              <a:spcAft>
                <a:spcPts val="0"/>
              </a:spcAft>
              <a:buNone/>
            </a:pPr>
            <a:r>
              <a:rPr lang="en-US" sz="1200" dirty="0">
                <a:effectLst/>
              </a:rPr>
              <a:t>Ron</a:t>
            </a:r>
            <a:r>
              <a:rPr lang="en-US" sz="1200" spc="-45" dirty="0">
                <a:effectLst/>
              </a:rPr>
              <a:t> </a:t>
            </a:r>
            <a:r>
              <a:rPr lang="en-US" sz="1200" dirty="0">
                <a:effectLst/>
              </a:rPr>
              <a:t>attends Adult</a:t>
            </a:r>
            <a:r>
              <a:rPr lang="en-US" sz="1200" spc="100" dirty="0">
                <a:effectLst/>
              </a:rPr>
              <a:t> </a:t>
            </a:r>
            <a:r>
              <a:rPr lang="en-US" sz="1200" dirty="0">
                <a:effectLst/>
              </a:rPr>
              <a:t>Music Therapy at the St.</a:t>
            </a:r>
            <a:r>
              <a:rPr lang="en-US" sz="1200" spc="-25" dirty="0">
                <a:effectLst/>
              </a:rPr>
              <a:t> </a:t>
            </a:r>
            <a:r>
              <a:rPr lang="en-US" sz="1200" dirty="0">
                <a:effectLst/>
              </a:rPr>
              <a:t>Louis ARC every</a:t>
            </a:r>
            <a:r>
              <a:rPr lang="en-US" sz="1200" spc="-60" dirty="0">
                <a:effectLst/>
              </a:rPr>
              <a:t> </a:t>
            </a:r>
            <a:r>
              <a:rPr lang="en-US" sz="1200" dirty="0">
                <a:effectLst/>
              </a:rPr>
              <a:t>Thursday. He</a:t>
            </a:r>
            <a:r>
              <a:rPr lang="en-US" sz="1200" spc="-10" dirty="0">
                <a:effectLst/>
              </a:rPr>
              <a:t> </a:t>
            </a:r>
            <a:r>
              <a:rPr lang="en-US" sz="1200" dirty="0">
                <a:effectLst/>
              </a:rPr>
              <a:t>swims</a:t>
            </a:r>
            <a:r>
              <a:rPr lang="en-US" sz="1200" spc="-20" dirty="0">
                <a:effectLst/>
              </a:rPr>
              <a:t> </a:t>
            </a:r>
            <a:r>
              <a:rPr lang="en-US" sz="1200" dirty="0">
                <a:effectLst/>
              </a:rPr>
              <a:t>at Heman Park Pool and Webster</a:t>
            </a:r>
            <a:r>
              <a:rPr lang="en-US" sz="1200" spc="200" dirty="0">
                <a:effectLst/>
              </a:rPr>
              <a:t> </a:t>
            </a:r>
            <a:r>
              <a:rPr lang="en-US" sz="1200" dirty="0">
                <a:effectLst/>
              </a:rPr>
              <a:t>University Pool</a:t>
            </a:r>
            <a:r>
              <a:rPr lang="en-US" sz="1200" spc="-25" dirty="0">
                <a:effectLst/>
              </a:rPr>
              <a:t> </a:t>
            </a:r>
            <a:r>
              <a:rPr lang="en-US" sz="1200" dirty="0">
                <a:effectLst/>
              </a:rPr>
              <a:t>as</a:t>
            </a:r>
            <a:r>
              <a:rPr lang="en-US" sz="1200" spc="-50" dirty="0">
                <a:effectLst/>
              </a:rPr>
              <a:t> </a:t>
            </a:r>
            <a:r>
              <a:rPr lang="en-US" sz="1200" dirty="0">
                <a:effectLst/>
              </a:rPr>
              <a:t>his</a:t>
            </a:r>
            <a:r>
              <a:rPr lang="en-US" sz="1200" spc="-30" dirty="0">
                <a:effectLst/>
              </a:rPr>
              <a:t> </a:t>
            </a:r>
            <a:r>
              <a:rPr lang="en-US" sz="1200" dirty="0">
                <a:effectLst/>
              </a:rPr>
              <a:t>health and</a:t>
            </a:r>
            <a:r>
              <a:rPr lang="en-US" sz="1200" spc="-55" dirty="0">
                <a:effectLst/>
              </a:rPr>
              <a:t> </a:t>
            </a:r>
            <a:r>
              <a:rPr lang="en-US" sz="1200" dirty="0">
                <a:effectLst/>
              </a:rPr>
              <a:t>pain</a:t>
            </a:r>
            <a:r>
              <a:rPr lang="en-US" sz="1200" spc="-75" dirty="0">
                <a:effectLst/>
              </a:rPr>
              <a:t> </a:t>
            </a:r>
            <a:r>
              <a:rPr lang="en-US" sz="1200" dirty="0">
                <a:effectLst/>
              </a:rPr>
              <a:t>levels</a:t>
            </a:r>
            <a:r>
              <a:rPr lang="en-US" sz="1200" spc="-20" dirty="0">
                <a:effectLst/>
              </a:rPr>
              <a:t> </a:t>
            </a:r>
            <a:r>
              <a:rPr lang="en-US" sz="1200" dirty="0">
                <a:effectLst/>
              </a:rPr>
              <a:t>permit.</a:t>
            </a:r>
            <a:r>
              <a:rPr lang="en-US" sz="1200" spc="-50" dirty="0">
                <a:effectLst/>
              </a:rPr>
              <a:t> </a:t>
            </a:r>
            <a:r>
              <a:rPr lang="en-US" sz="1200" dirty="0">
                <a:effectLst/>
              </a:rPr>
              <a:t>He</a:t>
            </a:r>
            <a:r>
              <a:rPr lang="en-US" sz="1200" spc="-45" dirty="0">
                <a:effectLst/>
              </a:rPr>
              <a:t> </a:t>
            </a:r>
            <a:r>
              <a:rPr lang="en-US" sz="1200" dirty="0">
                <a:effectLst/>
              </a:rPr>
              <a:t>shops</a:t>
            </a:r>
            <a:r>
              <a:rPr lang="en-US" sz="1200" spc="-50" dirty="0">
                <a:effectLst/>
              </a:rPr>
              <a:t> </a:t>
            </a:r>
            <a:r>
              <a:rPr lang="en-US" sz="1200" dirty="0">
                <a:effectLst/>
              </a:rPr>
              <a:t>and</a:t>
            </a:r>
            <a:r>
              <a:rPr lang="en-US" sz="1200" spc="-15" dirty="0">
                <a:effectLst/>
              </a:rPr>
              <a:t> </a:t>
            </a:r>
            <a:r>
              <a:rPr lang="en-US" sz="1200" dirty="0">
                <a:effectLst/>
              </a:rPr>
              <a:t>engages in recreational</a:t>
            </a:r>
            <a:r>
              <a:rPr lang="en-US" sz="1200" spc="-80" dirty="0">
                <a:effectLst/>
              </a:rPr>
              <a:t> </a:t>
            </a:r>
            <a:r>
              <a:rPr lang="en-US" sz="1200" dirty="0">
                <a:effectLst/>
              </a:rPr>
              <a:t>activities in the</a:t>
            </a:r>
            <a:r>
              <a:rPr lang="en-US" sz="1200" spc="-35" dirty="0">
                <a:effectLst/>
              </a:rPr>
              <a:t> </a:t>
            </a:r>
            <a:r>
              <a:rPr lang="en-US" sz="1200" dirty="0">
                <a:effectLst/>
              </a:rPr>
              <a:t>community</a:t>
            </a:r>
            <a:r>
              <a:rPr lang="en-US" sz="1200" spc="-50" dirty="0">
                <a:effectLst/>
              </a:rPr>
              <a:t> </a:t>
            </a:r>
            <a:r>
              <a:rPr lang="en-US" sz="1200" dirty="0">
                <a:effectLst/>
              </a:rPr>
              <a:t>as</a:t>
            </a:r>
            <a:r>
              <a:rPr lang="en-US" sz="1200" spc="200" dirty="0">
                <a:effectLst/>
              </a:rPr>
              <a:t> </a:t>
            </a:r>
            <a:r>
              <a:rPr lang="en-US" sz="1200" dirty="0">
                <a:effectLst/>
              </a:rPr>
              <a:t>his health and pain levels permit.</a:t>
            </a:r>
          </a:p>
          <a:p>
            <a:pPr indent="-182880" defTabSz="914400">
              <a:lnSpc>
                <a:spcPct val="90000"/>
              </a:lnSpc>
              <a:buFont typeface="Wingdings 2" pitchFamily="18" charset="2"/>
              <a:buChar char=""/>
            </a:pPr>
            <a:endParaRPr lang="en-US" sz="900" dirty="0"/>
          </a:p>
        </p:txBody>
      </p:sp>
      <p:sp>
        <p:nvSpPr>
          <p:cNvPr id="17" name="Rectangle 16">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23665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26" name="Rectangle 125">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8" name="Rectangle 127">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30" name="Rectangle 129">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 name="Picture 121" descr="Scribbles on a notebook">
            <a:extLst>
              <a:ext uri="{FF2B5EF4-FFF2-40B4-BE49-F238E27FC236}">
                <a16:creationId xmlns:a16="http://schemas.microsoft.com/office/drawing/2014/main" id="{75F7B3A7-C19C-350F-7A9C-ED3CE9E74AA3}"/>
              </a:ext>
            </a:extLst>
          </p:cNvPr>
          <p:cNvPicPr>
            <a:picLocks noChangeAspect="1"/>
          </p:cNvPicPr>
          <p:nvPr/>
        </p:nvPicPr>
        <p:blipFill rotWithShape="1">
          <a:blip r:embed="rId3">
            <a:duotone>
              <a:schemeClr val="bg2">
                <a:shade val="45000"/>
                <a:satMod val="135000"/>
              </a:schemeClr>
              <a:prstClr val="white"/>
            </a:duotone>
            <a:alphaModFix amt="25000"/>
          </a:blip>
          <a:srcRect t="3291" r="-1" b="14571"/>
          <a:stretch/>
        </p:blipFill>
        <p:spPr>
          <a:xfrm>
            <a:off x="20" y="10"/>
            <a:ext cx="9141694" cy="5143490"/>
          </a:xfrm>
          <a:prstGeom prst="rect">
            <a:avLst/>
          </a:prstGeom>
        </p:spPr>
      </p:pic>
      <p:sp>
        <p:nvSpPr>
          <p:cNvPr id="132" name="Rectangle 131">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9" name="Google Shape;119;p23"/>
          <p:cNvSpPr txBox="1">
            <a:spLocks noGrp="1"/>
          </p:cNvSpPr>
          <p:nvPr>
            <p:ph type="title"/>
          </p:nvPr>
        </p:nvSpPr>
        <p:spPr>
          <a:xfrm>
            <a:off x="81643" y="842877"/>
            <a:ext cx="2424793" cy="3450888"/>
          </a:xfrm>
          <a:prstGeom prst="rect">
            <a:avLst/>
          </a:prstGeom>
        </p:spPr>
        <p:txBody>
          <a:bodyPr spcFirstLastPara="1" vert="horz" lIns="91440" tIns="45720" rIns="91440" bIns="45720" rtlCol="0" anchor="ctr" anchorCtr="0">
            <a:normAutofit/>
          </a:bodyPr>
          <a:lstStyle/>
          <a:p>
            <a:pPr marL="0" lvl="0" indent="0" defTabSz="914400">
              <a:lnSpc>
                <a:spcPct val="90000"/>
              </a:lnSpc>
              <a:spcBef>
                <a:spcPct val="0"/>
              </a:spcBef>
              <a:spcAft>
                <a:spcPts val="0"/>
              </a:spcAft>
              <a:buSzPts val="3000"/>
            </a:pPr>
            <a:r>
              <a:rPr lang="en-US" sz="3200" spc="-60" dirty="0"/>
              <a:t>Daily Life and Employment/</a:t>
            </a:r>
            <a:br>
              <a:rPr lang="en-US" sz="3200" spc="-60" dirty="0"/>
            </a:br>
            <a:r>
              <a:rPr lang="en-US" sz="3200" spc="-60" dirty="0"/>
              <a:t>Career Planning</a:t>
            </a:r>
          </a:p>
        </p:txBody>
      </p:sp>
      <p:sp>
        <p:nvSpPr>
          <p:cNvPr id="120" name="Google Shape;120;p23"/>
          <p:cNvSpPr txBox="1">
            <a:spLocks noGrp="1"/>
          </p:cNvSpPr>
          <p:nvPr>
            <p:ph type="body" idx="1"/>
          </p:nvPr>
        </p:nvSpPr>
        <p:spPr>
          <a:xfrm>
            <a:off x="2901951" y="648081"/>
            <a:ext cx="5486400" cy="3840480"/>
          </a:xfrm>
          <a:prstGeom prst="rect">
            <a:avLst/>
          </a:prstGeom>
        </p:spPr>
        <p:txBody>
          <a:bodyPr spcFirstLastPara="1" vert="horz" lIns="91440" tIns="45720" rIns="91440" bIns="45720" rtlCol="0" anchor="ctr" anchorCtr="0">
            <a:normAutofit fontScale="92500" lnSpcReduction="20000"/>
          </a:bodyPr>
          <a:lstStyle/>
          <a:p>
            <a:pPr marL="0" lvl="0" indent="-182880" defTabSz="914400">
              <a:lnSpc>
                <a:spcPct val="90000"/>
              </a:lnSpc>
              <a:spcBef>
                <a:spcPts val="0"/>
              </a:spcBef>
              <a:spcAft>
                <a:spcPts val="0"/>
              </a:spcAft>
              <a:buSzPts val="1800"/>
              <a:buFont typeface="Wingdings 2" pitchFamily="18" charset="2"/>
              <a:buChar char=""/>
            </a:pPr>
            <a:endParaRPr lang="en-US" dirty="0"/>
          </a:p>
          <a:p>
            <a:pPr marL="457200" lvl="0" indent="-182880" defTabSz="914400">
              <a:lnSpc>
                <a:spcPct val="90000"/>
              </a:lnSpc>
              <a:spcBef>
                <a:spcPts val="1600"/>
              </a:spcBef>
              <a:spcAft>
                <a:spcPts val="0"/>
              </a:spcAft>
              <a:buSzPts val="1800"/>
              <a:buFont typeface="Wingdings 2" pitchFamily="18" charset="2"/>
              <a:buChar char=""/>
            </a:pPr>
            <a:r>
              <a:rPr lang="en-US" sz="2400" dirty="0"/>
              <a:t>Participating in meaningful activities of their choice</a:t>
            </a:r>
          </a:p>
          <a:p>
            <a:pPr marL="0" lvl="0" indent="-182880" defTabSz="914400">
              <a:lnSpc>
                <a:spcPct val="90000"/>
              </a:lnSpc>
              <a:spcBef>
                <a:spcPts val="1600"/>
              </a:spcBef>
              <a:spcAft>
                <a:spcPts val="0"/>
              </a:spcAft>
              <a:buSzPts val="1800"/>
              <a:buFont typeface="Wingdings 2" pitchFamily="18" charset="2"/>
              <a:buChar char=""/>
            </a:pPr>
            <a:endParaRPr lang="en-US" dirty="0"/>
          </a:p>
          <a:p>
            <a:pPr marL="0" lvl="0" indent="0" defTabSz="914400">
              <a:lnSpc>
                <a:spcPct val="90000"/>
              </a:lnSpc>
              <a:spcBef>
                <a:spcPts val="1600"/>
              </a:spcBef>
              <a:spcAft>
                <a:spcPts val="0"/>
              </a:spcAft>
              <a:buSzPts val="1800"/>
              <a:buNone/>
            </a:pPr>
            <a:r>
              <a:rPr lang="en-US" sz="2500" dirty="0"/>
              <a:t>Helpful Resources:  </a:t>
            </a:r>
            <a:r>
              <a:rPr lang="en-US" sz="2500" u="sng" dirty="0">
                <a:hlinkClick r:id="rId4"/>
              </a:rPr>
              <a:t>https://mo.db101.org/</a:t>
            </a:r>
            <a:endParaRPr lang="en-US" sz="2500" u="sng" dirty="0"/>
          </a:p>
          <a:p>
            <a:pPr marL="0" lvl="0" indent="0" defTabSz="914400">
              <a:lnSpc>
                <a:spcPct val="90000"/>
              </a:lnSpc>
              <a:spcBef>
                <a:spcPts val="1600"/>
              </a:spcBef>
              <a:spcAft>
                <a:spcPts val="0"/>
              </a:spcAft>
              <a:buSzPts val="1800"/>
              <a:buNone/>
            </a:pPr>
            <a:r>
              <a:rPr lang="en-US" sz="2500" dirty="0">
                <a:hlinkClick r:id="rId5"/>
              </a:rPr>
              <a:t>https://dmh.mo.gov/media/pdf/promoting-employment</a:t>
            </a:r>
            <a:endParaRPr lang="en-US" sz="2500" u="sng" dirty="0"/>
          </a:p>
          <a:p>
            <a:pPr marL="0" lvl="0" indent="0" defTabSz="914400">
              <a:lnSpc>
                <a:spcPct val="90000"/>
              </a:lnSpc>
              <a:spcBef>
                <a:spcPts val="1600"/>
              </a:spcBef>
              <a:spcAft>
                <a:spcPts val="0"/>
              </a:spcAft>
              <a:buSzPts val="1800"/>
              <a:buNone/>
            </a:pPr>
            <a:r>
              <a:rPr lang="en-US" sz="2500" dirty="0"/>
              <a:t> </a:t>
            </a:r>
            <a:r>
              <a:rPr lang="en-US" sz="2500" u="sng" dirty="0">
                <a:hlinkClick r:id="rId6"/>
              </a:rPr>
              <a:t>https://www.mynextmove.org/</a:t>
            </a:r>
            <a:endParaRPr lang="en-US" sz="2500" u="sng" dirty="0"/>
          </a:p>
          <a:p>
            <a:pPr marL="0" lvl="0" indent="0" defTabSz="914400">
              <a:lnSpc>
                <a:spcPct val="90000"/>
              </a:lnSpc>
              <a:spcBef>
                <a:spcPts val="1600"/>
              </a:spcBef>
              <a:spcAft>
                <a:spcPts val="0"/>
              </a:spcAft>
              <a:buSzPts val="1800"/>
              <a:buNone/>
            </a:pPr>
            <a:r>
              <a:rPr lang="en-US" sz="2500" u="sng" dirty="0">
                <a:hlinkClick r:id="rId7"/>
              </a:rPr>
              <a:t>https://dmh.mo.gov/dev-disabilities/housing</a:t>
            </a:r>
            <a:endParaRPr lang="en-US" sz="2500" u="sng" dirty="0"/>
          </a:p>
          <a:p>
            <a:pPr marL="0" lvl="0" indent="0" defTabSz="914400">
              <a:lnSpc>
                <a:spcPct val="90000"/>
              </a:lnSpc>
              <a:spcBef>
                <a:spcPts val="1600"/>
              </a:spcBef>
              <a:spcAft>
                <a:spcPts val="0"/>
              </a:spcAft>
              <a:buSzPts val="1800"/>
              <a:buNone/>
            </a:pPr>
            <a:endParaRPr lang="en-US" sz="2500" dirty="0"/>
          </a:p>
        </p:txBody>
      </p:sp>
      <p:sp>
        <p:nvSpPr>
          <p:cNvPr id="134" name="Rectangle 133">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3" name="Rectangle 12">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5B743BE-04EA-1816-4BF2-BD4456941FD5}"/>
              </a:ext>
            </a:extLst>
          </p:cNvPr>
          <p:cNvPicPr>
            <a:picLocks noChangeAspect="1"/>
          </p:cNvPicPr>
          <p:nvPr/>
        </p:nvPicPr>
        <p:blipFill rotWithShape="1">
          <a:blip r:embed="rId2">
            <a:duotone>
              <a:schemeClr val="bg2">
                <a:shade val="45000"/>
                <a:satMod val="135000"/>
              </a:schemeClr>
              <a:prstClr val="white"/>
            </a:duotone>
            <a:alphaModFix amt="25000"/>
          </a:blip>
          <a:srcRect t="9779" r="-1" b="912"/>
          <a:stretch/>
        </p:blipFill>
        <p:spPr>
          <a:xfrm>
            <a:off x="20" y="10"/>
            <a:ext cx="9141694" cy="5143490"/>
          </a:xfrm>
          <a:prstGeom prst="rect">
            <a:avLst/>
          </a:prstGeom>
        </p:spPr>
      </p:pic>
      <p:sp>
        <p:nvSpPr>
          <p:cNvPr id="15" name="Rectangle 14">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99216EE-1D50-9C40-E28C-F94A1E9A0D6A}"/>
              </a:ext>
            </a:extLst>
          </p:cNvPr>
          <p:cNvSpPr>
            <a:spLocks noGrp="1"/>
          </p:cNvSpPr>
          <p:nvPr>
            <p:ph type="title"/>
          </p:nvPr>
        </p:nvSpPr>
        <p:spPr>
          <a:xfrm>
            <a:off x="189689" y="842877"/>
            <a:ext cx="2210611" cy="3450888"/>
          </a:xfrm>
        </p:spPr>
        <p:txBody>
          <a:bodyPr vert="horz" lIns="91440" tIns="45720" rIns="91440" bIns="45720" rtlCol="0" anchor="ctr">
            <a:normAutofit/>
          </a:bodyPr>
          <a:lstStyle/>
          <a:p>
            <a:pPr defTabSz="914400">
              <a:lnSpc>
                <a:spcPct val="90000"/>
              </a:lnSpc>
              <a:spcBef>
                <a:spcPct val="0"/>
              </a:spcBef>
            </a:pPr>
            <a:r>
              <a:rPr lang="en-US" sz="3600" spc="-60" dirty="0"/>
              <a:t>Career Planning</a:t>
            </a:r>
          </a:p>
        </p:txBody>
      </p:sp>
      <p:sp>
        <p:nvSpPr>
          <p:cNvPr id="3" name="Text Placeholder 2">
            <a:extLst>
              <a:ext uri="{FF2B5EF4-FFF2-40B4-BE49-F238E27FC236}">
                <a16:creationId xmlns:a16="http://schemas.microsoft.com/office/drawing/2014/main" id="{90CE2B88-6010-6B99-0E87-8DEEE32D83E0}"/>
              </a:ext>
            </a:extLst>
          </p:cNvPr>
          <p:cNvSpPr>
            <a:spLocks noGrp="1"/>
          </p:cNvSpPr>
          <p:nvPr>
            <p:ph type="body" idx="1"/>
          </p:nvPr>
        </p:nvSpPr>
        <p:spPr>
          <a:xfrm>
            <a:off x="2400300" y="648081"/>
            <a:ext cx="6279205" cy="3840480"/>
          </a:xfrm>
        </p:spPr>
        <p:txBody>
          <a:bodyPr vert="horz" lIns="91440" tIns="45720" rIns="91440" bIns="45720" rtlCol="0" anchor="ctr">
            <a:noAutofit/>
          </a:bodyPr>
          <a:lstStyle/>
          <a:p>
            <a:pPr marL="426085" marR="66040" indent="0" defTabSz="914400">
              <a:lnSpc>
                <a:spcPct val="90000"/>
              </a:lnSpc>
              <a:spcBef>
                <a:spcPts val="0"/>
              </a:spcBef>
              <a:spcAft>
                <a:spcPts val="600"/>
              </a:spcAft>
              <a:buNone/>
            </a:pPr>
            <a:r>
              <a:rPr lang="en-US" sz="1600" dirty="0">
                <a:effectLst/>
              </a:rPr>
              <a:t>Eric is enrolled in</a:t>
            </a:r>
            <a:r>
              <a:rPr lang="en-US" sz="1600" spc="-65" dirty="0">
                <a:effectLst/>
              </a:rPr>
              <a:t> </a:t>
            </a:r>
            <a:r>
              <a:rPr lang="en-US" sz="1600" dirty="0">
                <a:effectLst/>
              </a:rPr>
              <a:t>Special</a:t>
            </a:r>
            <a:r>
              <a:rPr lang="en-US" sz="1600" spc="-10" dirty="0">
                <a:effectLst/>
              </a:rPr>
              <a:t> </a:t>
            </a:r>
            <a:r>
              <a:rPr lang="en-US" sz="1600" dirty="0">
                <a:effectLst/>
              </a:rPr>
              <a:t>School District's Vocational Skills Program and works at Monsanto cleaning the</a:t>
            </a:r>
            <a:r>
              <a:rPr lang="en-US" sz="1600" spc="200" dirty="0">
                <a:effectLst/>
              </a:rPr>
              <a:t> </a:t>
            </a:r>
            <a:r>
              <a:rPr lang="en-US" sz="1600" dirty="0">
                <a:effectLst/>
              </a:rPr>
              <a:t>building and working in the cafeteria.</a:t>
            </a:r>
            <a:r>
              <a:rPr lang="en-US" sz="1600" spc="400" dirty="0">
                <a:effectLst/>
              </a:rPr>
              <a:t> </a:t>
            </a:r>
            <a:r>
              <a:rPr lang="en-US" sz="1600" dirty="0">
                <a:effectLst/>
              </a:rPr>
              <a:t>He will be evaluated by Vocational Rehabilitation for continued employment and job exploration after he</a:t>
            </a:r>
            <a:r>
              <a:rPr lang="en-US" sz="1600" spc="-40" dirty="0">
                <a:effectLst/>
              </a:rPr>
              <a:t> </a:t>
            </a:r>
            <a:r>
              <a:rPr lang="en-US" sz="1600" dirty="0">
                <a:effectLst/>
              </a:rPr>
              <a:t>leaves the VSP program at</a:t>
            </a:r>
            <a:r>
              <a:rPr lang="en-US" sz="1600" spc="170" dirty="0">
                <a:effectLst/>
              </a:rPr>
              <a:t> </a:t>
            </a:r>
            <a:r>
              <a:rPr lang="en-US" sz="1600" dirty="0">
                <a:effectLst/>
              </a:rPr>
              <a:t>age</a:t>
            </a:r>
            <a:r>
              <a:rPr lang="en-US" sz="1600" spc="-100" dirty="0">
                <a:effectLst/>
              </a:rPr>
              <a:t> </a:t>
            </a:r>
            <a:r>
              <a:rPr lang="en-US" sz="1600" dirty="0">
                <a:effectLst/>
              </a:rPr>
              <a:t>21.</a:t>
            </a:r>
            <a:r>
              <a:rPr lang="en-US" sz="1600" spc="400" dirty="0">
                <a:effectLst/>
              </a:rPr>
              <a:t> </a:t>
            </a:r>
            <a:r>
              <a:rPr lang="en-US" sz="1600" dirty="0">
                <a:effectLst/>
              </a:rPr>
              <a:t>Eric</a:t>
            </a:r>
            <a:r>
              <a:rPr lang="en-US" sz="1600" spc="180" dirty="0">
                <a:effectLst/>
              </a:rPr>
              <a:t> </a:t>
            </a:r>
            <a:r>
              <a:rPr lang="en-US" sz="1600" dirty="0">
                <a:effectLst/>
              </a:rPr>
              <a:t>participated</a:t>
            </a:r>
            <a:r>
              <a:rPr lang="en-US" sz="1600" spc="150" dirty="0">
                <a:effectLst/>
              </a:rPr>
              <a:t> </a:t>
            </a:r>
            <a:r>
              <a:rPr lang="en-US" sz="1600" dirty="0">
                <a:effectLst/>
              </a:rPr>
              <a:t>in the Arc's</a:t>
            </a:r>
            <a:r>
              <a:rPr lang="en-US" sz="1600" spc="180" dirty="0">
                <a:effectLst/>
              </a:rPr>
              <a:t> </a:t>
            </a:r>
            <a:r>
              <a:rPr lang="en-US" sz="1600" dirty="0">
                <a:effectLst/>
              </a:rPr>
              <a:t>Neighborhood</a:t>
            </a:r>
            <a:r>
              <a:rPr lang="en-US" sz="1600" spc="155" dirty="0">
                <a:effectLst/>
              </a:rPr>
              <a:t> </a:t>
            </a:r>
            <a:r>
              <a:rPr lang="en-US" sz="1600" dirty="0">
                <a:effectLst/>
              </a:rPr>
              <a:t>Experience</a:t>
            </a:r>
            <a:r>
              <a:rPr lang="en-US" sz="1600" spc="130" dirty="0">
                <a:effectLst/>
              </a:rPr>
              <a:t> </a:t>
            </a:r>
            <a:r>
              <a:rPr lang="en-US" sz="1600" dirty="0">
                <a:effectLst/>
              </a:rPr>
              <a:t>program</a:t>
            </a:r>
            <a:r>
              <a:rPr lang="en-US" sz="1600" spc="170" dirty="0">
                <a:effectLst/>
              </a:rPr>
              <a:t> </a:t>
            </a:r>
            <a:r>
              <a:rPr lang="en-US" sz="1600" dirty="0">
                <a:effectLst/>
              </a:rPr>
              <a:t>for</a:t>
            </a:r>
            <a:r>
              <a:rPr lang="en-US" sz="1600" spc="190" dirty="0">
                <a:effectLst/>
              </a:rPr>
              <a:t> </a:t>
            </a:r>
            <a:r>
              <a:rPr lang="en-US" sz="1600" dirty="0">
                <a:effectLst/>
              </a:rPr>
              <a:t>four years and has an extensive resume of volunteer work.</a:t>
            </a:r>
            <a:r>
              <a:rPr lang="en-US" sz="1600" spc="200" dirty="0">
                <a:effectLst/>
              </a:rPr>
              <a:t> </a:t>
            </a:r>
            <a:r>
              <a:rPr lang="en-US" sz="1600" dirty="0">
                <a:effectLst/>
              </a:rPr>
              <a:t>Eric participated</a:t>
            </a:r>
            <a:r>
              <a:rPr lang="en-US" sz="1600" spc="200" dirty="0">
                <a:effectLst/>
              </a:rPr>
              <a:t> </a:t>
            </a:r>
            <a:r>
              <a:rPr lang="en-US" sz="1600" dirty="0">
                <a:effectLst/>
              </a:rPr>
              <a:t>in the SWEP (Summer Work Experience Program) during the</a:t>
            </a:r>
            <a:r>
              <a:rPr lang="en-US" sz="1600" spc="-15" dirty="0">
                <a:effectLst/>
              </a:rPr>
              <a:t> </a:t>
            </a:r>
            <a:r>
              <a:rPr lang="en-US" sz="1600" dirty="0">
                <a:effectLst/>
              </a:rPr>
              <a:t>summer of 2016.</a:t>
            </a:r>
            <a:r>
              <a:rPr lang="en-US" sz="1600" spc="200" dirty="0">
                <a:effectLst/>
              </a:rPr>
              <a:t> </a:t>
            </a:r>
            <a:r>
              <a:rPr lang="en-US" sz="1600" dirty="0">
                <a:effectLst/>
              </a:rPr>
              <a:t>He was moved from the original assignment</a:t>
            </a:r>
            <a:r>
              <a:rPr lang="en-US" sz="1600" spc="145" dirty="0">
                <a:effectLst/>
              </a:rPr>
              <a:t> </a:t>
            </a:r>
            <a:r>
              <a:rPr lang="en-US" sz="1600" dirty="0">
                <a:effectLst/>
              </a:rPr>
              <a:t>of a</a:t>
            </a:r>
            <a:r>
              <a:rPr lang="en-US" sz="1600" spc="180" dirty="0">
                <a:effectLst/>
              </a:rPr>
              <a:t> </a:t>
            </a:r>
            <a:r>
              <a:rPr lang="en-US" sz="1600" dirty="0">
                <a:effectLst/>
              </a:rPr>
              <a:t>bagger at Schnucks in Eureka</a:t>
            </a:r>
            <a:r>
              <a:rPr lang="en-US" sz="1600" spc="-10" dirty="0">
                <a:effectLst/>
              </a:rPr>
              <a:t> </a:t>
            </a:r>
            <a:r>
              <a:rPr lang="en-US" sz="1600" dirty="0">
                <a:effectLst/>
              </a:rPr>
              <a:t>to work at Maritz in Fenton.</a:t>
            </a:r>
            <a:r>
              <a:rPr lang="en-US" sz="1600" spc="400" dirty="0">
                <a:effectLst/>
              </a:rPr>
              <a:t> </a:t>
            </a:r>
            <a:r>
              <a:rPr lang="en-US" sz="1600" dirty="0">
                <a:effectLst/>
              </a:rPr>
              <a:t>Eric</a:t>
            </a:r>
            <a:r>
              <a:rPr lang="en-US" sz="1600" spc="145" dirty="0">
                <a:effectLst/>
              </a:rPr>
              <a:t> </a:t>
            </a:r>
            <a:r>
              <a:rPr lang="en-US" sz="1600" dirty="0">
                <a:effectLst/>
              </a:rPr>
              <a:t>had</a:t>
            </a:r>
            <a:r>
              <a:rPr lang="en-US" sz="1600" spc="135" dirty="0">
                <a:effectLst/>
              </a:rPr>
              <a:t> </a:t>
            </a:r>
            <a:r>
              <a:rPr lang="en-US" sz="1600" dirty="0">
                <a:effectLst/>
              </a:rPr>
              <a:t>a very</a:t>
            </a:r>
            <a:r>
              <a:rPr lang="en-US" sz="1600" spc="-25" dirty="0">
                <a:effectLst/>
              </a:rPr>
              <a:t> </a:t>
            </a:r>
            <a:r>
              <a:rPr lang="en-US" sz="1600" dirty="0">
                <a:effectLst/>
              </a:rPr>
              <a:t>bad experience at Schnuck's as both customers and the</a:t>
            </a:r>
            <a:r>
              <a:rPr lang="en-US" sz="1600" spc="-40" dirty="0">
                <a:effectLst/>
              </a:rPr>
              <a:t> </a:t>
            </a:r>
            <a:r>
              <a:rPr lang="en-US" sz="1600" dirty="0">
                <a:effectLst/>
              </a:rPr>
              <a:t>cashiers were unkind to</a:t>
            </a:r>
            <a:r>
              <a:rPr lang="en-US" sz="1600" spc="185" dirty="0">
                <a:effectLst/>
              </a:rPr>
              <a:t> </a:t>
            </a:r>
            <a:r>
              <a:rPr lang="en-US" sz="1600" dirty="0">
                <a:effectLst/>
              </a:rPr>
              <a:t>him</a:t>
            </a:r>
            <a:r>
              <a:rPr lang="en-US" sz="1600" spc="-20" dirty="0">
                <a:effectLst/>
              </a:rPr>
              <a:t> </a:t>
            </a:r>
            <a:r>
              <a:rPr lang="en-US" sz="1600" dirty="0">
                <a:effectLst/>
              </a:rPr>
              <a:t>because</a:t>
            </a:r>
            <a:r>
              <a:rPr lang="en-US" sz="1600" spc="-40" dirty="0">
                <a:effectLst/>
              </a:rPr>
              <a:t> </a:t>
            </a:r>
            <a:r>
              <a:rPr lang="en-US" sz="1600" dirty="0">
                <a:effectLst/>
              </a:rPr>
              <a:t>he could not</a:t>
            </a:r>
            <a:r>
              <a:rPr lang="en-US" sz="1600" spc="-35" dirty="0">
                <a:effectLst/>
              </a:rPr>
              <a:t> </a:t>
            </a:r>
            <a:r>
              <a:rPr lang="en-US" sz="1600" dirty="0">
                <a:effectLst/>
              </a:rPr>
              <a:t>bag</a:t>
            </a:r>
            <a:r>
              <a:rPr lang="en-US" sz="1600" spc="-30" dirty="0">
                <a:effectLst/>
              </a:rPr>
              <a:t> </a:t>
            </a:r>
            <a:r>
              <a:rPr lang="en-US" sz="1600" dirty="0">
                <a:effectLst/>
              </a:rPr>
              <a:t>quickly enough and he had difficulty determining how</a:t>
            </a:r>
            <a:r>
              <a:rPr lang="en-US" sz="1600" spc="160" dirty="0">
                <a:effectLst/>
              </a:rPr>
              <a:t> </a:t>
            </a:r>
            <a:r>
              <a:rPr lang="en-US" sz="1600" dirty="0">
                <a:effectLst/>
              </a:rPr>
              <a:t>to pack</a:t>
            </a:r>
            <a:r>
              <a:rPr lang="en-US" sz="1600" spc="-85" dirty="0">
                <a:effectLst/>
              </a:rPr>
              <a:t> </a:t>
            </a:r>
            <a:r>
              <a:rPr lang="en-US" sz="1600" dirty="0">
                <a:effectLst/>
              </a:rPr>
              <a:t>certain items in the</a:t>
            </a:r>
            <a:r>
              <a:rPr lang="en-US" sz="1600" spc="110" dirty="0">
                <a:effectLst/>
              </a:rPr>
              <a:t> </a:t>
            </a:r>
            <a:r>
              <a:rPr lang="en-US" sz="1600" dirty="0">
                <a:effectLst/>
              </a:rPr>
              <a:t>plastic bags.</a:t>
            </a:r>
            <a:r>
              <a:rPr lang="en-US" sz="1600" spc="400" dirty="0">
                <a:effectLst/>
              </a:rPr>
              <a:t> </a:t>
            </a:r>
            <a:r>
              <a:rPr lang="en-US" sz="1600" dirty="0">
                <a:effectLst/>
              </a:rPr>
              <a:t>Eric has submitted an application</a:t>
            </a:r>
            <a:r>
              <a:rPr lang="en-US" sz="1600" spc="150" dirty="0">
                <a:effectLst/>
              </a:rPr>
              <a:t> </a:t>
            </a:r>
            <a:r>
              <a:rPr lang="en-US" sz="1600" dirty="0">
                <a:effectLst/>
              </a:rPr>
              <a:t>to</a:t>
            </a:r>
            <a:r>
              <a:rPr lang="en-US" sz="1600" spc="200" dirty="0">
                <a:effectLst/>
              </a:rPr>
              <a:t> </a:t>
            </a:r>
            <a:r>
              <a:rPr lang="en-US" sz="1600" dirty="0">
                <a:effectLst/>
              </a:rPr>
              <a:t>participate in</a:t>
            </a:r>
            <a:r>
              <a:rPr lang="en-US" sz="1600" spc="145" dirty="0">
                <a:effectLst/>
              </a:rPr>
              <a:t> </a:t>
            </a:r>
            <a:r>
              <a:rPr lang="en-US" sz="1600" dirty="0">
                <a:effectLst/>
              </a:rPr>
              <a:t>SWEP for</a:t>
            </a:r>
            <a:r>
              <a:rPr lang="en-US" sz="1600" spc="-5" dirty="0">
                <a:effectLst/>
              </a:rPr>
              <a:t> </a:t>
            </a:r>
            <a:r>
              <a:rPr lang="en-US" sz="1600" dirty="0">
                <a:effectLst/>
              </a:rPr>
              <a:t>summer 2017</a:t>
            </a:r>
            <a:r>
              <a:rPr lang="en-US" sz="1600" spc="195" dirty="0">
                <a:effectLst/>
              </a:rPr>
              <a:t> </a:t>
            </a:r>
            <a:r>
              <a:rPr lang="en-US" sz="1600" dirty="0">
                <a:effectLst/>
              </a:rPr>
              <a:t>and he</a:t>
            </a:r>
            <a:r>
              <a:rPr lang="en-US" sz="1600" spc="120" dirty="0">
                <a:effectLst/>
              </a:rPr>
              <a:t> </a:t>
            </a:r>
            <a:r>
              <a:rPr lang="en-US" sz="1600" dirty="0">
                <a:effectLst/>
              </a:rPr>
              <a:t>will return to the VSP program in August of 2017.</a:t>
            </a:r>
          </a:p>
        </p:txBody>
      </p:sp>
      <p:sp>
        <p:nvSpPr>
          <p:cNvPr id="17" name="Rectangle 16">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28397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7" name="Rectangle 36">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39" name="Rectangle 3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Empty office cubicle">
            <a:extLst>
              <a:ext uri="{FF2B5EF4-FFF2-40B4-BE49-F238E27FC236}">
                <a16:creationId xmlns:a16="http://schemas.microsoft.com/office/drawing/2014/main" id="{BBA098E8-240F-60B9-21AE-0F7B93DAA288}"/>
              </a:ext>
            </a:extLst>
          </p:cNvPr>
          <p:cNvPicPr>
            <a:picLocks noChangeAspect="1"/>
          </p:cNvPicPr>
          <p:nvPr/>
        </p:nvPicPr>
        <p:blipFill rotWithShape="1">
          <a:blip r:embed="rId2">
            <a:duotone>
              <a:schemeClr val="bg2">
                <a:shade val="45000"/>
                <a:satMod val="135000"/>
              </a:schemeClr>
              <a:prstClr val="white"/>
            </a:duotone>
            <a:alphaModFix amt="25000"/>
          </a:blip>
          <a:srcRect t="12956" r="2636" b="4975"/>
          <a:stretch/>
        </p:blipFill>
        <p:spPr>
          <a:xfrm>
            <a:off x="20" y="10"/>
            <a:ext cx="9141694" cy="5143490"/>
          </a:xfrm>
          <a:prstGeom prst="rect">
            <a:avLst/>
          </a:prstGeom>
        </p:spPr>
      </p:pic>
      <p:sp>
        <p:nvSpPr>
          <p:cNvPr id="41" name="Rectangle 4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8A4BEEC-A16B-F7B8-6DD0-FF41D1636011}"/>
              </a:ext>
            </a:extLst>
          </p:cNvPr>
          <p:cNvSpPr>
            <a:spLocks noGrp="1"/>
          </p:cNvSpPr>
          <p:nvPr>
            <p:ph type="title"/>
          </p:nvPr>
        </p:nvSpPr>
        <p:spPr>
          <a:xfrm>
            <a:off x="189689" y="842877"/>
            <a:ext cx="2210611" cy="3450888"/>
          </a:xfrm>
        </p:spPr>
        <p:txBody>
          <a:bodyPr vert="horz" lIns="91440" tIns="45720" rIns="91440" bIns="45720" rtlCol="0" anchor="ctr">
            <a:normAutofit/>
          </a:bodyPr>
          <a:lstStyle/>
          <a:p>
            <a:pPr defTabSz="914400">
              <a:lnSpc>
                <a:spcPct val="90000"/>
              </a:lnSpc>
              <a:spcBef>
                <a:spcPct val="0"/>
              </a:spcBef>
            </a:pPr>
            <a:r>
              <a:rPr lang="en-US" sz="3300" spc="-60" dirty="0"/>
              <a:t>Community Living:</a:t>
            </a:r>
          </a:p>
        </p:txBody>
      </p:sp>
      <p:sp>
        <p:nvSpPr>
          <p:cNvPr id="3" name="Text Placeholder 2">
            <a:extLst>
              <a:ext uri="{FF2B5EF4-FFF2-40B4-BE49-F238E27FC236}">
                <a16:creationId xmlns:a16="http://schemas.microsoft.com/office/drawing/2014/main" id="{D6C63AA0-0026-7E2C-A88C-65918DBFABC2}"/>
              </a:ext>
            </a:extLst>
          </p:cNvPr>
          <p:cNvSpPr>
            <a:spLocks noGrp="1"/>
          </p:cNvSpPr>
          <p:nvPr>
            <p:ph type="body" idx="1"/>
          </p:nvPr>
        </p:nvSpPr>
        <p:spPr>
          <a:xfrm>
            <a:off x="2901951" y="648081"/>
            <a:ext cx="5486400" cy="3840480"/>
          </a:xfrm>
        </p:spPr>
        <p:txBody>
          <a:bodyPr vert="horz" lIns="91440" tIns="45720" rIns="91440" bIns="45720" rtlCol="0" anchor="ctr">
            <a:normAutofit fontScale="92500" lnSpcReduction="20000"/>
          </a:bodyPr>
          <a:lstStyle/>
          <a:p>
            <a:pPr marL="274320" indent="-182880" defTabSz="914400">
              <a:lnSpc>
                <a:spcPct val="90000"/>
              </a:lnSpc>
              <a:spcAft>
                <a:spcPts val="600"/>
              </a:spcAft>
              <a:buFont typeface="Wingdings 2" pitchFamily="18" charset="2"/>
              <a:buChar char=""/>
            </a:pPr>
            <a:r>
              <a:rPr lang="en-US" sz="2400" b="1" dirty="0">
                <a:effectLst/>
              </a:rPr>
              <a:t>Reflect</a:t>
            </a:r>
            <a:r>
              <a:rPr lang="en-US" sz="2400" b="1" spc="-60" dirty="0">
                <a:effectLst/>
              </a:rPr>
              <a:t> </a:t>
            </a:r>
            <a:r>
              <a:rPr lang="en-US" sz="2400" b="1" dirty="0">
                <a:effectLst/>
              </a:rPr>
              <a:t>that</a:t>
            </a:r>
            <a:r>
              <a:rPr lang="en-US" sz="2400" b="1" spc="-55" dirty="0">
                <a:effectLst/>
              </a:rPr>
              <a:t> </a:t>
            </a:r>
            <a:r>
              <a:rPr lang="en-US" sz="2400" b="1" dirty="0">
                <a:effectLst/>
              </a:rPr>
              <a:t>the</a:t>
            </a:r>
            <a:r>
              <a:rPr lang="en-US" sz="2400" b="1" spc="-55" dirty="0">
                <a:effectLst/>
              </a:rPr>
              <a:t> </a:t>
            </a:r>
            <a:r>
              <a:rPr lang="en-US" sz="2400" b="1" dirty="0">
                <a:effectLst/>
              </a:rPr>
              <a:t>setting</a:t>
            </a:r>
            <a:r>
              <a:rPr lang="en-US" sz="2400" b="1" spc="-55" dirty="0">
                <a:effectLst/>
              </a:rPr>
              <a:t> </a:t>
            </a:r>
            <a:r>
              <a:rPr lang="en-US" sz="2400" b="1" dirty="0">
                <a:effectLst/>
              </a:rPr>
              <a:t>in</a:t>
            </a:r>
            <a:r>
              <a:rPr lang="en-US" sz="2400" b="1" spc="-55" dirty="0">
                <a:effectLst/>
              </a:rPr>
              <a:t> </a:t>
            </a:r>
            <a:r>
              <a:rPr lang="en-US" sz="2400" b="1" dirty="0">
                <a:effectLst/>
              </a:rPr>
              <a:t>which</a:t>
            </a:r>
            <a:r>
              <a:rPr lang="en-US" sz="2400" b="1" spc="-55" dirty="0">
                <a:effectLst/>
              </a:rPr>
              <a:t> </a:t>
            </a:r>
            <a:r>
              <a:rPr lang="en-US" sz="2400" b="1" dirty="0">
                <a:effectLst/>
              </a:rPr>
              <a:t>the</a:t>
            </a:r>
            <a:r>
              <a:rPr lang="en-US" sz="2400" b="1" spc="-60" dirty="0">
                <a:effectLst/>
              </a:rPr>
              <a:t> </a:t>
            </a:r>
            <a:r>
              <a:rPr lang="en-US" sz="2400" b="1" dirty="0">
                <a:effectLst/>
              </a:rPr>
              <a:t>individual</a:t>
            </a:r>
            <a:r>
              <a:rPr lang="en-US" sz="2400" b="1" spc="-55" dirty="0">
                <a:effectLst/>
              </a:rPr>
              <a:t> </a:t>
            </a:r>
            <a:r>
              <a:rPr lang="en-US" sz="2400" b="1" dirty="0">
                <a:effectLst/>
              </a:rPr>
              <a:t>resides</a:t>
            </a:r>
            <a:r>
              <a:rPr lang="en-US" sz="2400" b="1" spc="-55" dirty="0">
                <a:effectLst/>
              </a:rPr>
              <a:t> </a:t>
            </a:r>
            <a:r>
              <a:rPr lang="en-US" sz="2400" b="1" dirty="0">
                <a:effectLst/>
              </a:rPr>
              <a:t>is</a:t>
            </a:r>
            <a:r>
              <a:rPr lang="en-US" sz="2400" b="1" spc="-55" dirty="0">
                <a:effectLst/>
              </a:rPr>
              <a:t> </a:t>
            </a:r>
            <a:r>
              <a:rPr lang="en-US" sz="2400" b="1" dirty="0">
                <a:effectLst/>
              </a:rPr>
              <a:t>chosen</a:t>
            </a:r>
            <a:r>
              <a:rPr lang="en-US" sz="2400" b="1" spc="-55" dirty="0">
                <a:effectLst/>
              </a:rPr>
              <a:t> </a:t>
            </a:r>
            <a:r>
              <a:rPr lang="en-US" sz="2400" b="1" dirty="0">
                <a:effectLst/>
              </a:rPr>
              <a:t>by</a:t>
            </a:r>
            <a:r>
              <a:rPr lang="en-US" sz="2400" b="1" spc="-85" dirty="0">
                <a:effectLst/>
              </a:rPr>
              <a:t> </a:t>
            </a:r>
            <a:r>
              <a:rPr lang="en-US" sz="2400" b="1" dirty="0">
                <a:effectLst/>
              </a:rPr>
              <a:t>the</a:t>
            </a:r>
            <a:r>
              <a:rPr lang="en-US" sz="2400" b="1" spc="-55" dirty="0">
                <a:effectLst/>
              </a:rPr>
              <a:t> </a:t>
            </a:r>
            <a:r>
              <a:rPr lang="en-US" sz="2400" b="1" dirty="0">
                <a:effectLst/>
              </a:rPr>
              <a:t>individual</a:t>
            </a:r>
            <a:r>
              <a:rPr lang="en-US" sz="2400" dirty="0">
                <a:effectLst/>
              </a:rPr>
              <a:t>:</a:t>
            </a:r>
            <a:r>
              <a:rPr lang="en-US" sz="2400" spc="-55" dirty="0">
                <a:effectLst/>
              </a:rPr>
              <a:t> </a:t>
            </a:r>
          </a:p>
          <a:p>
            <a:pPr marL="274320" indent="-182880" defTabSz="914400">
              <a:lnSpc>
                <a:spcPct val="90000"/>
              </a:lnSpc>
              <a:spcAft>
                <a:spcPts val="600"/>
              </a:spcAft>
              <a:buFont typeface="Wingdings 2" pitchFamily="18" charset="2"/>
              <a:buChar char=""/>
            </a:pPr>
            <a:endParaRPr lang="en-US" sz="2400" spc="-55" dirty="0">
              <a:effectLst/>
            </a:endParaRPr>
          </a:p>
          <a:p>
            <a:pPr marL="274320" indent="-182880" defTabSz="914400">
              <a:lnSpc>
                <a:spcPct val="90000"/>
              </a:lnSpc>
              <a:spcAft>
                <a:spcPts val="600"/>
              </a:spcAft>
              <a:buFont typeface="Wingdings 2" pitchFamily="18" charset="2"/>
              <a:buChar char=""/>
            </a:pPr>
            <a:r>
              <a:rPr lang="en-US" sz="2400" dirty="0">
                <a:effectLst/>
              </a:rPr>
              <a:t>Ron</a:t>
            </a:r>
            <a:r>
              <a:rPr lang="en-US" sz="2400" spc="-95" dirty="0">
                <a:effectLst/>
              </a:rPr>
              <a:t> </a:t>
            </a:r>
            <a:r>
              <a:rPr lang="en-US" sz="2400" dirty="0">
                <a:effectLst/>
              </a:rPr>
              <a:t>lives</a:t>
            </a:r>
            <a:r>
              <a:rPr lang="en-US" sz="2400" spc="-55" dirty="0">
                <a:effectLst/>
              </a:rPr>
              <a:t> </a:t>
            </a:r>
            <a:r>
              <a:rPr lang="en-US" sz="2400" dirty="0">
                <a:effectLst/>
              </a:rPr>
              <a:t>in</a:t>
            </a:r>
            <a:r>
              <a:rPr lang="en-US" sz="2400" spc="-35" dirty="0">
                <a:effectLst/>
              </a:rPr>
              <a:t> </a:t>
            </a:r>
            <a:r>
              <a:rPr lang="en-US" sz="2400" dirty="0">
                <a:effectLst/>
              </a:rPr>
              <a:t>an</a:t>
            </a:r>
            <a:r>
              <a:rPr lang="en-US" sz="2400" spc="20" dirty="0">
                <a:effectLst/>
              </a:rPr>
              <a:t> </a:t>
            </a:r>
            <a:r>
              <a:rPr lang="en-US" sz="2400" dirty="0">
                <a:effectLst/>
              </a:rPr>
              <a:t>accessible</a:t>
            </a:r>
            <a:r>
              <a:rPr lang="en-US" sz="2400" spc="-55" dirty="0">
                <a:effectLst/>
              </a:rPr>
              <a:t> </a:t>
            </a:r>
            <a:r>
              <a:rPr lang="en-US" sz="2400" dirty="0">
                <a:effectLst/>
              </a:rPr>
              <a:t>apartment with</a:t>
            </a:r>
            <a:r>
              <a:rPr lang="en-US" sz="2400" spc="-40" dirty="0">
                <a:effectLst/>
              </a:rPr>
              <a:t> </a:t>
            </a:r>
            <a:r>
              <a:rPr lang="en-US" sz="2400" dirty="0">
                <a:effectLst/>
              </a:rPr>
              <a:t>separate</a:t>
            </a:r>
            <a:r>
              <a:rPr lang="en-US" sz="2400" spc="-20" dirty="0">
                <a:effectLst/>
              </a:rPr>
              <a:t> </a:t>
            </a:r>
            <a:r>
              <a:rPr lang="en-US" sz="2400" dirty="0">
                <a:effectLst/>
              </a:rPr>
              <a:t>access</a:t>
            </a:r>
            <a:r>
              <a:rPr lang="en-US" sz="2400" spc="-125" dirty="0">
                <a:effectLst/>
              </a:rPr>
              <a:t> </a:t>
            </a:r>
            <a:r>
              <a:rPr lang="en-US" sz="2400" dirty="0">
                <a:effectLst/>
              </a:rPr>
              <a:t>in his</a:t>
            </a:r>
            <a:r>
              <a:rPr lang="en-US" sz="2400" spc="-110" dirty="0">
                <a:effectLst/>
              </a:rPr>
              <a:t> </a:t>
            </a:r>
            <a:r>
              <a:rPr lang="en-US" sz="2400" dirty="0">
                <a:effectLst/>
              </a:rPr>
              <a:t>parents'</a:t>
            </a:r>
            <a:r>
              <a:rPr lang="en-US" sz="2400" spc="95" dirty="0">
                <a:effectLst/>
              </a:rPr>
              <a:t> </a:t>
            </a:r>
            <a:r>
              <a:rPr lang="en-US" sz="2400" dirty="0">
                <a:effectLst/>
              </a:rPr>
              <a:t>home.</a:t>
            </a:r>
            <a:r>
              <a:rPr lang="en-US" sz="2400" spc="145" dirty="0">
                <a:effectLst/>
              </a:rPr>
              <a:t> </a:t>
            </a:r>
            <a:r>
              <a:rPr lang="en-US" sz="2400" dirty="0">
                <a:effectLst/>
              </a:rPr>
              <a:t>Trials with two community living providers</a:t>
            </a:r>
            <a:r>
              <a:rPr lang="en-US" sz="2400" spc="-20" dirty="0">
                <a:effectLst/>
              </a:rPr>
              <a:t> </a:t>
            </a:r>
            <a:r>
              <a:rPr lang="en-US" sz="2400" dirty="0">
                <a:effectLst/>
              </a:rPr>
              <a:t>with an in-home</a:t>
            </a:r>
            <a:r>
              <a:rPr lang="en-US" sz="2400" spc="-10" dirty="0">
                <a:effectLst/>
              </a:rPr>
              <a:t> </a:t>
            </a:r>
            <a:r>
              <a:rPr lang="en-US" sz="2400" dirty="0">
                <a:effectLst/>
              </a:rPr>
              <a:t>ISL were attempted</a:t>
            </a:r>
            <a:r>
              <a:rPr lang="en-US" sz="2400" spc="-60" dirty="0">
                <a:effectLst/>
              </a:rPr>
              <a:t> </a:t>
            </a:r>
            <a:r>
              <a:rPr lang="en-US" sz="2400" dirty="0">
                <a:effectLst/>
              </a:rPr>
              <a:t>and</a:t>
            </a:r>
            <a:r>
              <a:rPr lang="en-US" sz="2400" spc="-25" dirty="0">
                <a:effectLst/>
              </a:rPr>
              <a:t> </a:t>
            </a:r>
            <a:r>
              <a:rPr lang="en-US" sz="2400" dirty="0">
                <a:effectLst/>
              </a:rPr>
              <a:t>both</a:t>
            </a:r>
            <a:r>
              <a:rPr lang="en-US" sz="2400" spc="-40" dirty="0">
                <a:effectLst/>
              </a:rPr>
              <a:t> </a:t>
            </a:r>
            <a:r>
              <a:rPr lang="en-US" sz="2400" dirty="0">
                <a:effectLst/>
              </a:rPr>
              <a:t>were</a:t>
            </a:r>
            <a:r>
              <a:rPr lang="en-US" sz="2400" spc="-25" dirty="0">
                <a:effectLst/>
              </a:rPr>
              <a:t> </a:t>
            </a:r>
            <a:r>
              <a:rPr lang="en-US" sz="2400" dirty="0">
                <a:effectLst/>
              </a:rPr>
              <a:t>w1successful</a:t>
            </a:r>
            <a:r>
              <a:rPr lang="en-US" sz="2400" spc="-45" dirty="0">
                <a:effectLst/>
              </a:rPr>
              <a:t> </a:t>
            </a:r>
            <a:r>
              <a:rPr lang="en-US" sz="2400" dirty="0">
                <a:effectLst/>
              </a:rPr>
              <a:t>as the</a:t>
            </a:r>
            <a:r>
              <a:rPr lang="en-US" sz="2400" spc="-60" dirty="0">
                <a:effectLst/>
              </a:rPr>
              <a:t> </a:t>
            </a:r>
            <a:r>
              <a:rPr lang="en-US" sz="2400" dirty="0">
                <a:effectLst/>
              </a:rPr>
              <a:t>staff</a:t>
            </a:r>
            <a:r>
              <a:rPr lang="en-US" sz="2400" spc="-55" dirty="0">
                <a:effectLst/>
              </a:rPr>
              <a:t> </a:t>
            </a:r>
            <a:r>
              <a:rPr lang="en-US" sz="2400" dirty="0">
                <a:effectLst/>
              </a:rPr>
              <a:t>turnover</a:t>
            </a:r>
            <a:r>
              <a:rPr lang="en-US" sz="2400" spc="-55" dirty="0">
                <a:effectLst/>
              </a:rPr>
              <a:t> </a:t>
            </a:r>
            <a:r>
              <a:rPr lang="en-US" sz="2400" dirty="0">
                <a:effectLst/>
              </a:rPr>
              <a:t>was</a:t>
            </a:r>
            <a:r>
              <a:rPr lang="en-US" sz="2400" spc="-55" dirty="0">
                <a:effectLst/>
              </a:rPr>
              <a:t> </a:t>
            </a:r>
            <a:r>
              <a:rPr lang="en-US" sz="2400" dirty="0">
                <a:effectLst/>
              </a:rPr>
              <a:t>high</a:t>
            </a:r>
            <a:r>
              <a:rPr lang="en-US" sz="2400" spc="-30" dirty="0">
                <a:effectLst/>
              </a:rPr>
              <a:t> </a:t>
            </a:r>
            <a:r>
              <a:rPr lang="en-US" sz="2400" dirty="0">
                <a:effectLst/>
              </a:rPr>
              <a:t>and</a:t>
            </a:r>
            <a:r>
              <a:rPr lang="en-US" sz="2400" spc="-15" dirty="0">
                <a:effectLst/>
              </a:rPr>
              <a:t> </a:t>
            </a:r>
            <a:r>
              <a:rPr lang="en-US" sz="2400" dirty="0">
                <a:effectLst/>
              </a:rPr>
              <a:t>the</a:t>
            </a:r>
            <a:r>
              <a:rPr lang="en-US" sz="2400" spc="-30" dirty="0">
                <a:effectLst/>
              </a:rPr>
              <a:t> </a:t>
            </a:r>
            <a:r>
              <a:rPr lang="en-US" sz="2400" dirty="0">
                <a:effectLst/>
              </a:rPr>
              <a:t>training</a:t>
            </a:r>
            <a:r>
              <a:rPr lang="en-US" sz="2400" spc="-10" dirty="0">
                <a:effectLst/>
              </a:rPr>
              <a:t> </a:t>
            </a:r>
            <a:r>
              <a:rPr lang="en-US" sz="2400" dirty="0">
                <a:effectLst/>
              </a:rPr>
              <a:t>that</a:t>
            </a:r>
            <a:r>
              <a:rPr lang="en-US" sz="2400" spc="-60" dirty="0">
                <a:effectLst/>
              </a:rPr>
              <a:t> </a:t>
            </a:r>
            <a:r>
              <a:rPr lang="en-US" sz="2400" dirty="0">
                <a:effectLst/>
              </a:rPr>
              <a:t>support</a:t>
            </a:r>
            <a:r>
              <a:rPr lang="en-US" sz="2400" spc="-70" dirty="0">
                <a:effectLst/>
              </a:rPr>
              <a:t> </a:t>
            </a:r>
            <a:r>
              <a:rPr lang="en-US" sz="2400" dirty="0">
                <a:effectLst/>
              </a:rPr>
              <a:t>staff</a:t>
            </a:r>
            <a:r>
              <a:rPr lang="en-US" sz="2400" spc="-55" dirty="0">
                <a:effectLst/>
              </a:rPr>
              <a:t> </a:t>
            </a:r>
            <a:r>
              <a:rPr lang="en-US" sz="2400" dirty="0">
                <a:effectLst/>
              </a:rPr>
              <a:t>received</a:t>
            </a:r>
            <a:r>
              <a:rPr lang="en-US" sz="2400" spc="-50" dirty="0">
                <a:effectLst/>
              </a:rPr>
              <a:t> </a:t>
            </a:r>
            <a:r>
              <a:rPr lang="en-US" sz="2400" dirty="0">
                <a:effectLst/>
              </a:rPr>
              <a:t>was inadequate to meet</a:t>
            </a:r>
            <a:r>
              <a:rPr lang="en-US" sz="2400" spc="70" dirty="0">
                <a:effectLst/>
              </a:rPr>
              <a:t> </a:t>
            </a:r>
            <a:r>
              <a:rPr lang="en-US" sz="2400" dirty="0">
                <a:effectLst/>
              </a:rPr>
              <a:t>Ron's complex medical,</a:t>
            </a:r>
            <a:r>
              <a:rPr lang="en-US" sz="2400" spc="-20" dirty="0">
                <a:effectLst/>
              </a:rPr>
              <a:t> </a:t>
            </a:r>
            <a:r>
              <a:rPr lang="en-US" sz="2400" dirty="0">
                <a:effectLst/>
              </a:rPr>
              <a:t>physical</a:t>
            </a:r>
            <a:r>
              <a:rPr lang="en-US" sz="2400" spc="-65" dirty="0">
                <a:effectLst/>
              </a:rPr>
              <a:t> </a:t>
            </a:r>
            <a:r>
              <a:rPr lang="en-US" sz="2400" dirty="0">
                <a:effectLst/>
              </a:rPr>
              <a:t>and</a:t>
            </a:r>
            <a:r>
              <a:rPr lang="en-US" sz="2400" spc="-60" dirty="0">
                <a:effectLst/>
              </a:rPr>
              <a:t> </a:t>
            </a:r>
            <a:r>
              <a:rPr lang="en-US" sz="2400" dirty="0">
                <a:effectLst/>
              </a:rPr>
              <a:t>behavioral</a:t>
            </a:r>
            <a:r>
              <a:rPr lang="en-US" sz="2400" spc="-25" dirty="0">
                <a:effectLst/>
              </a:rPr>
              <a:t> </a:t>
            </a:r>
            <a:r>
              <a:rPr lang="en-US" sz="2400" dirty="0">
                <a:effectLst/>
              </a:rPr>
              <a:t>support</a:t>
            </a:r>
            <a:r>
              <a:rPr lang="en-US" sz="2400" spc="-30" dirty="0">
                <a:effectLst/>
              </a:rPr>
              <a:t> </a:t>
            </a:r>
            <a:r>
              <a:rPr lang="en-US" sz="2400" dirty="0">
                <a:effectLst/>
              </a:rPr>
              <a:t>needs.</a:t>
            </a:r>
            <a:r>
              <a:rPr lang="en-US" sz="2400" spc="200" dirty="0">
                <a:effectLst/>
              </a:rPr>
              <a:t> </a:t>
            </a:r>
            <a:r>
              <a:rPr lang="en-US" sz="2400" dirty="0">
                <a:effectLst/>
              </a:rPr>
              <a:t>Ron</a:t>
            </a:r>
            <a:r>
              <a:rPr lang="en-US" sz="2400" spc="-70" dirty="0">
                <a:effectLst/>
              </a:rPr>
              <a:t> </a:t>
            </a:r>
            <a:r>
              <a:rPr lang="en-US" sz="2400" dirty="0">
                <a:effectLst/>
              </a:rPr>
              <a:t>and</a:t>
            </a:r>
            <a:r>
              <a:rPr lang="en-US" sz="2400" spc="-40" dirty="0">
                <a:effectLst/>
              </a:rPr>
              <a:t> </a:t>
            </a:r>
            <a:r>
              <a:rPr lang="en-US" sz="2400" dirty="0">
                <a:effectLst/>
              </a:rPr>
              <a:t>his family</a:t>
            </a:r>
            <a:r>
              <a:rPr lang="en-US" sz="2400" spc="-55" dirty="0">
                <a:effectLst/>
              </a:rPr>
              <a:t> </a:t>
            </a:r>
            <a:r>
              <a:rPr lang="en-US" sz="2400" dirty="0">
                <a:effectLst/>
              </a:rPr>
              <a:t>utilize </a:t>
            </a:r>
            <a:r>
              <a:rPr lang="en-US" sz="2400" spc="-20" dirty="0">
                <a:effectLst/>
              </a:rPr>
              <a:t>self-directed supports</a:t>
            </a:r>
            <a:r>
              <a:rPr lang="en-US" sz="2400" spc="-60" dirty="0">
                <a:effectLst/>
              </a:rPr>
              <a:t> </a:t>
            </a:r>
            <a:r>
              <a:rPr lang="en-US" sz="2400" spc="-20" dirty="0">
                <a:effectLst/>
              </a:rPr>
              <a:t>through</a:t>
            </a:r>
            <a:r>
              <a:rPr lang="en-US" sz="2400" spc="-55" dirty="0">
                <a:effectLst/>
              </a:rPr>
              <a:t> </a:t>
            </a:r>
            <a:r>
              <a:rPr lang="en-US" sz="2400" spc="-20" dirty="0">
                <a:effectLst/>
              </a:rPr>
              <a:t>DMH.</a:t>
            </a:r>
            <a:endParaRPr lang="en-US" sz="2400" dirty="0">
              <a:effectLst/>
            </a:endParaRPr>
          </a:p>
          <a:p>
            <a:pPr indent="-182880" defTabSz="914400">
              <a:lnSpc>
                <a:spcPct val="90000"/>
              </a:lnSpc>
              <a:spcAft>
                <a:spcPts val="600"/>
              </a:spcAft>
              <a:buFont typeface="Wingdings 2" pitchFamily="18" charset="2"/>
              <a:buChar char=""/>
            </a:pPr>
            <a:endParaRPr lang="en-US" dirty="0"/>
          </a:p>
        </p:txBody>
      </p:sp>
      <p:sp>
        <p:nvSpPr>
          <p:cNvPr id="43" name="Rectangle 4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63625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2" name="Rectangle 11">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571500"/>
            <a:ext cx="3156366" cy="4000500"/>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32CDC2D-C0C6-CC5A-F069-D90C101BAE57}"/>
              </a:ext>
            </a:extLst>
          </p:cNvPr>
          <p:cNvSpPr>
            <a:spLocks noGrp="1"/>
          </p:cNvSpPr>
          <p:nvPr>
            <p:ph type="title"/>
          </p:nvPr>
        </p:nvSpPr>
        <p:spPr>
          <a:xfrm>
            <a:off x="370695" y="1262358"/>
            <a:ext cx="2081191" cy="2618784"/>
          </a:xfrm>
        </p:spPr>
        <p:txBody>
          <a:bodyPr vert="horz" lIns="91440" tIns="45720" rIns="91440" bIns="45720" rtlCol="0" anchor="ctr">
            <a:normAutofit/>
          </a:bodyPr>
          <a:lstStyle/>
          <a:p>
            <a:pPr defTabSz="914400">
              <a:lnSpc>
                <a:spcPct val="90000"/>
              </a:lnSpc>
              <a:spcBef>
                <a:spcPct val="0"/>
              </a:spcBef>
            </a:pPr>
            <a:r>
              <a:rPr lang="en-US" sz="3100" spc="-60" dirty="0"/>
              <a:t>Social and Spirituality</a:t>
            </a:r>
          </a:p>
        </p:txBody>
      </p:sp>
      <p:sp>
        <p:nvSpPr>
          <p:cNvPr id="3" name="Text Placeholder 2">
            <a:extLst>
              <a:ext uri="{FF2B5EF4-FFF2-40B4-BE49-F238E27FC236}">
                <a16:creationId xmlns:a16="http://schemas.microsoft.com/office/drawing/2014/main" id="{FF65FB1A-23F3-B53D-AEAD-39432004B83A}"/>
              </a:ext>
            </a:extLst>
          </p:cNvPr>
          <p:cNvSpPr>
            <a:spLocks noGrp="1"/>
          </p:cNvSpPr>
          <p:nvPr>
            <p:ph type="body" idx="1"/>
          </p:nvPr>
        </p:nvSpPr>
        <p:spPr>
          <a:xfrm>
            <a:off x="2709746" y="561298"/>
            <a:ext cx="6063559" cy="4000500"/>
          </a:xfrm>
        </p:spPr>
        <p:txBody>
          <a:bodyPr vert="horz" lIns="91440" tIns="45720" rIns="91440" bIns="45720" rtlCol="0" anchor="ctr">
            <a:normAutofit lnSpcReduction="10000"/>
          </a:bodyPr>
          <a:lstStyle/>
          <a:p>
            <a:pPr marL="274320" indent="0" defTabSz="914400">
              <a:lnSpc>
                <a:spcPct val="90000"/>
              </a:lnSpc>
              <a:spcAft>
                <a:spcPts val="600"/>
              </a:spcAft>
              <a:buNone/>
            </a:pPr>
            <a:r>
              <a:rPr lang="en-US" sz="2400" b="1" i="1" dirty="0">
                <a:effectLst/>
              </a:rPr>
              <a:t>   Supports</a:t>
            </a:r>
            <a:r>
              <a:rPr lang="en-US" sz="2400" b="1" i="1" spc="-125" dirty="0">
                <a:effectLst/>
              </a:rPr>
              <a:t> </a:t>
            </a:r>
            <a:r>
              <a:rPr lang="en-US" sz="2400" b="1" i="1" dirty="0">
                <a:effectLst/>
              </a:rPr>
              <a:t>or</a:t>
            </a:r>
            <a:r>
              <a:rPr lang="en-US" sz="2400" b="1" i="1" spc="160" dirty="0">
                <a:effectLst/>
              </a:rPr>
              <a:t> </a:t>
            </a:r>
            <a:r>
              <a:rPr lang="en-US" sz="2400" b="1" i="1" dirty="0">
                <a:effectLst/>
              </a:rPr>
              <a:t>'Personal</a:t>
            </a:r>
            <a:r>
              <a:rPr lang="en-US" sz="2400" b="1" i="1" spc="-15" dirty="0">
                <a:effectLst/>
              </a:rPr>
              <a:t> </a:t>
            </a:r>
            <a:r>
              <a:rPr lang="en-US" sz="2400" b="1" i="1" dirty="0">
                <a:effectLst/>
              </a:rPr>
              <a:t>Outcomes’       </a:t>
            </a:r>
          </a:p>
          <a:p>
            <a:pPr marL="274320" indent="0" defTabSz="914400">
              <a:lnSpc>
                <a:spcPct val="90000"/>
              </a:lnSpc>
              <a:spcAft>
                <a:spcPts val="600"/>
              </a:spcAft>
              <a:buNone/>
            </a:pPr>
            <a:r>
              <a:rPr lang="en-US" sz="2400" b="1" i="1" dirty="0"/>
              <a:t>   </a:t>
            </a:r>
            <a:r>
              <a:rPr lang="en-US" sz="2400" b="1" i="1" dirty="0">
                <a:effectLst/>
              </a:rPr>
              <a:t>discovered during</a:t>
            </a:r>
            <a:r>
              <a:rPr lang="en-US" sz="2400" b="1" i="1" spc="-10" dirty="0">
                <a:effectLst/>
              </a:rPr>
              <a:t> </a:t>
            </a:r>
            <a:r>
              <a:rPr lang="en-US" sz="2400" b="1" i="1" dirty="0">
                <a:effectLst/>
              </a:rPr>
              <a:t>the</a:t>
            </a:r>
            <a:r>
              <a:rPr lang="en-US" sz="2400" b="1" i="1" spc="-90" dirty="0">
                <a:effectLst/>
              </a:rPr>
              <a:t> </a:t>
            </a:r>
            <a:r>
              <a:rPr lang="en-US" sz="2400" b="1" i="1" dirty="0">
                <a:effectLst/>
              </a:rPr>
              <a:t>assessment process</a:t>
            </a:r>
            <a:r>
              <a:rPr lang="en-US" sz="2400" b="1" i="1" spc="-55" dirty="0">
                <a:effectLst/>
              </a:rPr>
              <a:t>    </a:t>
            </a:r>
          </a:p>
          <a:p>
            <a:pPr marL="274320" indent="0" defTabSz="914400">
              <a:lnSpc>
                <a:spcPct val="90000"/>
              </a:lnSpc>
              <a:spcAft>
                <a:spcPts val="600"/>
              </a:spcAft>
              <a:buNone/>
            </a:pPr>
            <a:r>
              <a:rPr lang="en-US" sz="2400" b="1" i="1" spc="-55" dirty="0"/>
              <a:t>   </a:t>
            </a:r>
            <a:r>
              <a:rPr lang="en-US" sz="2400" b="1" i="1" dirty="0">
                <a:effectLst/>
              </a:rPr>
              <a:t>as</a:t>
            </a:r>
            <a:r>
              <a:rPr lang="en-US" sz="2400" b="1" i="1" spc="105" dirty="0">
                <a:effectLst/>
              </a:rPr>
              <a:t> </a:t>
            </a:r>
            <a:r>
              <a:rPr lang="en-US" sz="2400" b="1" i="1" dirty="0">
                <a:effectLst/>
              </a:rPr>
              <a:t>part</a:t>
            </a:r>
            <a:r>
              <a:rPr lang="en-US" sz="2400" b="1" i="1" spc="-110" dirty="0">
                <a:effectLst/>
              </a:rPr>
              <a:t> </a:t>
            </a:r>
            <a:r>
              <a:rPr lang="en-US" sz="2400" b="1" i="1" dirty="0">
                <a:effectLst/>
              </a:rPr>
              <a:t>of planning</a:t>
            </a:r>
            <a:r>
              <a:rPr lang="en-US" sz="2400" i="1" dirty="0">
                <a:effectLst/>
              </a:rPr>
              <a:t>: </a:t>
            </a:r>
          </a:p>
          <a:p>
            <a:pPr indent="-182880" defTabSz="914400">
              <a:lnSpc>
                <a:spcPct val="90000"/>
              </a:lnSpc>
              <a:spcAft>
                <a:spcPts val="600"/>
              </a:spcAft>
              <a:buFont typeface="Wingdings 2" pitchFamily="18" charset="2"/>
              <a:buChar char=""/>
            </a:pPr>
            <a:endParaRPr lang="en-US" sz="2400" i="1" dirty="0">
              <a:effectLst/>
            </a:endParaRPr>
          </a:p>
          <a:p>
            <a:pPr indent="-182880" defTabSz="914400">
              <a:lnSpc>
                <a:spcPct val="90000"/>
              </a:lnSpc>
              <a:spcAft>
                <a:spcPts val="600"/>
              </a:spcAft>
              <a:buFont typeface="Wingdings 2" pitchFamily="18" charset="2"/>
              <a:buChar char=""/>
            </a:pPr>
            <a:r>
              <a:rPr lang="en-US" sz="2400" i="1" dirty="0">
                <a:effectLst/>
              </a:rPr>
              <a:t> </a:t>
            </a:r>
            <a:r>
              <a:rPr lang="en-US" sz="2400" dirty="0">
                <a:effectLst/>
              </a:rPr>
              <a:t>Donovan practices making phone calls</a:t>
            </a:r>
            <a:r>
              <a:rPr lang="en-US" sz="2400" spc="-55" dirty="0">
                <a:effectLst/>
              </a:rPr>
              <a:t> </a:t>
            </a:r>
            <a:r>
              <a:rPr lang="en-US" sz="2400" dirty="0">
                <a:effectLst/>
              </a:rPr>
              <a:t>to family members. He</a:t>
            </a:r>
            <a:r>
              <a:rPr lang="en-US" sz="2400" spc="-90" dirty="0">
                <a:effectLst/>
              </a:rPr>
              <a:t> </a:t>
            </a:r>
            <a:r>
              <a:rPr lang="en-US" sz="2400" dirty="0">
                <a:effectLst/>
              </a:rPr>
              <a:t>develops relationships</a:t>
            </a:r>
            <a:r>
              <a:rPr lang="en-US" sz="2400" spc="-35" dirty="0">
                <a:effectLst/>
              </a:rPr>
              <a:t> </a:t>
            </a:r>
            <a:r>
              <a:rPr lang="en-US" sz="2400" dirty="0">
                <a:effectLst/>
              </a:rPr>
              <a:t>with</a:t>
            </a:r>
            <a:r>
              <a:rPr lang="en-US" sz="2400" spc="-15" dirty="0">
                <a:effectLst/>
              </a:rPr>
              <a:t> </a:t>
            </a:r>
            <a:r>
              <a:rPr lang="en-US" sz="2400" dirty="0">
                <a:effectLst/>
              </a:rPr>
              <a:t>his staff</a:t>
            </a:r>
            <a:r>
              <a:rPr lang="en-US" sz="2400" spc="-30" dirty="0">
                <a:effectLst/>
              </a:rPr>
              <a:t> </a:t>
            </a:r>
            <a:r>
              <a:rPr lang="en-US" sz="2400" dirty="0">
                <a:effectLst/>
              </a:rPr>
              <a:t>and his</a:t>
            </a:r>
            <a:r>
              <a:rPr lang="en-US" sz="2400" spc="-45" dirty="0">
                <a:effectLst/>
              </a:rPr>
              <a:t> </a:t>
            </a:r>
            <a:r>
              <a:rPr lang="en-US" sz="2400" dirty="0">
                <a:effectLst/>
              </a:rPr>
              <a:t>tennis coaches. Future</a:t>
            </a:r>
            <a:r>
              <a:rPr lang="en-US" sz="2400" spc="-25" dirty="0">
                <a:effectLst/>
              </a:rPr>
              <a:t> </a:t>
            </a:r>
            <a:r>
              <a:rPr lang="en-US" sz="2400" dirty="0">
                <a:effectLst/>
              </a:rPr>
              <a:t>goals</a:t>
            </a:r>
            <a:r>
              <a:rPr lang="en-US" sz="2400" spc="-5" dirty="0">
                <a:effectLst/>
              </a:rPr>
              <a:t> </a:t>
            </a:r>
            <a:r>
              <a:rPr lang="en-US" sz="2400" dirty="0">
                <a:effectLst/>
              </a:rPr>
              <a:t>would include developing a Facebook page</a:t>
            </a:r>
            <a:r>
              <a:rPr lang="en-US" sz="2400" spc="-50" dirty="0">
                <a:effectLst/>
              </a:rPr>
              <a:t> </a:t>
            </a:r>
            <a:r>
              <a:rPr lang="en-US" sz="2400" dirty="0">
                <a:effectLst/>
              </a:rPr>
              <a:t>and engaging more frequently with family members and the</a:t>
            </a:r>
            <a:r>
              <a:rPr lang="en-US" sz="2400" spc="-85" dirty="0">
                <a:effectLst/>
              </a:rPr>
              <a:t> </a:t>
            </a:r>
            <a:r>
              <a:rPr lang="en-US" sz="2400" dirty="0">
                <a:effectLst/>
              </a:rPr>
              <a:t>community.</a:t>
            </a:r>
          </a:p>
          <a:p>
            <a:pPr indent="-182880" defTabSz="914400">
              <a:lnSpc>
                <a:spcPct val="90000"/>
              </a:lnSpc>
              <a:spcAft>
                <a:spcPts val="600"/>
              </a:spcAft>
              <a:buFont typeface="Wingdings 2" pitchFamily="18" charset="2"/>
              <a:buChar char=""/>
            </a:pPr>
            <a:endParaRPr lang="en-US" dirty="0"/>
          </a:p>
        </p:txBody>
      </p:sp>
      <p:sp>
        <p:nvSpPr>
          <p:cNvPr id="16" name="Freeform: Shape 15">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792656"/>
            <a:ext cx="751113" cy="3558188"/>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23103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2"/>
        <p:cNvGrpSpPr/>
        <p:nvPr/>
      </p:nvGrpSpPr>
      <p:grpSpPr>
        <a:xfrm>
          <a:off x="0" y="0"/>
          <a:ext cx="0" cy="0"/>
          <a:chOff x="0" y="0"/>
          <a:chExt cx="0" cy="0"/>
        </a:xfrm>
      </p:grpSpPr>
      <p:sp>
        <p:nvSpPr>
          <p:cNvPr id="173" name="Rectangle 172">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5" name="Rectangle 174">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77" name="Rectangle 176">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9" name="Picture 168" descr="Apple with measuring tape">
            <a:extLst>
              <a:ext uri="{FF2B5EF4-FFF2-40B4-BE49-F238E27FC236}">
                <a16:creationId xmlns:a16="http://schemas.microsoft.com/office/drawing/2014/main" id="{DF1B46D9-A452-93F9-4D69-E06E423D825C}"/>
              </a:ext>
            </a:extLst>
          </p:cNvPr>
          <p:cNvPicPr>
            <a:picLocks noChangeAspect="1"/>
          </p:cNvPicPr>
          <p:nvPr/>
        </p:nvPicPr>
        <p:blipFill rotWithShape="1">
          <a:blip r:embed="rId3">
            <a:duotone>
              <a:schemeClr val="bg2">
                <a:shade val="45000"/>
                <a:satMod val="135000"/>
              </a:schemeClr>
              <a:prstClr val="white"/>
            </a:duotone>
            <a:alphaModFix amt="25000"/>
          </a:blip>
          <a:srcRect r="-1" b="14751"/>
          <a:stretch/>
        </p:blipFill>
        <p:spPr>
          <a:xfrm>
            <a:off x="20" y="10"/>
            <a:ext cx="9141694" cy="5143490"/>
          </a:xfrm>
          <a:prstGeom prst="rect">
            <a:avLst/>
          </a:prstGeom>
        </p:spPr>
      </p:pic>
      <p:sp>
        <p:nvSpPr>
          <p:cNvPr id="179" name="Rectangle 178">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3" name="Google Shape;153;p29"/>
          <p:cNvSpPr txBox="1">
            <a:spLocks noGrp="1"/>
          </p:cNvSpPr>
          <p:nvPr>
            <p:ph type="title"/>
          </p:nvPr>
        </p:nvSpPr>
        <p:spPr>
          <a:xfrm>
            <a:off x="189689" y="842877"/>
            <a:ext cx="2210611" cy="3450888"/>
          </a:xfrm>
          <a:prstGeom prst="rect">
            <a:avLst/>
          </a:prstGeom>
        </p:spPr>
        <p:txBody>
          <a:bodyPr spcFirstLastPara="1" vert="horz" lIns="91440" tIns="45720" rIns="91440" bIns="45720" rtlCol="0" anchor="ctr" anchorCtr="0">
            <a:normAutofit/>
          </a:bodyPr>
          <a:lstStyle/>
          <a:p>
            <a:pPr marL="0" lvl="0" indent="0" defTabSz="914400">
              <a:lnSpc>
                <a:spcPct val="90000"/>
              </a:lnSpc>
              <a:spcBef>
                <a:spcPct val="0"/>
              </a:spcBef>
              <a:spcAft>
                <a:spcPts val="0"/>
              </a:spcAft>
              <a:buSzPts val="3000"/>
            </a:pPr>
            <a:r>
              <a:rPr lang="en-US" sz="3600" spc="-60" dirty="0"/>
              <a:t>Healthy Living</a:t>
            </a:r>
          </a:p>
        </p:txBody>
      </p:sp>
      <p:sp>
        <p:nvSpPr>
          <p:cNvPr id="154" name="Google Shape;154;p29"/>
          <p:cNvSpPr txBox="1">
            <a:spLocks noGrp="1"/>
          </p:cNvSpPr>
          <p:nvPr>
            <p:ph type="body" idx="1"/>
          </p:nvPr>
        </p:nvSpPr>
        <p:spPr>
          <a:xfrm>
            <a:off x="2901951" y="648081"/>
            <a:ext cx="5486400" cy="3840480"/>
          </a:xfrm>
          <a:prstGeom prst="rect">
            <a:avLst/>
          </a:prstGeom>
        </p:spPr>
        <p:txBody>
          <a:bodyPr spcFirstLastPara="1" vert="horz" lIns="91440" tIns="45720" rIns="91440" bIns="45720" rtlCol="0" anchor="ctr" anchorCtr="0">
            <a:normAutofit/>
          </a:bodyPr>
          <a:lstStyle/>
          <a:p>
            <a:pPr marL="457200" lvl="0" indent="-182880" defTabSz="914400">
              <a:lnSpc>
                <a:spcPct val="90000"/>
              </a:lnSpc>
              <a:spcBef>
                <a:spcPts val="0"/>
              </a:spcBef>
              <a:spcAft>
                <a:spcPts val="0"/>
              </a:spcAft>
              <a:buSzPts val="1800"/>
              <a:buFont typeface="Wingdings 2" pitchFamily="18" charset="2"/>
              <a:buChar char=""/>
            </a:pPr>
            <a:r>
              <a:rPr lang="en-US" sz="2400" dirty="0"/>
              <a:t>Choose mental/health resources</a:t>
            </a:r>
          </a:p>
          <a:p>
            <a:pPr marL="457200" lvl="0" indent="-182880" defTabSz="914400">
              <a:lnSpc>
                <a:spcPct val="90000"/>
              </a:lnSpc>
              <a:spcBef>
                <a:spcPts val="1600"/>
              </a:spcBef>
              <a:spcAft>
                <a:spcPts val="0"/>
              </a:spcAft>
              <a:buSzPts val="1800"/>
              <a:buFont typeface="Wingdings 2" pitchFamily="18" charset="2"/>
              <a:buChar char=""/>
            </a:pPr>
            <a:r>
              <a:rPr lang="en-US" sz="2400" dirty="0"/>
              <a:t>Identify health needs and supports</a:t>
            </a:r>
            <a:endParaRPr lang="en-US" dirty="0"/>
          </a:p>
          <a:p>
            <a:pPr marL="0" lvl="0" indent="-182880" defTabSz="914400">
              <a:lnSpc>
                <a:spcPct val="90000"/>
              </a:lnSpc>
              <a:spcBef>
                <a:spcPts val="1600"/>
              </a:spcBef>
              <a:spcAft>
                <a:spcPts val="0"/>
              </a:spcAft>
              <a:buSzPts val="1400"/>
              <a:buFont typeface="Wingdings 2" pitchFamily="18" charset="2"/>
              <a:buChar char=""/>
            </a:pPr>
            <a:r>
              <a:rPr lang="en-US" sz="1600" dirty="0">
                <a:hlinkClick r:id="rId4"/>
              </a:rPr>
              <a:t>https://dmh.mo.gov/dev-disabilities/health</a:t>
            </a:r>
            <a:endParaRPr lang="en-US" sz="1600" dirty="0"/>
          </a:p>
          <a:p>
            <a:pPr marL="0" lvl="0" indent="-182880" defTabSz="914400">
              <a:lnSpc>
                <a:spcPct val="90000"/>
              </a:lnSpc>
              <a:spcBef>
                <a:spcPts val="1600"/>
              </a:spcBef>
              <a:spcAft>
                <a:spcPts val="0"/>
              </a:spcAft>
              <a:buSzPts val="1400"/>
              <a:buFont typeface="Wingdings 2" pitchFamily="18" charset="2"/>
              <a:buChar char=""/>
            </a:pPr>
            <a:r>
              <a:rPr lang="en-US" sz="1600" dirty="0">
                <a:hlinkClick r:id="rId5"/>
              </a:rPr>
              <a:t>https://dmh.mo.gov/dev-disabilities/hrst-project</a:t>
            </a:r>
            <a:endParaRPr lang="en-US" sz="1600" dirty="0"/>
          </a:p>
          <a:p>
            <a:pPr marL="0" lvl="0" indent="-182880" defTabSz="914400">
              <a:lnSpc>
                <a:spcPct val="90000"/>
              </a:lnSpc>
              <a:spcBef>
                <a:spcPts val="1600"/>
              </a:spcBef>
              <a:spcAft>
                <a:spcPts val="0"/>
              </a:spcAft>
              <a:buSzPts val="1400"/>
              <a:buFont typeface="Wingdings 2" pitchFamily="18" charset="2"/>
              <a:buChar char=""/>
            </a:pPr>
            <a:r>
              <a:rPr lang="en-US" sz="1600" dirty="0">
                <a:hlinkClick r:id="rId6"/>
              </a:rPr>
              <a:t>https://dmh.mo.gov/dev-disabilities/positive-supports</a:t>
            </a:r>
            <a:endParaRPr lang="en-US" sz="1600" dirty="0"/>
          </a:p>
          <a:p>
            <a:pPr marL="0" lvl="0" indent="-182880" defTabSz="914400">
              <a:lnSpc>
                <a:spcPct val="90000"/>
              </a:lnSpc>
              <a:spcBef>
                <a:spcPts val="1600"/>
              </a:spcBef>
              <a:spcAft>
                <a:spcPts val="0"/>
              </a:spcAft>
              <a:buSzPts val="1400"/>
              <a:buFont typeface="Wingdings 2" pitchFamily="18" charset="2"/>
              <a:buChar char=""/>
            </a:pPr>
            <a:r>
              <a:rPr lang="en-US" sz="1600" dirty="0">
                <a:hlinkClick r:id="rId7"/>
              </a:rPr>
              <a:t>https://dmh.mo.gov/media/pdf/tools-choice-competency</a:t>
            </a:r>
            <a:endParaRPr lang="en-US" sz="1600" dirty="0"/>
          </a:p>
        </p:txBody>
      </p:sp>
      <p:sp>
        <p:nvSpPr>
          <p:cNvPr id="181" name="Rectangle 180">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2" name="Rectangle 11">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571500"/>
            <a:ext cx="3156366" cy="4000500"/>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0A5C06D-73A2-6270-803D-4DE9F4568C68}"/>
              </a:ext>
            </a:extLst>
          </p:cNvPr>
          <p:cNvSpPr>
            <a:spLocks noGrp="1"/>
          </p:cNvSpPr>
          <p:nvPr>
            <p:ph type="title"/>
          </p:nvPr>
        </p:nvSpPr>
        <p:spPr>
          <a:xfrm>
            <a:off x="370695" y="1262358"/>
            <a:ext cx="2081191" cy="2618784"/>
          </a:xfrm>
        </p:spPr>
        <p:txBody>
          <a:bodyPr vert="horz" lIns="91440" tIns="45720" rIns="91440" bIns="45720" rtlCol="0" anchor="ctr">
            <a:normAutofit/>
          </a:bodyPr>
          <a:lstStyle/>
          <a:p>
            <a:pPr defTabSz="914400">
              <a:lnSpc>
                <a:spcPct val="90000"/>
              </a:lnSpc>
              <a:spcBef>
                <a:spcPct val="0"/>
              </a:spcBef>
            </a:pPr>
            <a:r>
              <a:rPr lang="en-US" sz="3600" spc="-60" dirty="0"/>
              <a:t>Healthy Living</a:t>
            </a:r>
          </a:p>
        </p:txBody>
      </p:sp>
      <p:sp>
        <p:nvSpPr>
          <p:cNvPr id="3" name="Text Placeholder 2">
            <a:extLst>
              <a:ext uri="{FF2B5EF4-FFF2-40B4-BE49-F238E27FC236}">
                <a16:creationId xmlns:a16="http://schemas.microsoft.com/office/drawing/2014/main" id="{6EF26229-D9CF-E301-4874-8B63A752612E}"/>
              </a:ext>
            </a:extLst>
          </p:cNvPr>
          <p:cNvSpPr>
            <a:spLocks noGrp="1"/>
          </p:cNvSpPr>
          <p:nvPr>
            <p:ph type="body" idx="1"/>
          </p:nvPr>
        </p:nvSpPr>
        <p:spPr>
          <a:xfrm>
            <a:off x="3156366" y="322955"/>
            <a:ext cx="5085371" cy="4244473"/>
          </a:xfrm>
        </p:spPr>
        <p:txBody>
          <a:bodyPr vert="horz" lIns="91440" tIns="45720" rIns="91440" bIns="45720" rtlCol="0" anchor="ctr">
            <a:normAutofit fontScale="62500" lnSpcReduction="20000"/>
          </a:bodyPr>
          <a:lstStyle/>
          <a:p>
            <a:pPr marL="0" marR="0" indent="0">
              <a:spcBef>
                <a:spcPts val="245"/>
              </a:spcBef>
              <a:spcAft>
                <a:spcPts val="0"/>
              </a:spcAft>
              <a:buNone/>
            </a:pPr>
            <a:r>
              <a:rPr lang="en-US" sz="1900" b="1" i="1" spc="-30" dirty="0">
                <a:solidFill>
                  <a:srgbClr val="362F3D"/>
                </a:solidFill>
                <a:effectLst/>
                <a:latin typeface="Times New Roman" panose="02020603050405020304" pitchFamily="18" charset="0"/>
                <a:ea typeface="Times New Roman" panose="02020603050405020304" pitchFamily="18" charset="0"/>
              </a:rPr>
              <a:t>Diagnoses</a:t>
            </a:r>
            <a:r>
              <a:rPr lang="en-US" sz="1900" b="1" i="1" spc="-30" dirty="0">
                <a:solidFill>
                  <a:srgbClr val="60343F"/>
                </a:solidFill>
                <a:effectLst/>
                <a:latin typeface="Times New Roman" panose="02020603050405020304" pitchFamily="18" charset="0"/>
                <a:ea typeface="Times New Roman" panose="02020603050405020304" pitchFamily="18" charset="0"/>
              </a:rPr>
              <a:t>:</a:t>
            </a:r>
            <a:r>
              <a:rPr lang="en-US" sz="1900" b="1" i="1" spc="-35" dirty="0">
                <a:solidFill>
                  <a:srgbClr val="60343F"/>
                </a:solidFill>
                <a:effectLst/>
                <a:latin typeface="Times New Roman" panose="02020603050405020304" pitchFamily="18" charset="0"/>
                <a:ea typeface="Times New Roman" panose="02020603050405020304" pitchFamily="18" charset="0"/>
              </a:rPr>
              <a:t> </a:t>
            </a:r>
            <a:r>
              <a:rPr lang="en-US" sz="1900" spc="-30" dirty="0">
                <a:solidFill>
                  <a:srgbClr val="362F3D"/>
                </a:solidFill>
                <a:effectLst/>
                <a:latin typeface="Times New Roman" panose="02020603050405020304" pitchFamily="18" charset="0"/>
                <a:ea typeface="Times New Roman" panose="02020603050405020304" pitchFamily="18" charset="0"/>
              </a:rPr>
              <a:t>Autism,</a:t>
            </a:r>
            <a:r>
              <a:rPr lang="en-US" sz="1900" spc="10" dirty="0">
                <a:solidFill>
                  <a:srgbClr val="362F3D"/>
                </a:solidFill>
                <a:effectLst/>
                <a:latin typeface="Times New Roman" panose="02020603050405020304" pitchFamily="18" charset="0"/>
                <a:ea typeface="Times New Roman" panose="02020603050405020304" pitchFamily="18" charset="0"/>
              </a:rPr>
              <a:t> </a:t>
            </a:r>
            <a:r>
              <a:rPr lang="en-US" sz="1900" spc="-30" dirty="0">
                <a:solidFill>
                  <a:srgbClr val="130F3A"/>
                </a:solidFill>
                <a:effectLst/>
                <a:latin typeface="Times New Roman" panose="02020603050405020304" pitchFamily="18" charset="0"/>
                <a:ea typeface="Times New Roman" panose="02020603050405020304" pitchFamily="18" charset="0"/>
              </a:rPr>
              <a:t>i</a:t>
            </a:r>
            <a:r>
              <a:rPr lang="en-US" sz="1900" spc="-30" dirty="0">
                <a:solidFill>
                  <a:srgbClr val="362F3D"/>
                </a:solidFill>
                <a:effectLst/>
                <a:latin typeface="Times New Roman" panose="02020603050405020304" pitchFamily="18" charset="0"/>
                <a:ea typeface="Times New Roman" panose="02020603050405020304" pitchFamily="18" charset="0"/>
              </a:rPr>
              <a:t>ntellectual</a:t>
            </a:r>
            <a:r>
              <a:rPr lang="en-US" sz="1900" spc="45" dirty="0">
                <a:solidFill>
                  <a:srgbClr val="362F3D"/>
                </a:solidFill>
                <a:effectLst/>
                <a:latin typeface="Times New Roman" panose="02020603050405020304" pitchFamily="18" charset="0"/>
                <a:ea typeface="Times New Roman" panose="02020603050405020304" pitchFamily="18" charset="0"/>
              </a:rPr>
              <a:t> </a:t>
            </a:r>
            <a:r>
              <a:rPr lang="en-US" sz="1900" spc="-30" dirty="0">
                <a:solidFill>
                  <a:srgbClr val="362F3D"/>
                </a:solidFill>
                <a:effectLst/>
                <a:latin typeface="Times New Roman" panose="02020603050405020304" pitchFamily="18" charset="0"/>
                <a:ea typeface="Times New Roman" panose="02020603050405020304" pitchFamily="18" charset="0"/>
              </a:rPr>
              <a:t>d</a:t>
            </a:r>
            <a:r>
              <a:rPr lang="en-US" sz="1900" spc="-30" dirty="0">
                <a:solidFill>
                  <a:srgbClr val="130F3A"/>
                </a:solidFill>
                <a:effectLst/>
                <a:latin typeface="Times New Roman" panose="02020603050405020304" pitchFamily="18" charset="0"/>
                <a:ea typeface="Times New Roman" panose="02020603050405020304" pitchFamily="18" charset="0"/>
              </a:rPr>
              <a:t>i</a:t>
            </a:r>
            <a:r>
              <a:rPr lang="en-US" sz="1900" spc="-30" dirty="0">
                <a:solidFill>
                  <a:srgbClr val="443F4D"/>
                </a:solidFill>
                <a:effectLst/>
                <a:latin typeface="Times New Roman" panose="02020603050405020304" pitchFamily="18" charset="0"/>
                <a:ea typeface="Times New Roman" panose="02020603050405020304" pitchFamily="18" charset="0"/>
              </a:rPr>
              <a:t>sabi</a:t>
            </a:r>
            <a:r>
              <a:rPr lang="en-US" sz="1900" spc="-30" dirty="0">
                <a:solidFill>
                  <a:srgbClr val="130F3A"/>
                </a:solidFill>
                <a:effectLst/>
                <a:latin typeface="Times New Roman" panose="02020603050405020304" pitchFamily="18" charset="0"/>
                <a:ea typeface="Times New Roman" panose="02020603050405020304" pitchFamily="18" charset="0"/>
              </a:rPr>
              <a:t>l</a:t>
            </a:r>
            <a:r>
              <a:rPr lang="en-US" sz="1900" spc="-30" dirty="0">
                <a:solidFill>
                  <a:srgbClr val="443F4D"/>
                </a:solidFill>
                <a:effectLst/>
                <a:latin typeface="Times New Roman" panose="02020603050405020304" pitchFamily="18" charset="0"/>
                <a:ea typeface="Times New Roman" panose="02020603050405020304" pitchFamily="18" charset="0"/>
              </a:rPr>
              <a:t>ity,</a:t>
            </a:r>
            <a:r>
              <a:rPr lang="en-US" sz="1900" spc="-40" dirty="0">
                <a:solidFill>
                  <a:srgbClr val="443F4D"/>
                </a:solidFill>
                <a:effectLst/>
                <a:latin typeface="Times New Roman" panose="02020603050405020304" pitchFamily="18" charset="0"/>
                <a:ea typeface="Times New Roman" panose="02020603050405020304" pitchFamily="18" charset="0"/>
              </a:rPr>
              <a:t> </a:t>
            </a:r>
            <a:r>
              <a:rPr lang="en-US" sz="1900" spc="-30" dirty="0">
                <a:solidFill>
                  <a:srgbClr val="443F4D"/>
                </a:solidFill>
                <a:effectLst/>
                <a:latin typeface="Times New Roman" panose="02020603050405020304" pitchFamily="18" charset="0"/>
                <a:ea typeface="Times New Roman" panose="02020603050405020304" pitchFamily="18" charset="0"/>
              </a:rPr>
              <a:t>seizure</a:t>
            </a:r>
            <a:r>
              <a:rPr lang="en-US" sz="1900" spc="-15" dirty="0">
                <a:solidFill>
                  <a:srgbClr val="443F4D"/>
                </a:solidFill>
                <a:effectLst/>
                <a:latin typeface="Times New Roman" panose="02020603050405020304" pitchFamily="18" charset="0"/>
                <a:ea typeface="Times New Roman" panose="02020603050405020304" pitchFamily="18" charset="0"/>
              </a:rPr>
              <a:t> </a:t>
            </a:r>
            <a:r>
              <a:rPr lang="en-US" sz="1900" spc="-30" dirty="0">
                <a:solidFill>
                  <a:srgbClr val="443F4D"/>
                </a:solidFill>
                <a:effectLst/>
                <a:latin typeface="Times New Roman" panose="02020603050405020304" pitchFamily="18" charset="0"/>
                <a:ea typeface="Times New Roman" panose="02020603050405020304" pitchFamily="18" charset="0"/>
              </a:rPr>
              <a:t>diso</a:t>
            </a:r>
            <a:r>
              <a:rPr lang="en-US" sz="1900" spc="-30" dirty="0">
                <a:solidFill>
                  <a:srgbClr val="261D2B"/>
                </a:solidFill>
                <a:effectLst/>
                <a:latin typeface="Times New Roman" panose="02020603050405020304" pitchFamily="18" charset="0"/>
                <a:ea typeface="Times New Roman" panose="02020603050405020304" pitchFamily="18" charset="0"/>
              </a:rPr>
              <a:t>r</a:t>
            </a:r>
            <a:r>
              <a:rPr lang="en-US" sz="1900" spc="-30" dirty="0">
                <a:solidFill>
                  <a:srgbClr val="443F4D"/>
                </a:solidFill>
                <a:effectLst/>
                <a:latin typeface="Times New Roman" panose="02020603050405020304" pitchFamily="18" charset="0"/>
                <a:ea typeface="Times New Roman" panose="02020603050405020304" pitchFamily="18" charset="0"/>
              </a:rPr>
              <a:t>der</a:t>
            </a:r>
            <a:endParaRPr lang="en-US" sz="1900" dirty="0">
              <a:effectLst/>
              <a:latin typeface="Times New Roman" panose="02020603050405020304" pitchFamily="18" charset="0"/>
              <a:ea typeface="Times New Roman" panose="02020603050405020304" pitchFamily="18" charset="0"/>
            </a:endParaRPr>
          </a:p>
          <a:p>
            <a:pPr marL="0" marR="0" indent="0">
              <a:spcBef>
                <a:spcPts val="100"/>
              </a:spcBef>
              <a:spcAft>
                <a:spcPts val="0"/>
              </a:spcAft>
              <a:buNone/>
            </a:pPr>
            <a:r>
              <a:rPr lang="en-US" sz="1900" b="1" i="1" spc="-20" dirty="0">
                <a:solidFill>
                  <a:srgbClr val="362F3D"/>
                </a:solidFill>
                <a:effectLst/>
                <a:latin typeface="Times New Roman" panose="02020603050405020304" pitchFamily="18" charset="0"/>
                <a:ea typeface="Times New Roman" panose="02020603050405020304" pitchFamily="18" charset="0"/>
              </a:rPr>
              <a:t>Medical</a:t>
            </a:r>
            <a:r>
              <a:rPr lang="en-US" sz="1900" b="1" i="1" spc="95" dirty="0">
                <a:solidFill>
                  <a:srgbClr val="362F3D"/>
                </a:solidFill>
                <a:effectLst/>
                <a:latin typeface="Times New Roman" panose="02020603050405020304" pitchFamily="18" charset="0"/>
                <a:ea typeface="Times New Roman" panose="02020603050405020304" pitchFamily="18" charset="0"/>
              </a:rPr>
              <a:t> </a:t>
            </a:r>
            <a:r>
              <a:rPr lang="en-US" sz="1900" b="1" i="1" spc="-20" dirty="0">
                <a:solidFill>
                  <a:srgbClr val="362F3D"/>
                </a:solidFill>
                <a:effectLst/>
                <a:latin typeface="Times New Roman" panose="02020603050405020304" pitchFamily="18" charset="0"/>
                <a:ea typeface="Times New Roman" panose="02020603050405020304" pitchFamily="18" charset="0"/>
              </a:rPr>
              <a:t>History</a:t>
            </a:r>
            <a:r>
              <a:rPr lang="en-US" sz="1900" i="1" spc="-20" dirty="0">
                <a:solidFill>
                  <a:srgbClr val="704446"/>
                </a:solidFill>
                <a:effectLst/>
                <a:latin typeface="Times New Roman" panose="02020603050405020304" pitchFamily="18" charset="0"/>
                <a:ea typeface="Times New Roman" panose="02020603050405020304" pitchFamily="18" charset="0"/>
              </a:rPr>
              <a:t>:</a:t>
            </a:r>
            <a:r>
              <a:rPr lang="en-US" sz="1900" i="1" spc="-80" dirty="0">
                <a:solidFill>
                  <a:srgbClr val="704446"/>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D</a:t>
            </a:r>
            <a:r>
              <a:rPr lang="en-US" sz="1900" spc="-20" dirty="0">
                <a:solidFill>
                  <a:srgbClr val="130F3A"/>
                </a:solidFill>
                <a:effectLst/>
                <a:latin typeface="Times New Roman" panose="02020603050405020304" pitchFamily="18" charset="0"/>
                <a:ea typeface="Times New Roman" panose="02020603050405020304" pitchFamily="18" charset="0"/>
              </a:rPr>
              <a:t>i</a:t>
            </a:r>
            <a:r>
              <a:rPr lang="en-US" sz="1900" spc="-20" dirty="0">
                <a:solidFill>
                  <a:srgbClr val="443F4D"/>
                </a:solidFill>
                <a:effectLst/>
                <a:latin typeface="Times New Roman" panose="02020603050405020304" pitchFamily="18" charset="0"/>
                <a:ea typeface="Times New Roman" panose="02020603050405020304" pitchFamily="18" charset="0"/>
              </a:rPr>
              <a:t>agnosed</a:t>
            </a:r>
            <a:r>
              <a:rPr lang="en-US" sz="1900" spc="-100" dirty="0">
                <a:solidFill>
                  <a:srgbClr val="443F4D"/>
                </a:solidFill>
                <a:effectLst/>
                <a:latin typeface="Times New Roman" panose="02020603050405020304" pitchFamily="18" charset="0"/>
                <a:ea typeface="Times New Roman" panose="02020603050405020304" pitchFamily="18" charset="0"/>
              </a:rPr>
              <a:t> </a:t>
            </a:r>
            <a:r>
              <a:rPr lang="en-US" sz="1900" spc="-20" dirty="0">
                <a:solidFill>
                  <a:srgbClr val="443F4D"/>
                </a:solidFill>
                <a:effectLst/>
                <a:latin typeface="Times New Roman" panose="02020603050405020304" pitchFamily="18" charset="0"/>
                <a:ea typeface="Times New Roman" panose="02020603050405020304" pitchFamily="18" charset="0"/>
              </a:rPr>
              <a:t>with</a:t>
            </a:r>
            <a:r>
              <a:rPr lang="en-US" sz="1900" spc="-75" dirty="0">
                <a:solidFill>
                  <a:srgbClr val="443F4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autism</a:t>
            </a:r>
            <a:r>
              <a:rPr lang="en-US" sz="1900" spc="-6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at</a:t>
            </a:r>
            <a:r>
              <a:rPr lang="en-US" sz="1900" spc="-10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443F4D"/>
                </a:solidFill>
                <a:effectLst/>
                <a:latin typeface="Times New Roman" panose="02020603050405020304" pitchFamily="18" charset="0"/>
                <a:ea typeface="Times New Roman" panose="02020603050405020304" pitchFamily="18" charset="0"/>
              </a:rPr>
              <a:t>age</a:t>
            </a:r>
            <a:r>
              <a:rPr lang="en-US" sz="1900" spc="-120" dirty="0">
                <a:solidFill>
                  <a:srgbClr val="443F4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3.</a:t>
            </a:r>
            <a:r>
              <a:rPr lang="en-US" sz="1900" spc="-9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Most</a:t>
            </a:r>
            <a:r>
              <a:rPr lang="en-US" sz="1900" spc="-10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r</a:t>
            </a:r>
            <a:r>
              <a:rPr lang="en-US" sz="1900" spc="-20" dirty="0">
                <a:solidFill>
                  <a:srgbClr val="443F4D"/>
                </a:solidFill>
                <a:effectLst/>
                <a:latin typeface="Times New Roman" panose="02020603050405020304" pitchFamily="18" charset="0"/>
                <a:ea typeface="Times New Roman" panose="02020603050405020304" pitchFamily="18" charset="0"/>
              </a:rPr>
              <a:t>ece</a:t>
            </a:r>
            <a:r>
              <a:rPr lang="en-US" sz="1900" spc="-20" dirty="0">
                <a:solidFill>
                  <a:srgbClr val="261D2B"/>
                </a:solidFill>
                <a:effectLst/>
                <a:latin typeface="Times New Roman" panose="02020603050405020304" pitchFamily="18" charset="0"/>
                <a:ea typeface="Times New Roman" panose="02020603050405020304" pitchFamily="18" charset="0"/>
              </a:rPr>
              <a:t>nt</a:t>
            </a:r>
            <a:r>
              <a:rPr lang="en-US" sz="1900" spc="-25"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s</a:t>
            </a:r>
            <a:r>
              <a:rPr lang="en-US" sz="1900" spc="-20" dirty="0">
                <a:solidFill>
                  <a:srgbClr val="443F4D"/>
                </a:solidFill>
                <a:effectLst/>
                <a:latin typeface="Times New Roman" panose="02020603050405020304" pitchFamily="18" charset="0"/>
                <a:ea typeface="Times New Roman" panose="02020603050405020304" pitchFamily="18" charset="0"/>
              </a:rPr>
              <a:t>e</a:t>
            </a:r>
            <a:r>
              <a:rPr lang="en-US" sz="1900" spc="-20" dirty="0">
                <a:solidFill>
                  <a:srgbClr val="261D2B"/>
                </a:solidFill>
                <a:effectLst/>
                <a:latin typeface="Times New Roman" panose="02020603050405020304" pitchFamily="18" charset="0"/>
                <a:ea typeface="Times New Roman" panose="02020603050405020304" pitchFamily="18" charset="0"/>
              </a:rPr>
              <a:t>i</a:t>
            </a:r>
            <a:r>
              <a:rPr lang="en-US" sz="1900" spc="-20" dirty="0">
                <a:solidFill>
                  <a:srgbClr val="443F4D"/>
                </a:solidFill>
                <a:effectLst/>
                <a:latin typeface="Times New Roman" panose="02020603050405020304" pitchFamily="18" charset="0"/>
                <a:ea typeface="Times New Roman" panose="02020603050405020304" pitchFamily="18" charset="0"/>
              </a:rPr>
              <a:t>zu</a:t>
            </a:r>
            <a:r>
              <a:rPr lang="en-US" sz="1900" spc="-20" dirty="0">
                <a:solidFill>
                  <a:srgbClr val="261D2B"/>
                </a:solidFill>
                <a:effectLst/>
                <a:latin typeface="Times New Roman" panose="02020603050405020304" pitchFamily="18" charset="0"/>
                <a:ea typeface="Times New Roman" panose="02020603050405020304" pitchFamily="18" charset="0"/>
              </a:rPr>
              <a:t>r</a:t>
            </a:r>
            <a:r>
              <a:rPr lang="en-US" sz="1900" spc="-20" dirty="0">
                <a:solidFill>
                  <a:srgbClr val="443F4D"/>
                </a:solidFill>
                <a:effectLst/>
                <a:latin typeface="Times New Roman" panose="02020603050405020304" pitchFamily="18" charset="0"/>
                <a:ea typeface="Times New Roman" panose="02020603050405020304" pitchFamily="18" charset="0"/>
              </a:rPr>
              <a:t>e</a:t>
            </a:r>
            <a:r>
              <a:rPr lang="en-US" sz="1900" spc="-105" dirty="0">
                <a:solidFill>
                  <a:srgbClr val="443F4D"/>
                </a:solidFill>
                <a:effectLst/>
                <a:latin typeface="Times New Roman" panose="02020603050405020304" pitchFamily="18" charset="0"/>
                <a:ea typeface="Times New Roman" panose="02020603050405020304" pitchFamily="18" charset="0"/>
              </a:rPr>
              <a:t> </a:t>
            </a:r>
            <a:r>
              <a:rPr lang="en-US" sz="1900" spc="-20" dirty="0">
                <a:solidFill>
                  <a:srgbClr val="443F4D"/>
                </a:solidFill>
                <a:effectLst/>
                <a:latin typeface="Times New Roman" panose="02020603050405020304" pitchFamily="18" charset="0"/>
                <a:ea typeface="Times New Roman" panose="02020603050405020304" pitchFamily="18" charset="0"/>
              </a:rPr>
              <a:t>was</a:t>
            </a:r>
            <a:r>
              <a:rPr lang="en-US" sz="1900" spc="-30" dirty="0">
                <a:solidFill>
                  <a:srgbClr val="443F4D"/>
                </a:solidFill>
                <a:effectLst/>
                <a:latin typeface="Times New Roman" panose="02020603050405020304" pitchFamily="18" charset="0"/>
                <a:ea typeface="Times New Roman" panose="02020603050405020304" pitchFamily="18" charset="0"/>
              </a:rPr>
              <a:t> </a:t>
            </a:r>
            <a:r>
              <a:rPr lang="en-US" sz="1900" spc="-20" dirty="0">
                <a:solidFill>
                  <a:srgbClr val="130F3A"/>
                </a:solidFill>
                <a:effectLst/>
                <a:latin typeface="Times New Roman" panose="02020603050405020304" pitchFamily="18" charset="0"/>
                <a:ea typeface="Times New Roman" panose="02020603050405020304" pitchFamily="18" charset="0"/>
              </a:rPr>
              <a:t>in</a:t>
            </a:r>
            <a:r>
              <a:rPr lang="en-US" sz="1900" spc="-75" dirty="0">
                <a:solidFill>
                  <a:srgbClr val="130F3A"/>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May</a:t>
            </a:r>
            <a:r>
              <a:rPr lang="en-US" sz="1900" spc="-8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of</a:t>
            </a:r>
            <a:r>
              <a:rPr lang="en-US" sz="1900" spc="-8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2016.</a:t>
            </a:r>
            <a:endParaRPr lang="en-US" sz="1900" dirty="0">
              <a:effectLst/>
              <a:latin typeface="Times New Roman" panose="02020603050405020304" pitchFamily="18" charset="0"/>
              <a:ea typeface="Times New Roman" panose="02020603050405020304" pitchFamily="18" charset="0"/>
            </a:endParaRPr>
          </a:p>
          <a:p>
            <a:pPr marL="0" marR="0" indent="0">
              <a:lnSpc>
                <a:spcPct val="120000"/>
              </a:lnSpc>
              <a:spcBef>
                <a:spcPts val="170"/>
              </a:spcBef>
              <a:spcAft>
                <a:spcPts val="0"/>
              </a:spcAft>
              <a:buNone/>
            </a:pPr>
            <a:r>
              <a:rPr lang="en-US" sz="1900" b="1" i="1" dirty="0">
                <a:solidFill>
                  <a:srgbClr val="362F3D"/>
                </a:solidFill>
                <a:effectLst/>
                <a:latin typeface="Times New Roman" panose="02020603050405020304" pitchFamily="18" charset="0"/>
                <a:ea typeface="Times New Roman" panose="02020603050405020304" pitchFamily="18" charset="0"/>
              </a:rPr>
              <a:t>Pre</a:t>
            </a:r>
            <a:r>
              <a:rPr lang="en-US" sz="1900" b="1" i="1" dirty="0">
                <a:solidFill>
                  <a:srgbClr val="4D4F62"/>
                </a:solidFill>
                <a:effectLst/>
                <a:latin typeface="Times New Roman" panose="02020603050405020304" pitchFamily="18" charset="0"/>
                <a:ea typeface="Times New Roman" panose="02020603050405020304" pitchFamily="18" charset="0"/>
              </a:rPr>
              <a:t>venti</a:t>
            </a:r>
            <a:r>
              <a:rPr lang="en-US" sz="1900" b="1" i="1" dirty="0">
                <a:solidFill>
                  <a:srgbClr val="362F3D"/>
                </a:solidFill>
                <a:effectLst/>
                <a:latin typeface="Times New Roman" panose="02020603050405020304" pitchFamily="18" charset="0"/>
                <a:ea typeface="Times New Roman" panose="02020603050405020304" pitchFamily="18" charset="0"/>
              </a:rPr>
              <a:t>on</a:t>
            </a:r>
            <a:r>
              <a:rPr lang="en-US" sz="1900" b="1" i="1" dirty="0">
                <a:solidFill>
                  <a:srgbClr val="60343F"/>
                </a:solidFill>
                <a:effectLst/>
                <a:latin typeface="Times New Roman" panose="02020603050405020304" pitchFamily="18" charset="0"/>
                <a:ea typeface="Times New Roman" panose="02020603050405020304" pitchFamily="18" charset="0"/>
              </a:rPr>
              <a:t>:</a:t>
            </a:r>
            <a:r>
              <a:rPr lang="en-US" sz="1900" b="1" i="1" spc="-75" dirty="0">
                <a:solidFill>
                  <a:srgbClr val="60343F"/>
                </a:solidFill>
                <a:effectLst/>
                <a:latin typeface="Times New Roman" panose="02020603050405020304" pitchFamily="18" charset="0"/>
                <a:ea typeface="Times New Roman" panose="02020603050405020304" pitchFamily="18" charset="0"/>
              </a:rPr>
              <a:t> </a:t>
            </a:r>
            <a:r>
              <a:rPr lang="en-US" sz="1900" dirty="0">
                <a:solidFill>
                  <a:srgbClr val="362F3D"/>
                </a:solidFill>
                <a:effectLst/>
                <a:latin typeface="Times New Roman" panose="02020603050405020304" pitchFamily="18" charset="0"/>
                <a:ea typeface="Times New Roman" panose="02020603050405020304" pitchFamily="18" charset="0"/>
              </a:rPr>
              <a:t>Donovan</a:t>
            </a:r>
            <a:r>
              <a:rPr lang="en-US" sz="1900" spc="-75" dirty="0">
                <a:solidFill>
                  <a:srgbClr val="362F3D"/>
                </a:solidFill>
                <a:effectLst/>
                <a:latin typeface="Times New Roman" panose="02020603050405020304" pitchFamily="18" charset="0"/>
                <a:ea typeface="Times New Roman" panose="02020603050405020304" pitchFamily="18" charset="0"/>
              </a:rPr>
              <a:t> </a:t>
            </a:r>
            <a:r>
              <a:rPr lang="en-US" sz="1900" dirty="0">
                <a:solidFill>
                  <a:srgbClr val="362F3D"/>
                </a:solidFill>
                <a:effectLst/>
                <a:latin typeface="Times New Roman" panose="02020603050405020304" pitchFamily="18" charset="0"/>
                <a:ea typeface="Times New Roman" panose="02020603050405020304" pitchFamily="18" charset="0"/>
              </a:rPr>
              <a:t>takes</a:t>
            </a:r>
            <a:r>
              <a:rPr lang="en-US" sz="1900" spc="-115" dirty="0">
                <a:solidFill>
                  <a:srgbClr val="362F3D"/>
                </a:solidFill>
                <a:effectLst/>
                <a:latin typeface="Times New Roman" panose="02020603050405020304" pitchFamily="18" charset="0"/>
                <a:ea typeface="Times New Roman" panose="02020603050405020304" pitchFamily="18" charset="0"/>
              </a:rPr>
              <a:t> </a:t>
            </a:r>
            <a:r>
              <a:rPr lang="en-US" sz="1900" dirty="0">
                <a:solidFill>
                  <a:srgbClr val="362F3D"/>
                </a:solidFill>
                <a:effectLst/>
                <a:latin typeface="Times New Roman" panose="02020603050405020304" pitchFamily="18" charset="0"/>
                <a:ea typeface="Times New Roman" panose="02020603050405020304" pitchFamily="18" charset="0"/>
              </a:rPr>
              <a:t>medicat</a:t>
            </a:r>
            <a:r>
              <a:rPr lang="en-US" sz="1900" dirty="0">
                <a:solidFill>
                  <a:srgbClr val="130F3A"/>
                </a:solidFill>
                <a:effectLst/>
                <a:latin typeface="Times New Roman" panose="02020603050405020304" pitchFamily="18" charset="0"/>
                <a:ea typeface="Times New Roman" panose="02020603050405020304" pitchFamily="18" charset="0"/>
              </a:rPr>
              <a:t>i</a:t>
            </a:r>
            <a:r>
              <a:rPr lang="en-US" sz="1900" dirty="0">
                <a:solidFill>
                  <a:srgbClr val="362F3D"/>
                </a:solidFill>
                <a:effectLst/>
                <a:latin typeface="Times New Roman" panose="02020603050405020304" pitchFamily="18" charset="0"/>
                <a:ea typeface="Times New Roman" panose="02020603050405020304" pitchFamily="18" charset="0"/>
              </a:rPr>
              <a:t>on</a:t>
            </a:r>
            <a:r>
              <a:rPr lang="en-US" sz="1900" spc="-80" dirty="0">
                <a:solidFill>
                  <a:srgbClr val="362F3D"/>
                </a:solidFill>
                <a:effectLst/>
                <a:latin typeface="Times New Roman" panose="02020603050405020304" pitchFamily="18" charset="0"/>
                <a:ea typeface="Times New Roman" panose="02020603050405020304" pitchFamily="18" charset="0"/>
              </a:rPr>
              <a:t> </a:t>
            </a:r>
            <a:r>
              <a:rPr lang="en-US" sz="1900" dirty="0">
                <a:solidFill>
                  <a:srgbClr val="362F3D"/>
                </a:solidFill>
                <a:effectLst/>
                <a:latin typeface="Times New Roman" panose="02020603050405020304" pitchFamily="18" charset="0"/>
                <a:ea typeface="Times New Roman" panose="02020603050405020304" pitchFamily="18" charset="0"/>
              </a:rPr>
              <a:t>to</a:t>
            </a:r>
            <a:r>
              <a:rPr lang="en-US" sz="1900" spc="-115" dirty="0">
                <a:solidFill>
                  <a:srgbClr val="362F3D"/>
                </a:solidFill>
                <a:effectLst/>
                <a:latin typeface="Times New Roman" panose="02020603050405020304" pitchFamily="18" charset="0"/>
                <a:ea typeface="Times New Roman" panose="02020603050405020304" pitchFamily="18" charset="0"/>
              </a:rPr>
              <a:t> </a:t>
            </a:r>
            <a:r>
              <a:rPr lang="en-US" sz="1900" dirty="0">
                <a:solidFill>
                  <a:srgbClr val="362F3D"/>
                </a:solidFill>
                <a:effectLst/>
                <a:latin typeface="Times New Roman" panose="02020603050405020304" pitchFamily="18" charset="0"/>
                <a:ea typeface="Times New Roman" panose="02020603050405020304" pitchFamily="18" charset="0"/>
              </a:rPr>
              <a:t>prevent</a:t>
            </a:r>
            <a:r>
              <a:rPr lang="en-US" sz="1900" spc="-155" dirty="0">
                <a:solidFill>
                  <a:srgbClr val="362F3D"/>
                </a:solidFill>
                <a:effectLst/>
                <a:latin typeface="Times New Roman" panose="02020603050405020304" pitchFamily="18" charset="0"/>
                <a:ea typeface="Times New Roman" panose="02020603050405020304" pitchFamily="18" charset="0"/>
              </a:rPr>
              <a:t> </a:t>
            </a:r>
            <a:r>
              <a:rPr lang="en-US" sz="1900" dirty="0">
                <a:solidFill>
                  <a:srgbClr val="443F4D"/>
                </a:solidFill>
                <a:effectLst/>
                <a:latin typeface="Times New Roman" panose="02020603050405020304" pitchFamily="18" charset="0"/>
                <a:ea typeface="Times New Roman" panose="02020603050405020304" pitchFamily="18" charset="0"/>
              </a:rPr>
              <a:t>se</a:t>
            </a:r>
            <a:r>
              <a:rPr lang="en-US" sz="1900" dirty="0">
                <a:solidFill>
                  <a:srgbClr val="130F3A"/>
                </a:solidFill>
                <a:effectLst/>
                <a:latin typeface="Times New Roman" panose="02020603050405020304" pitchFamily="18" charset="0"/>
                <a:ea typeface="Times New Roman" panose="02020603050405020304" pitchFamily="18" charset="0"/>
              </a:rPr>
              <a:t>i</a:t>
            </a:r>
            <a:r>
              <a:rPr lang="en-US" sz="1900" dirty="0">
                <a:solidFill>
                  <a:srgbClr val="443F4D"/>
                </a:solidFill>
                <a:effectLst/>
                <a:latin typeface="Times New Roman" panose="02020603050405020304" pitchFamily="18" charset="0"/>
                <a:ea typeface="Times New Roman" panose="02020603050405020304" pitchFamily="18" charset="0"/>
              </a:rPr>
              <a:t>zu</a:t>
            </a:r>
            <a:r>
              <a:rPr lang="en-US" sz="1900" dirty="0">
                <a:solidFill>
                  <a:srgbClr val="261D2B"/>
                </a:solidFill>
                <a:effectLst/>
                <a:latin typeface="Times New Roman" panose="02020603050405020304" pitchFamily="18" charset="0"/>
                <a:ea typeface="Times New Roman" panose="02020603050405020304" pitchFamily="18" charset="0"/>
              </a:rPr>
              <a:t>r</a:t>
            </a:r>
            <a:r>
              <a:rPr lang="en-US" sz="1900" dirty="0">
                <a:solidFill>
                  <a:srgbClr val="443F4D"/>
                </a:solidFill>
                <a:effectLst/>
                <a:latin typeface="Times New Roman" panose="02020603050405020304" pitchFamily="18" charset="0"/>
                <a:ea typeface="Times New Roman" panose="02020603050405020304" pitchFamily="18" charset="0"/>
              </a:rPr>
              <a:t>e</a:t>
            </a:r>
            <a:r>
              <a:rPr lang="en-US" sz="1900" dirty="0">
                <a:solidFill>
                  <a:srgbClr val="261D2B"/>
                </a:solidFill>
                <a:effectLst/>
                <a:latin typeface="Times New Roman" panose="02020603050405020304" pitchFamily="18" charset="0"/>
                <a:ea typeface="Times New Roman" panose="02020603050405020304" pitchFamily="18" charset="0"/>
              </a:rPr>
              <a:t>s</a:t>
            </a:r>
          </a:p>
          <a:p>
            <a:pPr marL="0" marR="0" indent="0">
              <a:lnSpc>
                <a:spcPct val="120000"/>
              </a:lnSpc>
              <a:spcBef>
                <a:spcPts val="170"/>
              </a:spcBef>
              <a:spcAft>
                <a:spcPts val="0"/>
              </a:spcAft>
              <a:buNone/>
            </a:pPr>
            <a:r>
              <a:rPr lang="en-US" sz="1900" b="1" i="1" dirty="0">
                <a:solidFill>
                  <a:srgbClr val="362F3D"/>
                </a:solidFill>
                <a:effectLst/>
                <a:latin typeface="Times New Roman" panose="02020603050405020304" pitchFamily="18" charset="0"/>
                <a:ea typeface="Times New Roman" panose="02020603050405020304" pitchFamily="18" charset="0"/>
              </a:rPr>
              <a:t>Primary </a:t>
            </a:r>
            <a:r>
              <a:rPr lang="en-US" sz="1900" b="1" i="1" dirty="0">
                <a:solidFill>
                  <a:srgbClr val="443F4D"/>
                </a:solidFill>
                <a:effectLst/>
                <a:latin typeface="Times New Roman" panose="02020603050405020304" pitchFamily="18" charset="0"/>
                <a:ea typeface="Times New Roman" panose="02020603050405020304" pitchFamily="18" charset="0"/>
              </a:rPr>
              <a:t>care </a:t>
            </a:r>
            <a:r>
              <a:rPr lang="en-US" sz="1900" b="1" i="1" dirty="0">
                <a:solidFill>
                  <a:srgbClr val="362F3D"/>
                </a:solidFill>
                <a:effectLst/>
                <a:latin typeface="Times New Roman" panose="02020603050405020304" pitchFamily="18" charset="0"/>
                <a:ea typeface="Times New Roman" panose="02020603050405020304" pitchFamily="18" charset="0"/>
              </a:rPr>
              <a:t>physician </a:t>
            </a:r>
            <a:r>
              <a:rPr lang="en-US" sz="1900" b="1" i="1" dirty="0">
                <a:solidFill>
                  <a:srgbClr val="443F4D"/>
                </a:solidFill>
                <a:effectLst/>
                <a:latin typeface="Times New Roman" panose="02020603050405020304" pitchFamily="18" charset="0"/>
                <a:ea typeface="Times New Roman" panose="02020603050405020304" pitchFamily="18" charset="0"/>
              </a:rPr>
              <a:t>(name, contact, </a:t>
            </a:r>
            <a:r>
              <a:rPr lang="en-US" sz="1900" b="1" i="1" dirty="0">
                <a:solidFill>
                  <a:srgbClr val="362F3D"/>
                </a:solidFill>
                <a:effectLst/>
                <a:latin typeface="Times New Roman" panose="02020603050405020304" pitchFamily="18" charset="0"/>
                <a:ea typeface="Times New Roman" panose="02020603050405020304" pitchFamily="18" charset="0"/>
              </a:rPr>
              <a:t>servic</a:t>
            </a:r>
            <a:r>
              <a:rPr lang="en-US" sz="1900" b="1" i="1" dirty="0">
                <a:solidFill>
                  <a:srgbClr val="362F3D"/>
                </a:solidFill>
                <a:latin typeface="Times New Roman" panose="02020603050405020304" pitchFamily="18" charset="0"/>
                <a:ea typeface="Times New Roman" panose="02020603050405020304" pitchFamily="18" charset="0"/>
              </a:rPr>
              <a:t>e</a:t>
            </a:r>
            <a:r>
              <a:rPr lang="en-US" sz="1900" b="1" i="1" dirty="0">
                <a:solidFill>
                  <a:srgbClr val="747272"/>
                </a:solidFill>
                <a:effectLst/>
                <a:latin typeface="Times New Roman" panose="02020603050405020304" pitchFamily="18" charset="0"/>
                <a:ea typeface="Times New Roman" panose="02020603050405020304" pitchFamily="18" charset="0"/>
              </a:rPr>
              <a:t>, </a:t>
            </a:r>
            <a:r>
              <a:rPr lang="en-US" sz="1900" b="1" i="1" dirty="0">
                <a:solidFill>
                  <a:srgbClr val="362F3D"/>
                </a:solidFill>
                <a:effectLst/>
                <a:latin typeface="Times New Roman" panose="02020603050405020304" pitchFamily="18" charset="0"/>
                <a:ea typeface="Times New Roman" panose="02020603050405020304" pitchFamily="18" charset="0"/>
              </a:rPr>
              <a:t>frequency)</a:t>
            </a:r>
            <a:r>
              <a:rPr lang="en-US" sz="1900" b="1" i="1" spc="200" dirty="0">
                <a:solidFill>
                  <a:srgbClr val="362F3D"/>
                </a:solidFill>
                <a:effectLst/>
                <a:latin typeface="Times New Roman" panose="02020603050405020304" pitchFamily="18" charset="0"/>
                <a:ea typeface="Times New Roman" panose="02020603050405020304" pitchFamily="18" charset="0"/>
              </a:rPr>
              <a:t> </a:t>
            </a:r>
          </a:p>
          <a:p>
            <a:pPr marL="0" marR="0" indent="0">
              <a:lnSpc>
                <a:spcPct val="120000"/>
              </a:lnSpc>
              <a:spcBef>
                <a:spcPts val="170"/>
              </a:spcBef>
              <a:spcAft>
                <a:spcPts val="0"/>
              </a:spcAft>
              <a:buNone/>
            </a:pPr>
            <a:r>
              <a:rPr lang="en-US" sz="1900" b="1" i="1" dirty="0">
                <a:solidFill>
                  <a:srgbClr val="362F3D"/>
                </a:solidFill>
                <a:effectLst/>
                <a:latin typeface="Times New Roman" panose="02020603050405020304" pitchFamily="18" charset="0"/>
                <a:ea typeface="Times New Roman" panose="02020603050405020304" pitchFamily="18" charset="0"/>
              </a:rPr>
              <a:t>All</a:t>
            </a:r>
            <a:r>
              <a:rPr lang="en-US" sz="1900" b="1" i="1" spc="-95" dirty="0">
                <a:solidFill>
                  <a:srgbClr val="362F3D"/>
                </a:solidFill>
                <a:effectLst/>
                <a:latin typeface="Times New Roman" panose="02020603050405020304" pitchFamily="18" charset="0"/>
                <a:ea typeface="Times New Roman" panose="02020603050405020304" pitchFamily="18" charset="0"/>
              </a:rPr>
              <a:t> </a:t>
            </a:r>
            <a:r>
              <a:rPr lang="en-US" sz="1900" b="1" i="1" dirty="0">
                <a:solidFill>
                  <a:srgbClr val="443F4D"/>
                </a:solidFill>
                <a:effectLst/>
                <a:latin typeface="Times New Roman" panose="02020603050405020304" pitchFamily="18" charset="0"/>
                <a:ea typeface="Times New Roman" panose="02020603050405020304" pitchFamily="18" charset="0"/>
              </a:rPr>
              <a:t>other</a:t>
            </a:r>
            <a:r>
              <a:rPr lang="en-US" sz="1900" b="1" i="1" spc="-90" dirty="0">
                <a:solidFill>
                  <a:srgbClr val="443F4D"/>
                </a:solidFill>
                <a:effectLst/>
                <a:latin typeface="Times New Roman" panose="02020603050405020304" pitchFamily="18" charset="0"/>
                <a:ea typeface="Times New Roman" panose="02020603050405020304" pitchFamily="18" charset="0"/>
              </a:rPr>
              <a:t> </a:t>
            </a:r>
            <a:r>
              <a:rPr lang="en-US" sz="1900" b="1" i="1" dirty="0">
                <a:solidFill>
                  <a:srgbClr val="362F3D"/>
                </a:solidFill>
                <a:effectLst/>
                <a:latin typeface="Times New Roman" panose="02020603050405020304" pitchFamily="18" charset="0"/>
                <a:ea typeface="Times New Roman" panose="02020603050405020304" pitchFamily="18" charset="0"/>
              </a:rPr>
              <a:t>health providers</a:t>
            </a:r>
            <a:r>
              <a:rPr lang="en-US" sz="1900" b="1" i="1" spc="-80" dirty="0">
                <a:solidFill>
                  <a:srgbClr val="362F3D"/>
                </a:solidFill>
                <a:effectLst/>
                <a:latin typeface="Times New Roman" panose="02020603050405020304" pitchFamily="18" charset="0"/>
                <a:ea typeface="Times New Roman" panose="02020603050405020304" pitchFamily="18" charset="0"/>
              </a:rPr>
              <a:t> </a:t>
            </a:r>
            <a:r>
              <a:rPr lang="en-US" sz="1900" b="1" i="1" dirty="0">
                <a:solidFill>
                  <a:srgbClr val="443F4D"/>
                </a:solidFill>
                <a:effectLst/>
                <a:latin typeface="Times New Roman" panose="02020603050405020304" pitchFamily="18" charset="0"/>
                <a:ea typeface="Times New Roman" panose="02020603050405020304" pitchFamily="18" charset="0"/>
              </a:rPr>
              <a:t>(name</a:t>
            </a:r>
            <a:r>
              <a:rPr lang="en-US" sz="1900" b="1" i="1" dirty="0">
                <a:solidFill>
                  <a:srgbClr val="232356"/>
                </a:solidFill>
                <a:effectLst/>
                <a:latin typeface="Times New Roman" panose="02020603050405020304" pitchFamily="18" charset="0"/>
                <a:ea typeface="Times New Roman" panose="02020603050405020304" pitchFamily="18" charset="0"/>
              </a:rPr>
              <a:t>, </a:t>
            </a:r>
            <a:r>
              <a:rPr lang="en-US" sz="1900" b="1" i="1" dirty="0">
                <a:solidFill>
                  <a:srgbClr val="362F3D"/>
                </a:solidFill>
                <a:effectLst/>
                <a:latin typeface="Times New Roman" panose="02020603050405020304" pitchFamily="18" charset="0"/>
                <a:ea typeface="Times New Roman" panose="02020603050405020304" pitchFamily="18" charset="0"/>
              </a:rPr>
              <a:t>contact</a:t>
            </a:r>
            <a:r>
              <a:rPr lang="en-US" sz="1900" b="1" i="1" dirty="0">
                <a:solidFill>
                  <a:srgbClr val="333F70"/>
                </a:solidFill>
                <a:effectLst/>
                <a:latin typeface="Times New Roman" panose="02020603050405020304" pitchFamily="18" charset="0"/>
                <a:ea typeface="Times New Roman" panose="02020603050405020304" pitchFamily="18" charset="0"/>
              </a:rPr>
              <a:t>, </a:t>
            </a:r>
            <a:r>
              <a:rPr lang="en-US" sz="1900" b="1" i="1" dirty="0">
                <a:solidFill>
                  <a:srgbClr val="362F3D"/>
                </a:solidFill>
                <a:effectLst/>
                <a:latin typeface="Times New Roman" panose="02020603050405020304" pitchFamily="18" charset="0"/>
                <a:ea typeface="Times New Roman" panose="02020603050405020304" pitchFamily="18" charset="0"/>
              </a:rPr>
              <a:t>service</a:t>
            </a:r>
            <a:r>
              <a:rPr lang="en-US" sz="1900" b="1" i="1" dirty="0">
                <a:solidFill>
                  <a:srgbClr val="4D4F62"/>
                </a:solidFill>
                <a:effectLst/>
                <a:latin typeface="Times New Roman" panose="02020603050405020304" pitchFamily="18" charset="0"/>
                <a:ea typeface="Times New Roman" panose="02020603050405020304" pitchFamily="18" charset="0"/>
              </a:rPr>
              <a:t>, </a:t>
            </a:r>
            <a:r>
              <a:rPr lang="en-US" sz="1900" b="1" i="1" dirty="0">
                <a:solidFill>
                  <a:srgbClr val="362F3D"/>
                </a:solidFill>
                <a:effectLst/>
                <a:latin typeface="Times New Roman" panose="02020603050405020304" pitchFamily="18" charset="0"/>
                <a:ea typeface="Times New Roman" panose="02020603050405020304" pitchFamily="18" charset="0"/>
              </a:rPr>
              <a:t>frequenc</a:t>
            </a:r>
            <a:r>
              <a:rPr lang="en-US" sz="1900" b="1" i="1" dirty="0">
                <a:solidFill>
                  <a:srgbClr val="4D4F62"/>
                </a:solidFill>
                <a:effectLst/>
                <a:latin typeface="Times New Roman" panose="02020603050405020304" pitchFamily="18" charset="0"/>
                <a:ea typeface="Times New Roman" panose="02020603050405020304" pitchFamily="18" charset="0"/>
              </a:rPr>
              <a:t>y)</a:t>
            </a:r>
            <a:endParaRPr lang="en-US" sz="1900" dirty="0">
              <a:effectLst/>
              <a:latin typeface="Times New Roman" panose="02020603050405020304" pitchFamily="18" charset="0"/>
              <a:ea typeface="Times New Roman" panose="02020603050405020304" pitchFamily="18" charset="0"/>
            </a:endParaRPr>
          </a:p>
          <a:p>
            <a:pPr marL="0" marR="0" indent="0">
              <a:spcBef>
                <a:spcPts val="5"/>
              </a:spcBef>
              <a:spcAft>
                <a:spcPts val="0"/>
              </a:spcAft>
              <a:buNone/>
            </a:pPr>
            <a:r>
              <a:rPr lang="en-US" sz="1900" b="1" i="1" dirty="0">
                <a:solidFill>
                  <a:srgbClr val="261D2B"/>
                </a:solidFill>
                <a:effectLst/>
                <a:latin typeface="Times New Roman" panose="02020603050405020304" pitchFamily="18" charset="0"/>
                <a:ea typeface="Times New Roman" panose="02020603050405020304" pitchFamily="18" charset="0"/>
              </a:rPr>
              <a:t>Maintenance</a:t>
            </a:r>
            <a:r>
              <a:rPr lang="en-US" sz="1900" b="1" i="1" spc="-20" dirty="0">
                <a:solidFill>
                  <a:srgbClr val="261D2B"/>
                </a:solidFill>
                <a:effectLst/>
                <a:latin typeface="Times New Roman" panose="02020603050405020304" pitchFamily="18" charset="0"/>
                <a:ea typeface="Times New Roman" panose="02020603050405020304" pitchFamily="18" charset="0"/>
              </a:rPr>
              <a:t> </a:t>
            </a:r>
            <a:r>
              <a:rPr lang="en-US" sz="1900" b="1" i="1" dirty="0">
                <a:solidFill>
                  <a:srgbClr val="362F3D"/>
                </a:solidFill>
                <a:effectLst/>
                <a:latin typeface="Times New Roman" panose="02020603050405020304" pitchFamily="18" charset="0"/>
                <a:ea typeface="Times New Roman" panose="02020603050405020304" pitchFamily="18" charset="0"/>
              </a:rPr>
              <a:t>of</a:t>
            </a:r>
            <a:r>
              <a:rPr lang="en-US" sz="1900" b="1" i="1" spc="-80" dirty="0">
                <a:solidFill>
                  <a:srgbClr val="362F3D"/>
                </a:solidFill>
                <a:effectLst/>
                <a:latin typeface="Times New Roman" panose="02020603050405020304" pitchFamily="18" charset="0"/>
                <a:ea typeface="Times New Roman" panose="02020603050405020304" pitchFamily="18" charset="0"/>
              </a:rPr>
              <a:t> </a:t>
            </a:r>
            <a:r>
              <a:rPr lang="en-US" sz="1900" b="1" i="1" dirty="0">
                <a:solidFill>
                  <a:srgbClr val="362F3D"/>
                </a:solidFill>
                <a:effectLst/>
                <a:latin typeface="Times New Roman" panose="02020603050405020304" pitchFamily="18" charset="0"/>
                <a:ea typeface="Times New Roman" panose="02020603050405020304" pitchFamily="18" charset="0"/>
              </a:rPr>
              <a:t>current</a:t>
            </a:r>
            <a:r>
              <a:rPr lang="en-US" sz="1900" b="1" i="1" spc="-50" dirty="0">
                <a:solidFill>
                  <a:srgbClr val="362F3D"/>
                </a:solidFill>
                <a:effectLst/>
                <a:latin typeface="Times New Roman" panose="02020603050405020304" pitchFamily="18" charset="0"/>
                <a:ea typeface="Times New Roman" panose="02020603050405020304" pitchFamily="18" charset="0"/>
              </a:rPr>
              <a:t> </a:t>
            </a:r>
            <a:r>
              <a:rPr lang="en-US" sz="1900" b="1" i="1" dirty="0">
                <a:solidFill>
                  <a:srgbClr val="261D2B"/>
                </a:solidFill>
                <a:effectLst/>
                <a:latin typeface="Times New Roman" panose="02020603050405020304" pitchFamily="18" charset="0"/>
                <a:ea typeface="Times New Roman" panose="02020603050405020304" pitchFamily="18" charset="0"/>
              </a:rPr>
              <a:t>health</a:t>
            </a:r>
            <a:r>
              <a:rPr lang="en-US" sz="1900" b="1" i="1" spc="-35" dirty="0">
                <a:solidFill>
                  <a:srgbClr val="261D2B"/>
                </a:solidFill>
                <a:effectLst/>
                <a:latin typeface="Times New Roman" panose="02020603050405020304" pitchFamily="18" charset="0"/>
                <a:ea typeface="Times New Roman" panose="02020603050405020304" pitchFamily="18" charset="0"/>
              </a:rPr>
              <a:t> </a:t>
            </a:r>
            <a:r>
              <a:rPr lang="en-US" sz="1900" b="1" i="1" spc="-10" dirty="0">
                <a:solidFill>
                  <a:srgbClr val="362F3D"/>
                </a:solidFill>
                <a:effectLst/>
                <a:latin typeface="Times New Roman" panose="02020603050405020304" pitchFamily="18" charset="0"/>
                <a:ea typeface="Times New Roman" panose="02020603050405020304" pitchFamily="18" charset="0"/>
              </a:rPr>
              <a:t>issues:</a:t>
            </a:r>
            <a:endParaRPr lang="en-US" sz="1900" b="1" i="1" dirty="0">
              <a:latin typeface="Times New Roman" panose="02020603050405020304" pitchFamily="18" charset="0"/>
              <a:ea typeface="Times New Roman" panose="02020603050405020304" pitchFamily="18" charset="0"/>
            </a:endParaRPr>
          </a:p>
          <a:p>
            <a:pPr marL="0" marR="0" indent="0">
              <a:spcBef>
                <a:spcPts val="5"/>
              </a:spcBef>
              <a:spcAft>
                <a:spcPts val="0"/>
              </a:spcAft>
              <a:buNone/>
            </a:pPr>
            <a:r>
              <a:rPr lang="en-US" sz="1900" b="1" i="1" spc="-10" dirty="0">
                <a:solidFill>
                  <a:srgbClr val="362F3D"/>
                </a:solidFill>
                <a:effectLst/>
                <a:latin typeface="Times New Roman" panose="02020603050405020304" pitchFamily="18" charset="0"/>
                <a:ea typeface="Times New Roman" panose="02020603050405020304" pitchFamily="18" charset="0"/>
              </a:rPr>
              <a:t>Medical</a:t>
            </a:r>
            <a:r>
              <a:rPr lang="en-US" sz="1900" b="1" i="1" spc="-10" dirty="0">
                <a:solidFill>
                  <a:srgbClr val="4D4F62"/>
                </a:solidFill>
                <a:effectLst/>
                <a:latin typeface="Times New Roman" panose="02020603050405020304" pitchFamily="18" charset="0"/>
                <a:ea typeface="Times New Roman" panose="02020603050405020304" pitchFamily="18" charset="0"/>
              </a:rPr>
              <a:t>,</a:t>
            </a:r>
            <a:r>
              <a:rPr lang="en-US" sz="1900" b="1" i="1" spc="-40" dirty="0">
                <a:solidFill>
                  <a:srgbClr val="4D4F62"/>
                </a:solidFill>
                <a:effectLst/>
                <a:latin typeface="Times New Roman" panose="02020603050405020304" pitchFamily="18" charset="0"/>
                <a:ea typeface="Times New Roman" panose="02020603050405020304" pitchFamily="18" charset="0"/>
              </a:rPr>
              <a:t> </a:t>
            </a:r>
            <a:r>
              <a:rPr lang="en-US" sz="1900" b="1" i="1" spc="-10" dirty="0">
                <a:solidFill>
                  <a:srgbClr val="362F3D"/>
                </a:solidFill>
                <a:effectLst/>
                <a:latin typeface="Times New Roman" panose="02020603050405020304" pitchFamily="18" charset="0"/>
                <a:ea typeface="Times New Roman" panose="02020603050405020304" pitchFamily="18" charset="0"/>
              </a:rPr>
              <a:t>Vision</a:t>
            </a:r>
            <a:r>
              <a:rPr lang="en-US" sz="1900" b="1" i="1" spc="-10" dirty="0">
                <a:solidFill>
                  <a:srgbClr val="333F70"/>
                </a:solidFill>
                <a:effectLst/>
                <a:latin typeface="Times New Roman" panose="02020603050405020304" pitchFamily="18" charset="0"/>
                <a:ea typeface="Times New Roman" panose="02020603050405020304" pitchFamily="18" charset="0"/>
              </a:rPr>
              <a:t>,</a:t>
            </a:r>
            <a:r>
              <a:rPr lang="en-US" sz="1900" b="1" i="1" spc="25" dirty="0">
                <a:solidFill>
                  <a:srgbClr val="333F70"/>
                </a:solidFill>
                <a:effectLst/>
                <a:latin typeface="Times New Roman" panose="02020603050405020304" pitchFamily="18" charset="0"/>
                <a:ea typeface="Times New Roman" panose="02020603050405020304" pitchFamily="18" charset="0"/>
              </a:rPr>
              <a:t> </a:t>
            </a:r>
            <a:r>
              <a:rPr lang="en-US" sz="1900" b="1" i="1" spc="-10" dirty="0">
                <a:solidFill>
                  <a:srgbClr val="362F3D"/>
                </a:solidFill>
                <a:effectLst/>
                <a:latin typeface="Times New Roman" panose="02020603050405020304" pitchFamily="18" charset="0"/>
                <a:ea typeface="Times New Roman" panose="02020603050405020304" pitchFamily="18" charset="0"/>
              </a:rPr>
              <a:t>Hearing</a:t>
            </a:r>
            <a:r>
              <a:rPr lang="en-US" sz="1900" b="1" i="1" spc="-10" dirty="0">
                <a:solidFill>
                  <a:srgbClr val="4D4F62"/>
                </a:solidFill>
                <a:effectLst/>
                <a:latin typeface="Times New Roman" panose="02020603050405020304" pitchFamily="18" charset="0"/>
                <a:ea typeface="Times New Roman" panose="02020603050405020304" pitchFamily="18" charset="0"/>
              </a:rPr>
              <a:t>,</a:t>
            </a:r>
            <a:r>
              <a:rPr lang="en-US" sz="1900" b="1" i="1" spc="65" dirty="0">
                <a:solidFill>
                  <a:srgbClr val="4D4F62"/>
                </a:solidFill>
                <a:effectLst/>
                <a:latin typeface="Times New Roman" panose="02020603050405020304" pitchFamily="18" charset="0"/>
                <a:ea typeface="Times New Roman" panose="02020603050405020304" pitchFamily="18" charset="0"/>
              </a:rPr>
              <a:t> </a:t>
            </a:r>
            <a:r>
              <a:rPr lang="en-US" sz="1900" b="1" i="1" spc="-10" dirty="0">
                <a:solidFill>
                  <a:srgbClr val="362F3D"/>
                </a:solidFill>
                <a:effectLst/>
                <a:latin typeface="Times New Roman" panose="02020603050405020304" pitchFamily="18" charset="0"/>
                <a:ea typeface="Times New Roman" panose="02020603050405020304" pitchFamily="18" charset="0"/>
              </a:rPr>
              <a:t>Oral</a:t>
            </a:r>
            <a:r>
              <a:rPr lang="en-US" sz="1900" b="1" i="1" spc="-80" dirty="0">
                <a:solidFill>
                  <a:srgbClr val="362F3D"/>
                </a:solidFill>
                <a:effectLst/>
                <a:latin typeface="Times New Roman" panose="02020603050405020304" pitchFamily="18" charset="0"/>
                <a:ea typeface="Times New Roman" panose="02020603050405020304" pitchFamily="18" charset="0"/>
              </a:rPr>
              <a:t> </a:t>
            </a:r>
            <a:r>
              <a:rPr lang="en-US" sz="1900" b="1" i="1" spc="-10" dirty="0">
                <a:solidFill>
                  <a:srgbClr val="362F3D"/>
                </a:solidFill>
                <a:effectLst/>
                <a:latin typeface="Times New Roman" panose="02020603050405020304" pitchFamily="18" charset="0"/>
                <a:ea typeface="Times New Roman" panose="02020603050405020304" pitchFamily="18" charset="0"/>
              </a:rPr>
              <a:t>Care:</a:t>
            </a:r>
            <a:r>
              <a:rPr lang="en-US" sz="1900" i="1" spc="-65"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He</a:t>
            </a:r>
            <a:r>
              <a:rPr lang="en-US" sz="1900" spc="-120"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takes</a:t>
            </a:r>
            <a:r>
              <a:rPr lang="en-US" sz="1900" spc="-110"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medication</a:t>
            </a:r>
            <a:r>
              <a:rPr lang="en-US" sz="1900" spc="-60"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for</a:t>
            </a:r>
            <a:r>
              <a:rPr lang="en-US" sz="1900" spc="-150"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443F4D"/>
                </a:solidFill>
                <a:effectLst/>
                <a:latin typeface="Times New Roman" panose="02020603050405020304" pitchFamily="18" charset="0"/>
                <a:ea typeface="Times New Roman" panose="02020603050405020304" pitchFamily="18" charset="0"/>
              </a:rPr>
              <a:t>hi</a:t>
            </a:r>
            <a:r>
              <a:rPr lang="en-US" sz="1900" spc="-10" dirty="0">
                <a:solidFill>
                  <a:srgbClr val="261D2B"/>
                </a:solidFill>
                <a:effectLst/>
                <a:latin typeface="Times New Roman" panose="02020603050405020304" pitchFamily="18" charset="0"/>
                <a:ea typeface="Times New Roman" panose="02020603050405020304" pitchFamily="18" charset="0"/>
              </a:rPr>
              <a:t>s</a:t>
            </a:r>
            <a:r>
              <a:rPr lang="en-US" sz="1900" spc="-125" dirty="0">
                <a:solidFill>
                  <a:srgbClr val="261D2B"/>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seizure</a:t>
            </a:r>
            <a:r>
              <a:rPr lang="en-US" sz="1900" spc="-85"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disord</a:t>
            </a:r>
            <a:r>
              <a:rPr lang="en-US" sz="1900" spc="-10" dirty="0">
                <a:solidFill>
                  <a:srgbClr val="443F4D"/>
                </a:solidFill>
                <a:effectLst/>
                <a:latin typeface="Times New Roman" panose="02020603050405020304" pitchFamily="18" charset="0"/>
                <a:ea typeface="Times New Roman" panose="02020603050405020304" pitchFamily="18" charset="0"/>
              </a:rPr>
              <a:t>e</a:t>
            </a:r>
            <a:r>
              <a:rPr lang="en-US" sz="1900" spc="-10" dirty="0">
                <a:solidFill>
                  <a:srgbClr val="261D2B"/>
                </a:solidFill>
                <a:effectLst/>
                <a:latin typeface="Times New Roman" panose="02020603050405020304" pitchFamily="18" charset="0"/>
                <a:ea typeface="Times New Roman" panose="02020603050405020304" pitchFamily="18" charset="0"/>
              </a:rPr>
              <a:t>r</a:t>
            </a:r>
            <a:r>
              <a:rPr lang="en-US" sz="1900" spc="-55" dirty="0">
                <a:solidFill>
                  <a:srgbClr val="261D2B"/>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and</a:t>
            </a:r>
            <a:r>
              <a:rPr lang="en-US" sz="1900" spc="-120"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sees</a:t>
            </a:r>
            <a:r>
              <a:rPr lang="en-US" sz="1900" spc="-70" dirty="0">
                <a:solidFill>
                  <a:srgbClr val="261D2B"/>
                </a:solidFill>
                <a:effectLst/>
                <a:latin typeface="Times New Roman" panose="02020603050405020304" pitchFamily="18" charset="0"/>
                <a:ea typeface="Times New Roman" panose="02020603050405020304" pitchFamily="18" charset="0"/>
              </a:rPr>
              <a:t> </a:t>
            </a:r>
            <a:r>
              <a:rPr lang="en-US" sz="1900" spc="-10" dirty="0">
                <a:solidFill>
                  <a:srgbClr val="443F4D"/>
                </a:solidFill>
                <a:effectLst/>
                <a:latin typeface="Times New Roman" panose="02020603050405020304" pitchFamily="18" charset="0"/>
                <a:ea typeface="Times New Roman" panose="02020603050405020304" pitchFamily="18" charset="0"/>
              </a:rPr>
              <a:t>a </a:t>
            </a:r>
            <a:r>
              <a:rPr lang="en-US" sz="1900" spc="-10" dirty="0">
                <a:solidFill>
                  <a:srgbClr val="362F3D"/>
                </a:solidFill>
                <a:effectLst/>
                <a:latin typeface="Times New Roman" panose="02020603050405020304" pitchFamily="18" charset="0"/>
                <a:ea typeface="Times New Roman" panose="02020603050405020304" pitchFamily="18" charset="0"/>
              </a:rPr>
              <a:t>neurologist.</a:t>
            </a:r>
            <a:endParaRPr lang="en-US" sz="1900" dirty="0">
              <a:latin typeface="Times New Roman" panose="02020603050405020304" pitchFamily="18" charset="0"/>
              <a:ea typeface="Times New Roman" panose="02020603050405020304" pitchFamily="18" charset="0"/>
            </a:endParaRPr>
          </a:p>
          <a:p>
            <a:pPr marL="0" marR="0" indent="0">
              <a:spcBef>
                <a:spcPts val="5"/>
              </a:spcBef>
              <a:spcAft>
                <a:spcPts val="0"/>
              </a:spcAft>
              <a:buNone/>
            </a:pPr>
            <a:r>
              <a:rPr lang="en-US" sz="1900" b="1" i="1" spc="-10" dirty="0">
                <a:solidFill>
                  <a:srgbClr val="362F3D"/>
                </a:solidFill>
                <a:effectLst/>
                <a:latin typeface="Times New Roman" panose="02020603050405020304" pitchFamily="18" charset="0"/>
                <a:ea typeface="Times New Roman" panose="02020603050405020304" pitchFamily="18" charset="0"/>
              </a:rPr>
              <a:t>Dietary</a:t>
            </a:r>
            <a:r>
              <a:rPr lang="en-US" sz="1900" b="1" i="1" spc="-20" dirty="0">
                <a:solidFill>
                  <a:srgbClr val="362F3D"/>
                </a:solidFill>
                <a:effectLst/>
                <a:latin typeface="Times New Roman" panose="02020603050405020304" pitchFamily="18" charset="0"/>
                <a:ea typeface="Times New Roman" panose="02020603050405020304" pitchFamily="18" charset="0"/>
              </a:rPr>
              <a:t> </a:t>
            </a:r>
            <a:r>
              <a:rPr lang="en-US" sz="1900" b="1" i="1" spc="-10" dirty="0">
                <a:solidFill>
                  <a:srgbClr val="443F4D"/>
                </a:solidFill>
                <a:effectLst/>
                <a:latin typeface="Times New Roman" panose="02020603050405020304" pitchFamily="18" charset="0"/>
                <a:ea typeface="Times New Roman" panose="02020603050405020304" pitchFamily="18" charset="0"/>
              </a:rPr>
              <a:t>Needs:</a:t>
            </a:r>
            <a:r>
              <a:rPr lang="en-US" sz="1900" i="1" spc="-10" dirty="0">
                <a:solidFill>
                  <a:srgbClr val="443F4D"/>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Donovan</a:t>
            </a:r>
            <a:r>
              <a:rPr lang="en-US" sz="1900" spc="-75" dirty="0">
                <a:solidFill>
                  <a:srgbClr val="261D2B"/>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h</a:t>
            </a:r>
            <a:r>
              <a:rPr lang="en-US" sz="1900" spc="-10" dirty="0">
                <a:solidFill>
                  <a:srgbClr val="443F4D"/>
                </a:solidFill>
                <a:effectLst/>
                <a:latin typeface="Times New Roman" panose="02020603050405020304" pitchFamily="18" charset="0"/>
                <a:ea typeface="Times New Roman" panose="02020603050405020304" pitchFamily="18" charset="0"/>
              </a:rPr>
              <a:t>a</a:t>
            </a:r>
            <a:r>
              <a:rPr lang="en-US" sz="1900" spc="-10" dirty="0">
                <a:solidFill>
                  <a:srgbClr val="261D2B"/>
                </a:solidFill>
                <a:effectLst/>
                <a:latin typeface="Times New Roman" panose="02020603050405020304" pitchFamily="18" charset="0"/>
                <a:ea typeface="Times New Roman" panose="02020603050405020304" pitchFamily="18" charset="0"/>
              </a:rPr>
              <a:t>s</a:t>
            </a:r>
            <a:r>
              <a:rPr lang="en-US" sz="1900" spc="-50" dirty="0">
                <a:solidFill>
                  <a:srgbClr val="261D2B"/>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mi</a:t>
            </a:r>
            <a:r>
              <a:rPr lang="en-US" sz="1900" spc="-10" dirty="0">
                <a:solidFill>
                  <a:srgbClr val="130F3A"/>
                </a:solidFill>
                <a:effectLst/>
                <a:latin typeface="Times New Roman" panose="02020603050405020304" pitchFamily="18" charset="0"/>
                <a:ea typeface="Times New Roman" panose="02020603050405020304" pitchFamily="18" charset="0"/>
              </a:rPr>
              <a:t>l</a:t>
            </a:r>
            <a:r>
              <a:rPr lang="en-US" sz="1900" spc="-10" dirty="0">
                <a:solidFill>
                  <a:srgbClr val="362F3D"/>
                </a:solidFill>
                <a:effectLst/>
                <a:latin typeface="Times New Roman" panose="02020603050405020304" pitchFamily="18" charset="0"/>
                <a:ea typeface="Times New Roman" panose="02020603050405020304" pitchFamily="18" charset="0"/>
              </a:rPr>
              <a:t>d/moderate</a:t>
            </a:r>
            <a:r>
              <a:rPr lang="en-US" sz="1900" spc="-125"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digesti</a:t>
            </a:r>
            <a:r>
              <a:rPr lang="en-US" sz="1900" spc="-10" dirty="0">
                <a:solidFill>
                  <a:srgbClr val="443F4D"/>
                </a:solidFill>
                <a:effectLst/>
                <a:latin typeface="Times New Roman" panose="02020603050405020304" pitchFamily="18" charset="0"/>
                <a:ea typeface="Times New Roman" panose="02020603050405020304" pitchFamily="18" charset="0"/>
              </a:rPr>
              <a:t>ve</a:t>
            </a:r>
            <a:r>
              <a:rPr lang="en-US" sz="1900" spc="-70" dirty="0">
                <a:solidFill>
                  <a:srgbClr val="443F4D"/>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iss</a:t>
            </a:r>
            <a:r>
              <a:rPr lang="en-US" sz="1900" spc="-10" dirty="0">
                <a:solidFill>
                  <a:srgbClr val="4D4F62"/>
                </a:solidFill>
                <a:effectLst/>
                <a:latin typeface="Times New Roman" panose="02020603050405020304" pitchFamily="18" charset="0"/>
                <a:ea typeface="Times New Roman" panose="02020603050405020304" pitchFamily="18" charset="0"/>
              </a:rPr>
              <a:t>u</a:t>
            </a:r>
            <a:r>
              <a:rPr lang="en-US" sz="1900" spc="-10" dirty="0">
                <a:solidFill>
                  <a:srgbClr val="362F3D"/>
                </a:solidFill>
                <a:effectLst/>
                <a:latin typeface="Times New Roman" panose="02020603050405020304" pitchFamily="18" charset="0"/>
                <a:ea typeface="Times New Roman" panose="02020603050405020304" pitchFamily="18" charset="0"/>
              </a:rPr>
              <a:t>es</a:t>
            </a:r>
            <a:r>
              <a:rPr lang="en-US" sz="1900" spc="-10" dirty="0">
                <a:solidFill>
                  <a:srgbClr val="05030F"/>
                </a:solidFill>
                <a:effectLst/>
                <a:latin typeface="Times New Roman" panose="02020603050405020304" pitchFamily="18" charset="0"/>
                <a:ea typeface="Times New Roman" panose="02020603050405020304" pitchFamily="18" charset="0"/>
              </a:rPr>
              <a:t>.</a:t>
            </a:r>
            <a:r>
              <a:rPr lang="en-US" sz="1900" spc="-125" dirty="0">
                <a:solidFill>
                  <a:srgbClr val="05030F"/>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The</a:t>
            </a:r>
            <a:r>
              <a:rPr lang="en-US" sz="1900" spc="-10" dirty="0">
                <a:solidFill>
                  <a:srgbClr val="443F4D"/>
                </a:solidFill>
                <a:effectLst/>
                <a:latin typeface="Times New Roman" panose="02020603050405020304" pitchFamily="18" charset="0"/>
                <a:ea typeface="Times New Roman" panose="02020603050405020304" pitchFamily="18" charset="0"/>
              </a:rPr>
              <a:t>y</a:t>
            </a:r>
            <a:r>
              <a:rPr lang="en-US" sz="1900" spc="-75" dirty="0">
                <a:solidFill>
                  <a:srgbClr val="443F4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escalate</a:t>
            </a:r>
            <a:r>
              <a:rPr lang="en-US" sz="1900" spc="-70"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130F3A"/>
                </a:solidFill>
                <a:effectLst/>
                <a:latin typeface="Times New Roman" panose="02020603050405020304" pitchFamily="18" charset="0"/>
                <a:ea typeface="Times New Roman" panose="02020603050405020304" pitchFamily="18" charset="0"/>
              </a:rPr>
              <a:t>in</a:t>
            </a:r>
            <a:r>
              <a:rPr lang="en-US" sz="1900" spc="-75" dirty="0">
                <a:solidFill>
                  <a:srgbClr val="130F3A"/>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the</a:t>
            </a:r>
            <a:r>
              <a:rPr lang="en-US" sz="1900" spc="-125"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form</a:t>
            </a:r>
            <a:r>
              <a:rPr lang="en-US" sz="1900" spc="-70"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of</a:t>
            </a:r>
            <a:r>
              <a:rPr lang="en-US" sz="1900" spc="-105" dirty="0">
                <a:solidFill>
                  <a:srgbClr val="261D2B"/>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gas </a:t>
            </a:r>
            <a:r>
              <a:rPr lang="en-US" sz="1900" spc="-20" dirty="0">
                <a:solidFill>
                  <a:srgbClr val="362F3D"/>
                </a:solidFill>
                <a:effectLst/>
                <a:latin typeface="Times New Roman" panose="02020603050405020304" pitchFamily="18" charset="0"/>
                <a:ea typeface="Times New Roman" panose="02020603050405020304" pitchFamily="18" charset="0"/>
              </a:rPr>
              <a:t>and</a:t>
            </a:r>
            <a:r>
              <a:rPr lang="en-US" sz="1900" spc="-9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constipation</a:t>
            </a:r>
            <a:r>
              <a:rPr lang="en-US" sz="1900" spc="-65"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when exposed to</a:t>
            </a:r>
            <a:r>
              <a:rPr lang="en-US" sz="1900" spc="-12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his</a:t>
            </a:r>
            <a:r>
              <a:rPr lang="en-US" sz="1900" spc="-18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sens</a:t>
            </a:r>
            <a:r>
              <a:rPr lang="en-US" sz="1900" spc="-20" dirty="0">
                <a:solidFill>
                  <a:srgbClr val="130F3A"/>
                </a:solidFill>
                <a:effectLst/>
                <a:latin typeface="Times New Roman" panose="02020603050405020304" pitchFamily="18" charset="0"/>
                <a:ea typeface="Times New Roman" panose="02020603050405020304" pitchFamily="18" charset="0"/>
              </a:rPr>
              <a:t>i</a:t>
            </a:r>
            <a:r>
              <a:rPr lang="en-US" sz="1900" spc="-20" dirty="0">
                <a:solidFill>
                  <a:srgbClr val="362F3D"/>
                </a:solidFill>
                <a:effectLst/>
                <a:latin typeface="Times New Roman" panose="02020603050405020304" pitchFamily="18" charset="0"/>
                <a:ea typeface="Times New Roman" panose="02020603050405020304" pitchFamily="18" charset="0"/>
              </a:rPr>
              <a:t>tive</a:t>
            </a:r>
            <a:r>
              <a:rPr lang="en-US" sz="1900" spc="-2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foods:</a:t>
            </a:r>
            <a:r>
              <a:rPr lang="en-US" sz="1900" spc="-4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wheat,</a:t>
            </a:r>
            <a:r>
              <a:rPr lang="en-US" sz="1900" spc="-13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443F4D"/>
                </a:solidFill>
                <a:effectLst/>
                <a:latin typeface="Times New Roman" panose="02020603050405020304" pitchFamily="18" charset="0"/>
                <a:ea typeface="Times New Roman" panose="02020603050405020304" pitchFamily="18" charset="0"/>
              </a:rPr>
              <a:t>dairy,</a:t>
            </a:r>
            <a:r>
              <a:rPr lang="en-US" sz="1900" spc="-140" dirty="0">
                <a:solidFill>
                  <a:srgbClr val="443F4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and</a:t>
            </a:r>
            <a:r>
              <a:rPr lang="en-US" sz="1900" spc="-45"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processe</a:t>
            </a:r>
            <a:r>
              <a:rPr lang="en-US" sz="1900" spc="-20" dirty="0">
                <a:solidFill>
                  <a:srgbClr val="443F4D"/>
                </a:solidFill>
                <a:effectLst/>
                <a:latin typeface="Times New Roman" panose="02020603050405020304" pitchFamily="18" charset="0"/>
                <a:ea typeface="Times New Roman" panose="02020603050405020304" pitchFamily="18" charset="0"/>
              </a:rPr>
              <a:t>d </a:t>
            </a:r>
            <a:r>
              <a:rPr lang="en-US" sz="1900" spc="-20" dirty="0">
                <a:solidFill>
                  <a:srgbClr val="362F3D"/>
                </a:solidFill>
                <a:effectLst/>
                <a:latin typeface="Times New Roman" panose="02020603050405020304" pitchFamily="18" charset="0"/>
                <a:ea typeface="Times New Roman" panose="02020603050405020304" pitchFamily="18" charset="0"/>
              </a:rPr>
              <a:t>sugar</a:t>
            </a:r>
            <a:r>
              <a:rPr lang="en-US" sz="1900" spc="-20" dirty="0">
                <a:solidFill>
                  <a:srgbClr val="05030F"/>
                </a:solidFill>
                <a:effectLst/>
                <a:latin typeface="Times New Roman" panose="02020603050405020304" pitchFamily="18" charset="0"/>
                <a:ea typeface="Times New Roman" panose="02020603050405020304" pitchFamily="18" charset="0"/>
              </a:rPr>
              <a:t>.</a:t>
            </a:r>
            <a:r>
              <a:rPr lang="en-US" sz="1900" spc="-125" dirty="0">
                <a:solidFill>
                  <a:srgbClr val="05030F"/>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His</a:t>
            </a:r>
            <a:r>
              <a:rPr lang="en-US" sz="1900" spc="-14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443F4D"/>
                </a:solidFill>
                <a:effectLst/>
                <a:latin typeface="Times New Roman" panose="02020603050405020304" pitchFamily="18" charset="0"/>
                <a:ea typeface="Times New Roman" panose="02020603050405020304" pitchFamily="18" charset="0"/>
              </a:rPr>
              <a:t>diet </a:t>
            </a:r>
            <a:r>
              <a:rPr lang="en-US" sz="1900" spc="-10" dirty="0">
                <a:solidFill>
                  <a:srgbClr val="261D2B"/>
                </a:solidFill>
                <a:effectLst/>
                <a:latin typeface="Times New Roman" panose="02020603050405020304" pitchFamily="18" charset="0"/>
                <a:ea typeface="Times New Roman" panose="02020603050405020304" pitchFamily="18" charset="0"/>
              </a:rPr>
              <a:t>sho</a:t>
            </a:r>
            <a:r>
              <a:rPr lang="en-US" sz="1900" spc="-10" dirty="0">
                <a:solidFill>
                  <a:srgbClr val="4D4F62"/>
                </a:solidFill>
                <a:effectLst/>
                <a:latin typeface="Times New Roman" panose="02020603050405020304" pitchFamily="18" charset="0"/>
                <a:ea typeface="Times New Roman" panose="02020603050405020304" pitchFamily="18" charset="0"/>
              </a:rPr>
              <a:t>u</a:t>
            </a:r>
            <a:r>
              <a:rPr lang="en-US" sz="1900" spc="-10" dirty="0">
                <a:solidFill>
                  <a:srgbClr val="362F3D"/>
                </a:solidFill>
                <a:effectLst/>
                <a:latin typeface="Times New Roman" panose="02020603050405020304" pitchFamily="18" charset="0"/>
                <a:ea typeface="Times New Roman" panose="02020603050405020304" pitchFamily="18" charset="0"/>
              </a:rPr>
              <a:t>ld</a:t>
            </a:r>
            <a:r>
              <a:rPr lang="en-US" sz="1900" spc="-120"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be</a:t>
            </a:r>
            <a:r>
              <a:rPr lang="en-US" sz="1900" spc="-195" dirty="0">
                <a:solidFill>
                  <a:srgbClr val="261D2B"/>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monitored</a:t>
            </a:r>
            <a:r>
              <a:rPr lang="en-US" sz="1900" spc="-70" dirty="0">
                <a:solidFill>
                  <a:srgbClr val="261D2B"/>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and</a:t>
            </a:r>
            <a:r>
              <a:rPr lang="en-US" sz="1900" spc="-100" dirty="0">
                <a:solidFill>
                  <a:srgbClr val="261D2B"/>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cons</a:t>
            </a:r>
            <a:r>
              <a:rPr lang="en-US" sz="1900" spc="-10" dirty="0">
                <a:solidFill>
                  <a:srgbClr val="443F4D"/>
                </a:solidFill>
                <a:effectLst/>
                <a:latin typeface="Times New Roman" panose="02020603050405020304" pitchFamily="18" charset="0"/>
                <a:ea typeface="Times New Roman" panose="02020603050405020304" pitchFamily="18" charset="0"/>
              </a:rPr>
              <a:t>is</a:t>
            </a:r>
            <a:r>
              <a:rPr lang="en-US" sz="1900" spc="-10" dirty="0">
                <a:solidFill>
                  <a:srgbClr val="261D2B"/>
                </a:solidFill>
                <a:effectLst/>
                <a:latin typeface="Times New Roman" panose="02020603050405020304" pitchFamily="18" charset="0"/>
                <a:ea typeface="Times New Roman" panose="02020603050405020304" pitchFamily="18" charset="0"/>
              </a:rPr>
              <a:t>tent;</a:t>
            </a:r>
            <a:r>
              <a:rPr lang="en-US" sz="1900" spc="-70" dirty="0">
                <a:solidFill>
                  <a:srgbClr val="261D2B"/>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his</a:t>
            </a:r>
            <a:r>
              <a:rPr lang="en-US" sz="1900" spc="-145"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443F4D"/>
                </a:solidFill>
                <a:effectLst/>
                <a:latin typeface="Times New Roman" panose="02020603050405020304" pitchFamily="18" charset="0"/>
                <a:ea typeface="Times New Roman" panose="02020603050405020304" pitchFamily="18" charset="0"/>
              </a:rPr>
              <a:t>diet</a:t>
            </a:r>
            <a:r>
              <a:rPr lang="en-US" sz="1900" spc="-90" dirty="0">
                <a:solidFill>
                  <a:srgbClr val="443F4D"/>
                </a:solidFill>
                <a:effectLst/>
                <a:latin typeface="Times New Roman" panose="02020603050405020304" pitchFamily="18" charset="0"/>
                <a:ea typeface="Times New Roman" panose="02020603050405020304" pitchFamily="18" charset="0"/>
              </a:rPr>
              <a:t> </a:t>
            </a:r>
            <a:r>
              <a:rPr lang="en-US" sz="1900" spc="-10" dirty="0">
                <a:solidFill>
                  <a:srgbClr val="443F4D"/>
                </a:solidFill>
                <a:effectLst/>
                <a:latin typeface="Times New Roman" panose="02020603050405020304" pitchFamily="18" charset="0"/>
                <a:ea typeface="Times New Roman" panose="02020603050405020304" pitchFamily="18" charset="0"/>
              </a:rPr>
              <a:t>i</a:t>
            </a:r>
            <a:r>
              <a:rPr lang="en-US" sz="1900" spc="-10" dirty="0">
                <a:solidFill>
                  <a:srgbClr val="261D2B"/>
                </a:solidFill>
                <a:effectLst/>
                <a:latin typeface="Times New Roman" panose="02020603050405020304" pitchFamily="18" charset="0"/>
                <a:ea typeface="Times New Roman" panose="02020603050405020304" pitchFamily="18" charset="0"/>
              </a:rPr>
              <a:t>s</a:t>
            </a:r>
            <a:r>
              <a:rPr lang="en-US" sz="1900" spc="-120" dirty="0">
                <a:solidFill>
                  <a:srgbClr val="261D2B"/>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specified</a:t>
            </a:r>
            <a:r>
              <a:rPr lang="en-US" sz="1900" spc="-65"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by</a:t>
            </a:r>
            <a:r>
              <a:rPr lang="en-US" sz="1900" spc="-85"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h</a:t>
            </a:r>
            <a:r>
              <a:rPr lang="en-US" sz="1900" spc="-10" dirty="0">
                <a:solidFill>
                  <a:srgbClr val="130F3A"/>
                </a:solidFill>
                <a:effectLst/>
                <a:latin typeface="Times New Roman" panose="02020603050405020304" pitchFamily="18" charset="0"/>
                <a:ea typeface="Times New Roman" panose="02020603050405020304" pitchFamily="18" charset="0"/>
              </a:rPr>
              <a:t>i</a:t>
            </a:r>
            <a:r>
              <a:rPr lang="en-US" sz="1900" spc="-10" dirty="0">
                <a:solidFill>
                  <a:srgbClr val="362F3D"/>
                </a:solidFill>
                <a:effectLst/>
                <a:latin typeface="Times New Roman" panose="02020603050405020304" pitchFamily="18" charset="0"/>
                <a:ea typeface="Times New Roman" panose="02020603050405020304" pitchFamily="18" charset="0"/>
              </a:rPr>
              <a:t>s</a:t>
            </a:r>
            <a:r>
              <a:rPr lang="en-US" sz="1900" spc="-75"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mo</a:t>
            </a:r>
            <a:r>
              <a:rPr lang="en-US" sz="1900" spc="-10" dirty="0">
                <a:solidFill>
                  <a:srgbClr val="443F4D"/>
                </a:solidFill>
                <a:effectLst/>
                <a:latin typeface="Times New Roman" panose="02020603050405020304" pitchFamily="18" charset="0"/>
                <a:ea typeface="Times New Roman" panose="02020603050405020304" pitchFamily="18" charset="0"/>
              </a:rPr>
              <a:t>ther</a:t>
            </a:r>
            <a:r>
              <a:rPr lang="en-US" sz="1900" spc="-70" dirty="0">
                <a:solidFill>
                  <a:srgbClr val="443F4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and</a:t>
            </a:r>
            <a:r>
              <a:rPr lang="en-US" sz="1900" spc="-70"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prepared</a:t>
            </a:r>
            <a:r>
              <a:rPr lang="en-US" sz="1900" spc="-65"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by</a:t>
            </a:r>
            <a:r>
              <a:rPr lang="en-US" sz="1900" spc="-120"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e</a:t>
            </a:r>
            <a:r>
              <a:rPr lang="en-US" sz="1900" spc="-10" dirty="0">
                <a:solidFill>
                  <a:srgbClr val="130F3A"/>
                </a:solidFill>
                <a:effectLst/>
                <a:latin typeface="Times New Roman" panose="02020603050405020304" pitchFamily="18" charset="0"/>
                <a:ea typeface="Times New Roman" panose="02020603050405020304" pitchFamily="18" charset="0"/>
              </a:rPr>
              <a:t>i</a:t>
            </a:r>
            <a:r>
              <a:rPr lang="en-US" sz="1900" spc="-10" dirty="0">
                <a:solidFill>
                  <a:srgbClr val="362F3D"/>
                </a:solidFill>
                <a:effectLst/>
                <a:latin typeface="Times New Roman" panose="02020603050405020304" pitchFamily="18" charset="0"/>
                <a:ea typeface="Times New Roman" panose="02020603050405020304" pitchFamily="18" charset="0"/>
              </a:rPr>
              <a:t>ther </a:t>
            </a:r>
            <a:r>
              <a:rPr lang="en-US" sz="1900" spc="-20" dirty="0">
                <a:solidFill>
                  <a:srgbClr val="261D2B"/>
                </a:solidFill>
                <a:effectLst/>
                <a:latin typeface="Times New Roman" panose="02020603050405020304" pitchFamily="18" charset="0"/>
                <a:ea typeface="Times New Roman" panose="02020603050405020304" pitchFamily="18" charset="0"/>
              </a:rPr>
              <a:t>famil</a:t>
            </a:r>
            <a:r>
              <a:rPr lang="en-US" sz="1900" spc="-20" dirty="0">
                <a:solidFill>
                  <a:srgbClr val="443F4D"/>
                </a:solidFill>
                <a:effectLst/>
                <a:latin typeface="Times New Roman" panose="02020603050405020304" pitchFamily="18" charset="0"/>
                <a:ea typeface="Times New Roman" panose="02020603050405020304" pitchFamily="18" charset="0"/>
              </a:rPr>
              <a:t>y </a:t>
            </a:r>
            <a:r>
              <a:rPr lang="en-US" sz="1900" spc="-20" dirty="0">
                <a:solidFill>
                  <a:srgbClr val="362F3D"/>
                </a:solidFill>
                <a:effectLst/>
                <a:latin typeface="Times New Roman" panose="02020603050405020304" pitchFamily="18" charset="0"/>
                <a:ea typeface="Times New Roman" panose="02020603050405020304" pitchFamily="18" charset="0"/>
              </a:rPr>
              <a:t>or</a:t>
            </a:r>
            <a:r>
              <a:rPr lang="en-US" sz="1900" spc="-10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s</a:t>
            </a:r>
            <a:r>
              <a:rPr lang="en-US" sz="1900" spc="-20" dirty="0">
                <a:solidFill>
                  <a:srgbClr val="4D4F62"/>
                </a:solidFill>
                <a:effectLst/>
                <a:latin typeface="Times New Roman" panose="02020603050405020304" pitchFamily="18" charset="0"/>
                <a:ea typeface="Times New Roman" panose="02020603050405020304" pitchFamily="18" charset="0"/>
              </a:rPr>
              <a:t>u</a:t>
            </a:r>
            <a:r>
              <a:rPr lang="en-US" sz="1900" spc="-20" dirty="0">
                <a:solidFill>
                  <a:srgbClr val="362F3D"/>
                </a:solidFill>
                <a:effectLst/>
                <a:latin typeface="Times New Roman" panose="02020603050405020304" pitchFamily="18" charset="0"/>
                <a:ea typeface="Times New Roman" panose="02020603050405020304" pitchFamily="18" charset="0"/>
              </a:rPr>
              <a:t>pport</a:t>
            </a:r>
            <a:r>
              <a:rPr lang="en-US" sz="1900" spc="-8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s</a:t>
            </a:r>
            <a:r>
              <a:rPr lang="en-US" sz="1900" spc="-20" dirty="0">
                <a:solidFill>
                  <a:srgbClr val="443F4D"/>
                </a:solidFill>
                <a:effectLst/>
                <a:latin typeface="Times New Roman" panose="02020603050405020304" pitchFamily="18" charset="0"/>
                <a:ea typeface="Times New Roman" panose="02020603050405020304" pitchFamily="18" charset="0"/>
              </a:rPr>
              <a:t>taff.</a:t>
            </a:r>
            <a:r>
              <a:rPr lang="en-US" sz="1900" spc="-110" dirty="0">
                <a:solidFill>
                  <a:srgbClr val="443F4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Donovan</a:t>
            </a:r>
            <a:r>
              <a:rPr lang="en-US" sz="1900" spc="-8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has</a:t>
            </a:r>
            <a:r>
              <a:rPr lang="en-US" sz="1900" spc="-5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a </a:t>
            </a:r>
            <a:r>
              <a:rPr lang="en-US" sz="1900" spc="-20" dirty="0">
                <a:solidFill>
                  <a:srgbClr val="362F3D"/>
                </a:solidFill>
                <a:effectLst/>
                <a:latin typeface="Times New Roman" panose="02020603050405020304" pitchFamily="18" charset="0"/>
                <a:ea typeface="Times New Roman" panose="02020603050405020304" pitchFamily="18" charset="0"/>
              </a:rPr>
              <a:t>bowel</a:t>
            </a:r>
            <a:r>
              <a:rPr lang="en-US" sz="1900" spc="-8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care</a:t>
            </a:r>
            <a:r>
              <a:rPr lang="en-US" sz="1900" spc="-65"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p</a:t>
            </a:r>
            <a:r>
              <a:rPr lang="en-US" sz="1900" spc="-20" dirty="0">
                <a:solidFill>
                  <a:srgbClr val="130F3A"/>
                </a:solidFill>
                <a:effectLst/>
                <a:latin typeface="Times New Roman" panose="02020603050405020304" pitchFamily="18" charset="0"/>
                <a:ea typeface="Times New Roman" panose="02020603050405020304" pitchFamily="18" charset="0"/>
              </a:rPr>
              <a:t>lan</a:t>
            </a:r>
            <a:r>
              <a:rPr lang="en-US" sz="1900" spc="-80" dirty="0">
                <a:solidFill>
                  <a:srgbClr val="130F3A"/>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that</a:t>
            </a:r>
            <a:r>
              <a:rPr lang="en-US" sz="1900" spc="-16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includes</a:t>
            </a:r>
            <a:r>
              <a:rPr lang="en-US" sz="1900" spc="-3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monitoring</a:t>
            </a:r>
            <a:r>
              <a:rPr lang="en-US" sz="190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bowel movements, following his</a:t>
            </a:r>
            <a:r>
              <a:rPr lang="en-US" sz="1900" spc="-15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die</a:t>
            </a:r>
            <a:r>
              <a:rPr lang="en-US" sz="1900" spc="-20" dirty="0">
                <a:solidFill>
                  <a:srgbClr val="443F4D"/>
                </a:solidFill>
                <a:effectLst/>
                <a:latin typeface="Times New Roman" panose="02020603050405020304" pitchFamily="18" charset="0"/>
                <a:ea typeface="Times New Roman" panose="02020603050405020304" pitchFamily="18" charset="0"/>
              </a:rPr>
              <a:t>t</a:t>
            </a:r>
            <a:r>
              <a:rPr lang="en-US" sz="1900" spc="-45" dirty="0">
                <a:solidFill>
                  <a:srgbClr val="443F4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p</a:t>
            </a:r>
            <a:r>
              <a:rPr lang="en-US" sz="1900" spc="-20" dirty="0">
                <a:solidFill>
                  <a:srgbClr val="340A0E"/>
                </a:solidFill>
                <a:effectLst/>
                <a:latin typeface="Times New Roman" panose="02020603050405020304" pitchFamily="18" charset="0"/>
                <a:ea typeface="Times New Roman" panose="02020603050405020304" pitchFamily="18" charset="0"/>
              </a:rPr>
              <a:t>l</a:t>
            </a:r>
            <a:r>
              <a:rPr lang="en-US" sz="1900" spc="-20" dirty="0">
                <a:solidFill>
                  <a:srgbClr val="362F3D"/>
                </a:solidFill>
                <a:effectLst/>
                <a:latin typeface="Times New Roman" panose="02020603050405020304" pitchFamily="18" charset="0"/>
                <a:ea typeface="Times New Roman" panose="02020603050405020304" pitchFamily="18" charset="0"/>
              </a:rPr>
              <a:t>an,</a:t>
            </a:r>
            <a:r>
              <a:rPr lang="en-US" sz="1900" spc="-6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and,</a:t>
            </a:r>
            <a:r>
              <a:rPr lang="en-US" sz="1900" spc="-6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130F3A"/>
                </a:solidFill>
                <a:effectLst/>
                <a:latin typeface="Times New Roman" panose="02020603050405020304" pitchFamily="18" charset="0"/>
                <a:ea typeface="Times New Roman" panose="02020603050405020304" pitchFamily="18" charset="0"/>
              </a:rPr>
              <a:t>i</a:t>
            </a:r>
            <a:r>
              <a:rPr lang="en-US" sz="1900" spc="-20" dirty="0">
                <a:solidFill>
                  <a:srgbClr val="362F3D"/>
                </a:solidFill>
                <a:effectLst/>
                <a:latin typeface="Times New Roman" panose="02020603050405020304" pitchFamily="18" charset="0"/>
                <a:ea typeface="Times New Roman" panose="02020603050405020304" pitchFamily="18" charset="0"/>
              </a:rPr>
              <a:t>f</a:t>
            </a:r>
            <a:r>
              <a:rPr lang="en-US" sz="1900" spc="-5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necessary, </a:t>
            </a:r>
            <a:r>
              <a:rPr lang="en-US" sz="1900" spc="-20" dirty="0">
                <a:solidFill>
                  <a:srgbClr val="261D2B"/>
                </a:solidFill>
                <a:effectLst/>
                <a:latin typeface="Times New Roman" panose="02020603050405020304" pitchFamily="18" charset="0"/>
                <a:ea typeface="Times New Roman" panose="02020603050405020304" pitchFamily="18" charset="0"/>
              </a:rPr>
              <a:t>a suppos</a:t>
            </a:r>
            <a:r>
              <a:rPr lang="en-US" sz="1900" spc="-20" dirty="0">
                <a:solidFill>
                  <a:srgbClr val="443F4D"/>
                </a:solidFill>
                <a:effectLst/>
                <a:latin typeface="Times New Roman" panose="02020603050405020304" pitchFamily="18" charset="0"/>
                <a:ea typeface="Times New Roman" panose="02020603050405020304" pitchFamily="18" charset="0"/>
              </a:rPr>
              <a:t>itory</a:t>
            </a:r>
            <a:r>
              <a:rPr lang="en-US" sz="1900" spc="-45" dirty="0">
                <a:solidFill>
                  <a:srgbClr val="443F4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or</a:t>
            </a:r>
            <a:r>
              <a:rPr lang="en-US" sz="1900" spc="-9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an</a:t>
            </a:r>
            <a:r>
              <a:rPr lang="en-US" sz="1900" spc="-11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enema.</a:t>
            </a:r>
            <a:endParaRPr lang="en-US" sz="1900" dirty="0">
              <a:effectLst/>
              <a:latin typeface="Times New Roman" panose="02020603050405020304" pitchFamily="18" charset="0"/>
              <a:ea typeface="Times New Roman" panose="02020603050405020304" pitchFamily="18" charset="0"/>
            </a:endParaRPr>
          </a:p>
          <a:p>
            <a:pPr marL="0" marR="0" indent="0">
              <a:lnSpc>
                <a:spcPts val="1430"/>
              </a:lnSpc>
              <a:spcBef>
                <a:spcPts val="0"/>
              </a:spcBef>
              <a:spcAft>
                <a:spcPts val="0"/>
              </a:spcAft>
              <a:buNone/>
            </a:pPr>
            <a:r>
              <a:rPr lang="en-US" sz="1900" b="1" i="1" spc="-10" dirty="0">
                <a:solidFill>
                  <a:srgbClr val="362F3D"/>
                </a:solidFill>
                <a:effectLst/>
                <a:latin typeface="Times New Roman" panose="02020603050405020304" pitchFamily="18" charset="0"/>
                <a:ea typeface="Times New Roman" panose="02020603050405020304" pitchFamily="18" charset="0"/>
              </a:rPr>
              <a:t>Allergies/Sensitivities:</a:t>
            </a:r>
            <a:r>
              <a:rPr lang="en-US" sz="1900" i="1" spc="-145"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Food</a:t>
            </a:r>
            <a:r>
              <a:rPr lang="en-US" sz="1900" spc="-90"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sen</a:t>
            </a:r>
            <a:r>
              <a:rPr lang="en-US" sz="1900" spc="-10" dirty="0">
                <a:solidFill>
                  <a:srgbClr val="443F4D"/>
                </a:solidFill>
                <a:effectLst/>
                <a:latin typeface="Times New Roman" panose="02020603050405020304" pitchFamily="18" charset="0"/>
                <a:ea typeface="Times New Roman" panose="02020603050405020304" pitchFamily="18" charset="0"/>
              </a:rPr>
              <a:t>sitivit</a:t>
            </a:r>
            <a:r>
              <a:rPr lang="en-US" sz="1900" spc="-10" dirty="0">
                <a:solidFill>
                  <a:srgbClr val="261D2B"/>
                </a:solidFill>
                <a:effectLst/>
                <a:latin typeface="Times New Roman" panose="02020603050405020304" pitchFamily="18" charset="0"/>
                <a:ea typeface="Times New Roman" panose="02020603050405020304" pitchFamily="18" charset="0"/>
              </a:rPr>
              <a:t>ies</a:t>
            </a:r>
            <a:r>
              <a:rPr lang="en-US" sz="1900" spc="-60" dirty="0">
                <a:solidFill>
                  <a:srgbClr val="261D2B"/>
                </a:solidFill>
                <a:effectLst/>
                <a:latin typeface="Times New Roman" panose="02020603050405020304" pitchFamily="18" charset="0"/>
                <a:ea typeface="Times New Roman" panose="02020603050405020304" pitchFamily="18" charset="0"/>
              </a:rPr>
              <a:t> </a:t>
            </a:r>
            <a:r>
              <a:rPr lang="en-US" sz="1900" spc="-10" dirty="0">
                <a:solidFill>
                  <a:srgbClr val="261D2B"/>
                </a:solidFill>
                <a:effectLst/>
                <a:latin typeface="Times New Roman" panose="02020603050405020304" pitchFamily="18" charset="0"/>
                <a:ea typeface="Times New Roman" panose="02020603050405020304" pitchFamily="18" charset="0"/>
              </a:rPr>
              <a:t>to</a:t>
            </a:r>
            <a:r>
              <a:rPr lang="en-US" sz="1900" spc="-10" dirty="0">
                <a:solidFill>
                  <a:srgbClr val="443F4D"/>
                </a:solidFill>
                <a:effectLst/>
                <a:latin typeface="Times New Roman" panose="02020603050405020304" pitchFamily="18" charset="0"/>
                <a:ea typeface="Times New Roman" panose="02020603050405020304" pitchFamily="18" charset="0"/>
              </a:rPr>
              <a:t> meat,</a:t>
            </a:r>
            <a:r>
              <a:rPr lang="en-US" sz="1900" spc="-115" dirty="0">
                <a:solidFill>
                  <a:srgbClr val="443F4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dairy,</a:t>
            </a:r>
            <a:r>
              <a:rPr lang="en-US" sz="1900" spc="-40"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and</a:t>
            </a:r>
            <a:r>
              <a:rPr lang="en-US" sz="1900" spc="-105" dirty="0">
                <a:solidFill>
                  <a:srgbClr val="362F3D"/>
                </a:solidFill>
                <a:effectLst/>
                <a:latin typeface="Times New Roman" panose="02020603050405020304" pitchFamily="18" charset="0"/>
                <a:ea typeface="Times New Roman" panose="02020603050405020304" pitchFamily="18" charset="0"/>
              </a:rPr>
              <a:t> </a:t>
            </a:r>
            <a:r>
              <a:rPr lang="en-US" sz="1900" spc="-10" dirty="0">
                <a:solidFill>
                  <a:srgbClr val="362F3D"/>
                </a:solidFill>
                <a:effectLst/>
                <a:latin typeface="Times New Roman" panose="02020603050405020304" pitchFamily="18" charset="0"/>
                <a:ea typeface="Times New Roman" panose="02020603050405020304" pitchFamily="18" charset="0"/>
              </a:rPr>
              <a:t>sugar.</a:t>
            </a:r>
            <a:endParaRPr lang="en-US" sz="1900" dirty="0">
              <a:effectLst/>
              <a:latin typeface="Times New Roman" panose="02020603050405020304" pitchFamily="18" charset="0"/>
              <a:ea typeface="Times New Roman" panose="02020603050405020304" pitchFamily="18" charset="0"/>
            </a:endParaRPr>
          </a:p>
          <a:p>
            <a:pPr marL="0" marR="0" indent="0">
              <a:spcBef>
                <a:spcPts val="340"/>
              </a:spcBef>
              <a:spcAft>
                <a:spcPts val="0"/>
              </a:spcAft>
              <a:buNone/>
            </a:pPr>
            <a:r>
              <a:rPr lang="en-US" sz="1900" b="1" i="1" dirty="0">
                <a:solidFill>
                  <a:srgbClr val="362F3D"/>
                </a:solidFill>
                <a:effectLst/>
                <a:latin typeface="Times New Roman" panose="02020603050405020304" pitchFamily="18" charset="0"/>
                <a:ea typeface="Times New Roman" panose="02020603050405020304" pitchFamily="18" charset="0"/>
              </a:rPr>
              <a:t>Mental</a:t>
            </a:r>
            <a:r>
              <a:rPr lang="en-US" sz="1900" b="1" i="1" spc="60" dirty="0">
                <a:solidFill>
                  <a:srgbClr val="362F3D"/>
                </a:solidFill>
                <a:effectLst/>
                <a:latin typeface="Times New Roman" panose="02020603050405020304" pitchFamily="18" charset="0"/>
                <a:ea typeface="Times New Roman" panose="02020603050405020304" pitchFamily="18" charset="0"/>
              </a:rPr>
              <a:t> </a:t>
            </a:r>
            <a:r>
              <a:rPr lang="en-US" sz="1900" b="1" i="1" dirty="0">
                <a:solidFill>
                  <a:srgbClr val="362F3D"/>
                </a:solidFill>
                <a:effectLst/>
                <a:latin typeface="Times New Roman" panose="02020603050405020304" pitchFamily="18" charset="0"/>
                <a:ea typeface="Times New Roman" panose="02020603050405020304" pitchFamily="18" charset="0"/>
              </a:rPr>
              <a:t>Health Supports</a:t>
            </a:r>
            <a:r>
              <a:rPr lang="en-US" sz="1900" i="1" dirty="0">
                <a:solidFill>
                  <a:srgbClr val="362F3D"/>
                </a:solidFill>
                <a:effectLst/>
                <a:latin typeface="Times New Roman" panose="02020603050405020304" pitchFamily="18" charset="0"/>
                <a:ea typeface="Times New Roman" panose="02020603050405020304" pitchFamily="18" charset="0"/>
              </a:rPr>
              <a:t>:</a:t>
            </a:r>
            <a:r>
              <a:rPr lang="en-US" sz="1900" i="1" spc="370" dirty="0">
                <a:solidFill>
                  <a:srgbClr val="362F3D"/>
                </a:solidFill>
                <a:effectLst/>
                <a:latin typeface="Times New Roman" panose="02020603050405020304" pitchFamily="18" charset="0"/>
                <a:ea typeface="Times New Roman" panose="02020603050405020304" pitchFamily="18" charset="0"/>
              </a:rPr>
              <a:t> </a:t>
            </a:r>
            <a:r>
              <a:rPr lang="en-US" sz="1900" i="1" spc="-25" dirty="0">
                <a:solidFill>
                  <a:srgbClr val="443F4D"/>
                </a:solidFill>
                <a:effectLst/>
                <a:latin typeface="Times New Roman" panose="02020603050405020304" pitchFamily="18" charset="0"/>
                <a:ea typeface="Times New Roman" panose="02020603050405020304" pitchFamily="18" charset="0"/>
              </a:rPr>
              <a:t>NIA</a:t>
            </a:r>
          </a:p>
          <a:p>
            <a:pPr marL="0" marR="0" indent="0">
              <a:spcBef>
                <a:spcPts val="340"/>
              </a:spcBef>
              <a:spcAft>
                <a:spcPts val="0"/>
              </a:spcAft>
              <a:buNone/>
            </a:pPr>
            <a:r>
              <a:rPr lang="en-US" sz="1900" b="1" i="1" dirty="0">
                <a:solidFill>
                  <a:srgbClr val="362F3D"/>
                </a:solidFill>
                <a:effectLst/>
                <a:latin typeface="Times New Roman" panose="02020603050405020304" pitchFamily="18" charset="0"/>
                <a:ea typeface="Times New Roman" panose="02020603050405020304" pitchFamily="18" charset="0"/>
              </a:rPr>
              <a:t>Administration</a:t>
            </a:r>
            <a:r>
              <a:rPr lang="en-US" sz="1900" b="1" i="1" spc="-120" dirty="0">
                <a:solidFill>
                  <a:srgbClr val="362F3D"/>
                </a:solidFill>
                <a:effectLst/>
                <a:latin typeface="Times New Roman" panose="02020603050405020304" pitchFamily="18" charset="0"/>
                <a:ea typeface="Times New Roman" panose="02020603050405020304" pitchFamily="18" charset="0"/>
              </a:rPr>
              <a:t> </a:t>
            </a:r>
            <a:r>
              <a:rPr lang="en-US" sz="1900" b="1" i="1" dirty="0">
                <a:solidFill>
                  <a:srgbClr val="362F3D"/>
                </a:solidFill>
                <a:effectLst/>
                <a:latin typeface="Times New Roman" panose="02020603050405020304" pitchFamily="18" charset="0"/>
                <a:ea typeface="Times New Roman" panose="02020603050405020304" pitchFamily="18" charset="0"/>
              </a:rPr>
              <a:t>of</a:t>
            </a:r>
            <a:r>
              <a:rPr lang="en-US" sz="1900" b="1" i="1" spc="-55" dirty="0">
                <a:solidFill>
                  <a:srgbClr val="362F3D"/>
                </a:solidFill>
                <a:effectLst/>
                <a:latin typeface="Times New Roman" panose="02020603050405020304" pitchFamily="18" charset="0"/>
                <a:ea typeface="Times New Roman" panose="02020603050405020304" pitchFamily="18" charset="0"/>
              </a:rPr>
              <a:t> </a:t>
            </a:r>
            <a:r>
              <a:rPr lang="en-US" sz="1900" b="1" i="1" dirty="0">
                <a:solidFill>
                  <a:srgbClr val="362F3D"/>
                </a:solidFill>
                <a:effectLst/>
                <a:latin typeface="Times New Roman" panose="02020603050405020304" pitchFamily="18" charset="0"/>
                <a:ea typeface="Times New Roman" panose="02020603050405020304" pitchFamily="18" charset="0"/>
              </a:rPr>
              <a:t>Medications</a:t>
            </a:r>
            <a:r>
              <a:rPr lang="en-US" sz="1900" b="1" i="1" dirty="0">
                <a:solidFill>
                  <a:srgbClr val="60343F"/>
                </a:solidFill>
                <a:effectLst/>
                <a:latin typeface="Times New Roman" panose="02020603050405020304" pitchFamily="18" charset="0"/>
                <a:ea typeface="Times New Roman" panose="02020603050405020304" pitchFamily="18" charset="0"/>
              </a:rPr>
              <a:t>: </a:t>
            </a:r>
            <a:r>
              <a:rPr lang="en-US" sz="1900" dirty="0">
                <a:solidFill>
                  <a:srgbClr val="261D2B"/>
                </a:solidFill>
                <a:effectLst/>
                <a:latin typeface="Times New Roman" panose="02020603050405020304" pitchFamily="18" charset="0"/>
                <a:ea typeface="Times New Roman" panose="02020603050405020304" pitchFamily="18" charset="0"/>
              </a:rPr>
              <a:t>Donovan is</a:t>
            </a:r>
            <a:r>
              <a:rPr lang="en-US" sz="1900" spc="-95" dirty="0">
                <a:solidFill>
                  <a:srgbClr val="261D2B"/>
                </a:solidFill>
                <a:effectLst/>
                <a:latin typeface="Times New Roman" panose="02020603050405020304" pitchFamily="18" charset="0"/>
                <a:ea typeface="Times New Roman" panose="02020603050405020304" pitchFamily="18" charset="0"/>
              </a:rPr>
              <a:t> </a:t>
            </a:r>
            <a:r>
              <a:rPr lang="en-US" sz="1900" dirty="0">
                <a:solidFill>
                  <a:srgbClr val="443F4D"/>
                </a:solidFill>
                <a:effectLst/>
                <a:latin typeface="Times New Roman" panose="02020603050405020304" pitchFamily="18" charset="0"/>
                <a:ea typeface="Times New Roman" panose="02020603050405020304" pitchFamily="18" charset="0"/>
              </a:rPr>
              <a:t>un</a:t>
            </a:r>
            <a:r>
              <a:rPr lang="en-US" sz="1900" dirty="0">
                <a:solidFill>
                  <a:srgbClr val="261D2B"/>
                </a:solidFill>
                <a:effectLst/>
                <a:latin typeface="Times New Roman" panose="02020603050405020304" pitchFamily="18" charset="0"/>
                <a:ea typeface="Times New Roman" panose="02020603050405020304" pitchFamily="18" charset="0"/>
              </a:rPr>
              <a:t>able</a:t>
            </a:r>
            <a:r>
              <a:rPr lang="en-US" sz="1900" spc="-115" dirty="0">
                <a:solidFill>
                  <a:srgbClr val="261D2B"/>
                </a:solidFill>
                <a:effectLst/>
                <a:latin typeface="Times New Roman" panose="02020603050405020304" pitchFamily="18" charset="0"/>
                <a:ea typeface="Times New Roman" panose="02020603050405020304" pitchFamily="18" charset="0"/>
              </a:rPr>
              <a:t> </a:t>
            </a:r>
            <a:r>
              <a:rPr lang="en-US" sz="1900" dirty="0">
                <a:solidFill>
                  <a:srgbClr val="261D2B"/>
                </a:solidFill>
                <a:effectLst/>
                <a:latin typeface="Times New Roman" panose="02020603050405020304" pitchFamily="18" charset="0"/>
                <a:ea typeface="Times New Roman" panose="02020603050405020304" pitchFamily="18" charset="0"/>
              </a:rPr>
              <a:t>to</a:t>
            </a:r>
            <a:r>
              <a:rPr lang="en-US" sz="1900" spc="-110" dirty="0">
                <a:solidFill>
                  <a:srgbClr val="261D2B"/>
                </a:solidFill>
                <a:effectLst/>
                <a:latin typeface="Times New Roman" panose="02020603050405020304" pitchFamily="18" charset="0"/>
                <a:ea typeface="Times New Roman" panose="02020603050405020304" pitchFamily="18" charset="0"/>
              </a:rPr>
              <a:t> </a:t>
            </a:r>
            <a:r>
              <a:rPr lang="en-US" sz="1900" dirty="0">
                <a:solidFill>
                  <a:srgbClr val="362F3D"/>
                </a:solidFill>
                <a:effectLst/>
                <a:latin typeface="Times New Roman" panose="02020603050405020304" pitchFamily="18" charset="0"/>
                <a:ea typeface="Times New Roman" panose="02020603050405020304" pitchFamily="18" charset="0"/>
              </a:rPr>
              <a:t>monitor</a:t>
            </a:r>
            <a:r>
              <a:rPr lang="en-US" sz="1900" spc="-75" dirty="0">
                <a:solidFill>
                  <a:srgbClr val="362F3D"/>
                </a:solidFill>
                <a:effectLst/>
                <a:latin typeface="Times New Roman" panose="02020603050405020304" pitchFamily="18" charset="0"/>
                <a:ea typeface="Times New Roman" panose="02020603050405020304" pitchFamily="18" charset="0"/>
              </a:rPr>
              <a:t> </a:t>
            </a:r>
            <a:r>
              <a:rPr lang="en-US" sz="1900" dirty="0">
                <a:solidFill>
                  <a:srgbClr val="362F3D"/>
                </a:solidFill>
                <a:effectLst/>
                <a:latin typeface="Times New Roman" panose="02020603050405020304" pitchFamily="18" charset="0"/>
                <a:ea typeface="Times New Roman" panose="02020603050405020304" pitchFamily="18" charset="0"/>
              </a:rPr>
              <a:t>his</a:t>
            </a:r>
            <a:r>
              <a:rPr lang="en-US" sz="1900" spc="-145" dirty="0">
                <a:solidFill>
                  <a:srgbClr val="362F3D"/>
                </a:solidFill>
                <a:effectLst/>
                <a:latin typeface="Times New Roman" panose="02020603050405020304" pitchFamily="18" charset="0"/>
                <a:ea typeface="Times New Roman" panose="02020603050405020304" pitchFamily="18" charset="0"/>
              </a:rPr>
              <a:t> </a:t>
            </a:r>
            <a:r>
              <a:rPr lang="en-US" sz="1900" dirty="0">
                <a:solidFill>
                  <a:srgbClr val="362F3D"/>
                </a:solidFill>
                <a:effectLst/>
                <a:latin typeface="Times New Roman" panose="02020603050405020304" pitchFamily="18" charset="0"/>
                <a:ea typeface="Times New Roman" panose="02020603050405020304" pitchFamily="18" charset="0"/>
              </a:rPr>
              <a:t>own</a:t>
            </a:r>
            <a:r>
              <a:rPr lang="en-US" sz="1900" spc="-85" dirty="0">
                <a:solidFill>
                  <a:srgbClr val="362F3D"/>
                </a:solidFill>
                <a:effectLst/>
                <a:latin typeface="Times New Roman" panose="02020603050405020304" pitchFamily="18" charset="0"/>
                <a:ea typeface="Times New Roman" panose="02020603050405020304" pitchFamily="18" charset="0"/>
              </a:rPr>
              <a:t> </a:t>
            </a:r>
            <a:r>
              <a:rPr lang="en-US" sz="1900" dirty="0">
                <a:solidFill>
                  <a:srgbClr val="261D2B"/>
                </a:solidFill>
                <a:effectLst/>
                <a:latin typeface="Times New Roman" panose="02020603050405020304" pitchFamily="18" charset="0"/>
                <a:ea typeface="Times New Roman" panose="02020603050405020304" pitchFamily="18" charset="0"/>
              </a:rPr>
              <a:t>schedu</a:t>
            </a:r>
            <a:r>
              <a:rPr lang="en-US" sz="1900" dirty="0">
                <a:solidFill>
                  <a:srgbClr val="340A0E"/>
                </a:solidFill>
                <a:effectLst/>
                <a:latin typeface="Times New Roman" panose="02020603050405020304" pitchFamily="18" charset="0"/>
                <a:ea typeface="Times New Roman" panose="02020603050405020304" pitchFamily="18" charset="0"/>
              </a:rPr>
              <a:t>l</a:t>
            </a:r>
            <a:r>
              <a:rPr lang="en-US" sz="1900" dirty="0">
                <a:solidFill>
                  <a:srgbClr val="362F3D"/>
                </a:solidFill>
                <a:effectLst/>
                <a:latin typeface="Times New Roman" panose="02020603050405020304" pitchFamily="18" charset="0"/>
                <a:ea typeface="Times New Roman" panose="02020603050405020304" pitchFamily="18" charset="0"/>
              </a:rPr>
              <a:t>e</a:t>
            </a:r>
            <a:r>
              <a:rPr lang="en-US" sz="1900" spc="-65" dirty="0">
                <a:solidFill>
                  <a:srgbClr val="362F3D"/>
                </a:solidFill>
                <a:effectLst/>
                <a:latin typeface="Times New Roman" panose="02020603050405020304" pitchFamily="18" charset="0"/>
                <a:ea typeface="Times New Roman" panose="02020603050405020304" pitchFamily="18" charset="0"/>
              </a:rPr>
              <a:t> </a:t>
            </a:r>
            <a:r>
              <a:rPr lang="en-US" sz="1900" dirty="0">
                <a:solidFill>
                  <a:srgbClr val="362F3D"/>
                </a:solidFill>
                <a:effectLst/>
                <a:latin typeface="Times New Roman" panose="02020603050405020304" pitchFamily="18" charset="0"/>
                <a:ea typeface="Times New Roman" panose="02020603050405020304" pitchFamily="18" charset="0"/>
              </a:rPr>
              <a:t>and</a:t>
            </a:r>
            <a:r>
              <a:rPr lang="en-US" sz="1900" spc="-30" dirty="0">
                <a:solidFill>
                  <a:srgbClr val="362F3D"/>
                </a:solidFill>
                <a:effectLst/>
                <a:latin typeface="Times New Roman" panose="02020603050405020304" pitchFamily="18" charset="0"/>
                <a:ea typeface="Times New Roman" panose="02020603050405020304" pitchFamily="18" charset="0"/>
              </a:rPr>
              <a:t> </a:t>
            </a:r>
            <a:r>
              <a:rPr lang="en-US" sz="1900" dirty="0">
                <a:solidFill>
                  <a:srgbClr val="362F3D"/>
                </a:solidFill>
                <a:effectLst/>
                <a:latin typeface="Times New Roman" panose="02020603050405020304" pitchFamily="18" charset="0"/>
                <a:ea typeface="Times New Roman" panose="02020603050405020304" pitchFamily="18" charset="0"/>
              </a:rPr>
              <a:t>take </a:t>
            </a:r>
            <a:r>
              <a:rPr lang="en-US" sz="1900" spc="-20" dirty="0">
                <a:solidFill>
                  <a:srgbClr val="362F3D"/>
                </a:solidFill>
                <a:effectLst/>
                <a:latin typeface="Times New Roman" panose="02020603050405020304" pitchFamily="18" charset="0"/>
                <a:ea typeface="Times New Roman" panose="02020603050405020304" pitchFamily="18" charset="0"/>
              </a:rPr>
              <a:t>medications</a:t>
            </a:r>
            <a:r>
              <a:rPr lang="en-US" sz="1900" spc="-7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at</a:t>
            </a:r>
            <a:r>
              <a:rPr lang="en-US" sz="1900" spc="-165"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the</a:t>
            </a:r>
            <a:r>
              <a:rPr lang="en-US" sz="1900" spc="-14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correct</a:t>
            </a:r>
            <a:r>
              <a:rPr lang="en-US" sz="1900" spc="-115"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time,</a:t>
            </a:r>
            <a:r>
              <a:rPr lang="en-US" sz="1900" spc="-85"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and</a:t>
            </a:r>
            <a:r>
              <a:rPr lang="en-US" sz="1900" spc="-65"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he</a:t>
            </a:r>
            <a:r>
              <a:rPr lang="en-US" sz="1900" spc="-155"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does</a:t>
            </a:r>
            <a:r>
              <a:rPr lang="en-US" sz="1900" spc="-10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not</a:t>
            </a:r>
            <a:r>
              <a:rPr lang="en-US" sz="1900" spc="-12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443F4D"/>
                </a:solidFill>
                <a:effectLst/>
                <a:latin typeface="Times New Roman" panose="02020603050405020304" pitchFamily="18" charset="0"/>
                <a:ea typeface="Times New Roman" panose="02020603050405020304" pitchFamily="18" charset="0"/>
              </a:rPr>
              <a:t>un</a:t>
            </a:r>
            <a:r>
              <a:rPr lang="en-US" sz="1900" spc="-20" dirty="0">
                <a:solidFill>
                  <a:srgbClr val="261D2B"/>
                </a:solidFill>
                <a:effectLst/>
                <a:latin typeface="Times New Roman" panose="02020603050405020304" pitchFamily="18" charset="0"/>
                <a:ea typeface="Times New Roman" panose="02020603050405020304" pitchFamily="18" charset="0"/>
              </a:rPr>
              <a:t>derstand</a:t>
            </a:r>
            <a:r>
              <a:rPr lang="en-US" sz="1900" spc="-6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the</a:t>
            </a:r>
            <a:r>
              <a:rPr lang="en-US" sz="1900" spc="-16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prescription</a:t>
            </a:r>
            <a:r>
              <a:rPr lang="en-US" sz="1900" spc="-6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340A0E"/>
                </a:solidFill>
                <a:effectLst/>
                <a:latin typeface="Times New Roman" panose="02020603050405020304" pitchFamily="18" charset="0"/>
                <a:ea typeface="Times New Roman" panose="02020603050405020304" pitchFamily="18" charset="0"/>
              </a:rPr>
              <a:t>l</a:t>
            </a:r>
            <a:r>
              <a:rPr lang="en-US" sz="1900" spc="-20" dirty="0">
                <a:solidFill>
                  <a:srgbClr val="443F4D"/>
                </a:solidFill>
                <a:effectLst/>
                <a:latin typeface="Times New Roman" panose="02020603050405020304" pitchFamily="18" charset="0"/>
                <a:ea typeface="Times New Roman" panose="02020603050405020304" pitchFamily="18" charset="0"/>
              </a:rPr>
              <a:t>a</a:t>
            </a:r>
            <a:r>
              <a:rPr lang="en-US" sz="1900" spc="-20" dirty="0">
                <a:solidFill>
                  <a:srgbClr val="261D2B"/>
                </a:solidFill>
                <a:effectLst/>
                <a:latin typeface="Times New Roman" panose="02020603050405020304" pitchFamily="18" charset="0"/>
                <a:ea typeface="Times New Roman" panose="02020603050405020304" pitchFamily="18" charset="0"/>
              </a:rPr>
              <a:t>bels.</a:t>
            </a:r>
            <a:r>
              <a:rPr lang="en-US" sz="1900" spc="-6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He</a:t>
            </a:r>
            <a:r>
              <a:rPr lang="en-US" sz="1900" spc="-12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takes</a:t>
            </a:r>
            <a:r>
              <a:rPr lang="en-US" sz="1900" spc="-9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pills and</a:t>
            </a:r>
            <a:r>
              <a:rPr lang="en-US" sz="1900" spc="-8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130F3A"/>
                </a:solidFill>
                <a:effectLst/>
                <a:latin typeface="Times New Roman" panose="02020603050405020304" pitchFamily="18" charset="0"/>
                <a:ea typeface="Times New Roman" panose="02020603050405020304" pitchFamily="18" charset="0"/>
              </a:rPr>
              <a:t>li</a:t>
            </a:r>
            <a:r>
              <a:rPr lang="en-US" sz="1900" spc="-20" dirty="0">
                <a:solidFill>
                  <a:srgbClr val="443F4D"/>
                </a:solidFill>
                <a:effectLst/>
                <a:latin typeface="Times New Roman" panose="02020603050405020304" pitchFamily="18" charset="0"/>
                <a:ea typeface="Times New Roman" panose="02020603050405020304" pitchFamily="18" charset="0"/>
              </a:rPr>
              <a:t>qui</a:t>
            </a:r>
            <a:r>
              <a:rPr lang="en-US" sz="1900" spc="-20" dirty="0">
                <a:solidFill>
                  <a:srgbClr val="261D2B"/>
                </a:solidFill>
                <a:effectLst/>
                <a:latin typeface="Times New Roman" panose="02020603050405020304" pitchFamily="18" charset="0"/>
                <a:ea typeface="Times New Roman" panose="02020603050405020304" pitchFamily="18" charset="0"/>
              </a:rPr>
              <a:t>d</a:t>
            </a:r>
            <a:r>
              <a:rPr lang="en-US" sz="1900" spc="-4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medicat</a:t>
            </a:r>
            <a:r>
              <a:rPr lang="en-US" sz="1900" spc="-20" dirty="0">
                <a:solidFill>
                  <a:srgbClr val="130F3A"/>
                </a:solidFill>
                <a:effectLst/>
                <a:latin typeface="Times New Roman" panose="02020603050405020304" pitchFamily="18" charset="0"/>
                <a:ea typeface="Times New Roman" panose="02020603050405020304" pitchFamily="18" charset="0"/>
              </a:rPr>
              <a:t>i</a:t>
            </a:r>
            <a:r>
              <a:rPr lang="en-US" sz="1900" spc="-20" dirty="0">
                <a:solidFill>
                  <a:srgbClr val="362F3D"/>
                </a:solidFill>
                <a:effectLst/>
                <a:latin typeface="Times New Roman" panose="02020603050405020304" pitchFamily="18" charset="0"/>
                <a:ea typeface="Times New Roman" panose="02020603050405020304" pitchFamily="18" charset="0"/>
              </a:rPr>
              <a:t>ons</a:t>
            </a:r>
            <a:r>
              <a:rPr lang="en-US" sz="1900" spc="-5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witho</a:t>
            </a:r>
            <a:r>
              <a:rPr lang="en-US" sz="1900" spc="-20" dirty="0">
                <a:solidFill>
                  <a:srgbClr val="4D4F62"/>
                </a:solidFill>
                <a:effectLst/>
                <a:latin typeface="Times New Roman" panose="02020603050405020304" pitchFamily="18" charset="0"/>
                <a:ea typeface="Times New Roman" panose="02020603050405020304" pitchFamily="18" charset="0"/>
              </a:rPr>
              <a:t>u</a:t>
            </a:r>
            <a:r>
              <a:rPr lang="en-US" sz="1900" spc="-20" dirty="0">
                <a:solidFill>
                  <a:srgbClr val="362F3D"/>
                </a:solidFill>
                <a:effectLst/>
                <a:latin typeface="Times New Roman" panose="02020603050405020304" pitchFamily="18" charset="0"/>
                <a:ea typeface="Times New Roman" panose="02020603050405020304" pitchFamily="18" charset="0"/>
              </a:rPr>
              <a:t>t</a:t>
            </a:r>
            <a:r>
              <a:rPr lang="en-US" sz="1900" spc="-10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a</a:t>
            </a:r>
            <a:r>
              <a:rPr lang="en-US" sz="1900" spc="4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problem. He</a:t>
            </a:r>
            <a:r>
              <a:rPr lang="en-US" sz="1900" spc="-5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443F4D"/>
                </a:solidFill>
                <a:effectLst/>
                <a:latin typeface="Times New Roman" panose="02020603050405020304" pitchFamily="18" charset="0"/>
                <a:ea typeface="Times New Roman" panose="02020603050405020304" pitchFamily="18" charset="0"/>
              </a:rPr>
              <a:t>i</a:t>
            </a:r>
            <a:r>
              <a:rPr lang="en-US" sz="1900" spc="-20" dirty="0">
                <a:solidFill>
                  <a:srgbClr val="261D2B"/>
                </a:solidFill>
                <a:effectLst/>
                <a:latin typeface="Times New Roman" panose="02020603050405020304" pitchFamily="18" charset="0"/>
                <a:ea typeface="Times New Roman" panose="02020603050405020304" pitchFamily="18" charset="0"/>
              </a:rPr>
              <a:t>s</a:t>
            </a:r>
            <a:r>
              <a:rPr lang="en-US" sz="1900" spc="-9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ab</a:t>
            </a:r>
            <a:r>
              <a:rPr lang="en-US" sz="1900" spc="-20" dirty="0">
                <a:solidFill>
                  <a:srgbClr val="340A0E"/>
                </a:solidFill>
                <a:effectLst/>
                <a:latin typeface="Times New Roman" panose="02020603050405020304" pitchFamily="18" charset="0"/>
                <a:ea typeface="Times New Roman" panose="02020603050405020304" pitchFamily="18" charset="0"/>
              </a:rPr>
              <a:t>l</a:t>
            </a:r>
            <a:r>
              <a:rPr lang="en-US" sz="1900" spc="-20" dirty="0">
                <a:solidFill>
                  <a:srgbClr val="362F3D"/>
                </a:solidFill>
                <a:effectLst/>
                <a:latin typeface="Times New Roman" panose="02020603050405020304" pitchFamily="18" charset="0"/>
                <a:ea typeface="Times New Roman" panose="02020603050405020304" pitchFamily="18" charset="0"/>
              </a:rPr>
              <a:t>e</a:t>
            </a:r>
            <a:r>
              <a:rPr lang="en-US" sz="1900" spc="-5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to</a:t>
            </a:r>
            <a:r>
              <a:rPr lang="en-US" sz="1900" spc="-12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take</a:t>
            </a:r>
            <a:r>
              <a:rPr lang="en-US" sz="1900" spc="-80"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the</a:t>
            </a:r>
            <a:r>
              <a:rPr lang="en-US" sz="1900" spc="-90"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medic</a:t>
            </a:r>
            <a:r>
              <a:rPr lang="en-US" sz="1900" spc="-20" dirty="0">
                <a:solidFill>
                  <a:srgbClr val="443F4D"/>
                </a:solidFill>
                <a:effectLst/>
                <a:latin typeface="Times New Roman" panose="02020603050405020304" pitchFamily="18" charset="0"/>
                <a:ea typeface="Times New Roman" panose="02020603050405020304" pitchFamily="18" charset="0"/>
              </a:rPr>
              <a:t>a</a:t>
            </a:r>
            <a:r>
              <a:rPr lang="en-US" sz="1900" spc="-20" dirty="0">
                <a:solidFill>
                  <a:srgbClr val="261D2B"/>
                </a:solidFill>
                <a:effectLst/>
                <a:latin typeface="Times New Roman" panose="02020603050405020304" pitchFamily="18" charset="0"/>
                <a:ea typeface="Times New Roman" panose="02020603050405020304" pitchFamily="18" charset="0"/>
              </a:rPr>
              <a:t>tions</a:t>
            </a:r>
            <a:r>
              <a:rPr lang="en-US" sz="1900" spc="-85" dirty="0">
                <a:solidFill>
                  <a:srgbClr val="261D2B"/>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with</a:t>
            </a:r>
            <a:r>
              <a:rPr lang="en-US" sz="1900" spc="-5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minimal </a:t>
            </a:r>
            <a:r>
              <a:rPr lang="en-US" sz="1900" dirty="0">
                <a:solidFill>
                  <a:srgbClr val="362F3D"/>
                </a:solidFill>
                <a:effectLst/>
                <a:latin typeface="Times New Roman" panose="02020603050405020304" pitchFamily="18" charset="0"/>
                <a:ea typeface="Times New Roman" panose="02020603050405020304" pitchFamily="18" charset="0"/>
              </a:rPr>
              <a:t>prompt</a:t>
            </a:r>
            <a:r>
              <a:rPr lang="en-US" sz="1900" dirty="0">
                <a:solidFill>
                  <a:srgbClr val="130F3A"/>
                </a:solidFill>
                <a:effectLst/>
                <a:latin typeface="Times New Roman" panose="02020603050405020304" pitchFamily="18" charset="0"/>
                <a:ea typeface="Times New Roman" panose="02020603050405020304" pitchFamily="18" charset="0"/>
              </a:rPr>
              <a:t>ing</a:t>
            </a:r>
            <a:r>
              <a:rPr lang="en-US" sz="1900" spc="-45" dirty="0">
                <a:solidFill>
                  <a:srgbClr val="130F3A"/>
                </a:solidFill>
                <a:effectLst/>
                <a:latin typeface="Times New Roman" panose="02020603050405020304" pitchFamily="18" charset="0"/>
                <a:ea typeface="Times New Roman" panose="02020603050405020304" pitchFamily="18" charset="0"/>
              </a:rPr>
              <a:t> </a:t>
            </a:r>
            <a:r>
              <a:rPr lang="en-US" sz="1900" dirty="0">
                <a:solidFill>
                  <a:srgbClr val="261D2B"/>
                </a:solidFill>
                <a:effectLst/>
                <a:latin typeface="Times New Roman" panose="02020603050405020304" pitchFamily="18" charset="0"/>
                <a:ea typeface="Times New Roman" panose="02020603050405020304" pitchFamily="18" charset="0"/>
              </a:rPr>
              <a:t>an</a:t>
            </a:r>
            <a:r>
              <a:rPr lang="en-US" sz="1900" dirty="0">
                <a:solidFill>
                  <a:srgbClr val="443F4D"/>
                </a:solidFill>
                <a:effectLst/>
                <a:latin typeface="Times New Roman" panose="02020603050405020304" pitchFamily="18" charset="0"/>
                <a:ea typeface="Times New Roman" panose="02020603050405020304" pitchFamily="18" charset="0"/>
              </a:rPr>
              <a:t>d</a:t>
            </a:r>
            <a:r>
              <a:rPr lang="en-US" sz="1900" spc="-90" dirty="0">
                <a:solidFill>
                  <a:srgbClr val="443F4D"/>
                </a:solidFill>
                <a:effectLst/>
                <a:latin typeface="Times New Roman" panose="02020603050405020304" pitchFamily="18" charset="0"/>
                <a:ea typeface="Times New Roman" panose="02020603050405020304" pitchFamily="18" charset="0"/>
              </a:rPr>
              <a:t> </a:t>
            </a:r>
            <a:r>
              <a:rPr lang="en-US" sz="1900" dirty="0">
                <a:solidFill>
                  <a:srgbClr val="261D2B"/>
                </a:solidFill>
                <a:effectLst/>
                <a:latin typeface="Times New Roman" panose="02020603050405020304" pitchFamily="18" charset="0"/>
                <a:ea typeface="Times New Roman" panose="02020603050405020304" pitchFamily="18" charset="0"/>
              </a:rPr>
              <a:t>monitoring.</a:t>
            </a:r>
            <a:endParaRPr lang="en-US" sz="1900" dirty="0">
              <a:effectLst/>
              <a:latin typeface="Times New Roman" panose="02020603050405020304" pitchFamily="18" charset="0"/>
              <a:ea typeface="Times New Roman" panose="02020603050405020304" pitchFamily="18" charset="0"/>
            </a:endParaRPr>
          </a:p>
          <a:p>
            <a:pPr marL="0" marR="0" indent="0">
              <a:spcBef>
                <a:spcPts val="65"/>
              </a:spcBef>
              <a:spcAft>
                <a:spcPts val="0"/>
              </a:spcAft>
              <a:buNone/>
            </a:pPr>
            <a:r>
              <a:rPr lang="en-US" sz="1900" b="1" i="1" spc="-20" dirty="0">
                <a:solidFill>
                  <a:srgbClr val="362F3D"/>
                </a:solidFill>
                <a:effectLst/>
                <a:latin typeface="Times New Roman" panose="02020603050405020304" pitchFamily="18" charset="0"/>
                <a:ea typeface="Times New Roman" panose="02020603050405020304" pitchFamily="18" charset="0"/>
              </a:rPr>
              <a:t>Current</a:t>
            </a:r>
            <a:r>
              <a:rPr lang="en-US" sz="1900" b="1" i="1" spc="-30" dirty="0">
                <a:solidFill>
                  <a:srgbClr val="362F3D"/>
                </a:solidFill>
                <a:effectLst/>
                <a:latin typeface="Times New Roman" panose="02020603050405020304" pitchFamily="18" charset="0"/>
                <a:ea typeface="Times New Roman" panose="02020603050405020304" pitchFamily="18" charset="0"/>
              </a:rPr>
              <a:t> </a:t>
            </a:r>
            <a:r>
              <a:rPr lang="en-US" sz="1900" b="1" i="1" spc="-20" dirty="0">
                <a:solidFill>
                  <a:srgbClr val="362F3D"/>
                </a:solidFill>
                <a:effectLst/>
                <a:latin typeface="Times New Roman" panose="02020603050405020304" pitchFamily="18" charset="0"/>
                <a:ea typeface="Times New Roman" panose="02020603050405020304" pitchFamily="18" charset="0"/>
              </a:rPr>
              <a:t>medications</a:t>
            </a:r>
            <a:r>
              <a:rPr lang="en-US" sz="1900" b="1" i="1" spc="-20" dirty="0">
                <a:solidFill>
                  <a:srgbClr val="60343F"/>
                </a:solidFill>
                <a:effectLst/>
                <a:latin typeface="Times New Roman" panose="02020603050405020304" pitchFamily="18" charset="0"/>
                <a:ea typeface="Times New Roman" panose="02020603050405020304" pitchFamily="18" charset="0"/>
              </a:rPr>
              <a:t>:</a:t>
            </a:r>
            <a:r>
              <a:rPr lang="en-US" sz="1900" i="1" spc="-30" dirty="0">
                <a:solidFill>
                  <a:srgbClr val="60343F"/>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oxcarbazepine,</a:t>
            </a:r>
            <a:r>
              <a:rPr lang="en-US" sz="1900" spc="-6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risperidone,</a:t>
            </a:r>
            <a:r>
              <a:rPr lang="en-US" sz="1900" spc="15" dirty="0">
                <a:solidFill>
                  <a:srgbClr val="362F3D"/>
                </a:solidFill>
                <a:effectLst/>
                <a:latin typeface="Times New Roman" panose="02020603050405020304" pitchFamily="18" charset="0"/>
                <a:ea typeface="Times New Roman" panose="02020603050405020304" pitchFamily="18" charset="0"/>
              </a:rPr>
              <a:t> </a:t>
            </a:r>
            <a:r>
              <a:rPr lang="en-US" sz="1900" spc="-20" dirty="0">
                <a:solidFill>
                  <a:srgbClr val="261D2B"/>
                </a:solidFill>
                <a:effectLst/>
                <a:latin typeface="Times New Roman" panose="02020603050405020304" pitchFamily="18" charset="0"/>
                <a:ea typeface="Times New Roman" panose="02020603050405020304" pitchFamily="18" charset="0"/>
              </a:rPr>
              <a:t>s</a:t>
            </a:r>
            <a:r>
              <a:rPr lang="en-US" sz="1900" spc="-20" dirty="0">
                <a:solidFill>
                  <a:srgbClr val="443F4D"/>
                </a:solidFill>
                <a:effectLst/>
                <a:latin typeface="Times New Roman" panose="02020603050405020304" pitchFamily="18" charset="0"/>
                <a:ea typeface="Times New Roman" panose="02020603050405020304" pitchFamily="18" charset="0"/>
              </a:rPr>
              <a:t>e</a:t>
            </a:r>
            <a:r>
              <a:rPr lang="en-US" sz="1900" spc="-20" dirty="0">
                <a:solidFill>
                  <a:srgbClr val="261D2B"/>
                </a:solidFill>
                <a:effectLst/>
                <a:latin typeface="Times New Roman" panose="02020603050405020304" pitchFamily="18" charset="0"/>
                <a:ea typeface="Times New Roman" panose="02020603050405020304" pitchFamily="18" charset="0"/>
              </a:rPr>
              <a:t>i</a:t>
            </a:r>
            <a:r>
              <a:rPr lang="en-US" sz="1900" spc="-20" dirty="0">
                <a:solidFill>
                  <a:srgbClr val="443F4D"/>
                </a:solidFill>
                <a:effectLst/>
                <a:latin typeface="Times New Roman" panose="02020603050405020304" pitchFamily="18" charset="0"/>
                <a:ea typeface="Times New Roman" panose="02020603050405020304" pitchFamily="18" charset="0"/>
              </a:rPr>
              <a:t>zu</a:t>
            </a:r>
            <a:r>
              <a:rPr lang="en-US" sz="1900" spc="-20" dirty="0">
                <a:solidFill>
                  <a:srgbClr val="261D2B"/>
                </a:solidFill>
                <a:effectLst/>
                <a:latin typeface="Times New Roman" panose="02020603050405020304" pitchFamily="18" charset="0"/>
                <a:ea typeface="Times New Roman" panose="02020603050405020304" pitchFamily="18" charset="0"/>
              </a:rPr>
              <a:t>r</a:t>
            </a:r>
            <a:r>
              <a:rPr lang="en-US" sz="1900" spc="-20" dirty="0">
                <a:solidFill>
                  <a:srgbClr val="443F4D"/>
                </a:solidFill>
                <a:effectLst/>
                <a:latin typeface="Times New Roman" panose="02020603050405020304" pitchFamily="18" charset="0"/>
                <a:ea typeface="Times New Roman" panose="02020603050405020304" pitchFamily="18" charset="0"/>
              </a:rPr>
              <a:t>e</a:t>
            </a:r>
            <a:r>
              <a:rPr lang="en-US" sz="1900" spc="-40" dirty="0">
                <a:solidFill>
                  <a:srgbClr val="443F4D"/>
                </a:solidFill>
                <a:effectLst/>
                <a:latin typeface="Times New Roman" panose="02020603050405020304" pitchFamily="18" charset="0"/>
                <a:ea typeface="Times New Roman" panose="02020603050405020304" pitchFamily="18" charset="0"/>
              </a:rPr>
              <a:t> </a:t>
            </a:r>
            <a:r>
              <a:rPr lang="en-US" sz="1900" spc="-20" dirty="0">
                <a:solidFill>
                  <a:srgbClr val="362F3D"/>
                </a:solidFill>
                <a:effectLst/>
                <a:latin typeface="Times New Roman" panose="02020603050405020304" pitchFamily="18" charset="0"/>
                <a:ea typeface="Times New Roman" panose="02020603050405020304" pitchFamily="18" charset="0"/>
              </a:rPr>
              <a:t>meds</a:t>
            </a:r>
            <a:endParaRPr lang="en-US" sz="1900" dirty="0">
              <a:effectLst/>
              <a:latin typeface="Times New Roman" panose="02020603050405020304" pitchFamily="18" charset="0"/>
              <a:ea typeface="Times New Roman" panose="02020603050405020304" pitchFamily="18" charset="0"/>
            </a:endParaRPr>
          </a:p>
          <a:p>
            <a:pPr indent="-182880" defTabSz="914400">
              <a:lnSpc>
                <a:spcPct val="90000"/>
              </a:lnSpc>
              <a:buFont typeface="Wingdings 2" pitchFamily="18" charset="2"/>
              <a:buChar char=""/>
            </a:pPr>
            <a:endParaRPr lang="en-US" sz="800" dirty="0"/>
          </a:p>
        </p:txBody>
      </p:sp>
      <p:sp>
        <p:nvSpPr>
          <p:cNvPr id="16" name="Freeform: Shape 15">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792656"/>
            <a:ext cx="751113" cy="3558188"/>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84660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3"/>
        <p:cNvGrpSpPr/>
        <p:nvPr/>
      </p:nvGrpSpPr>
      <p:grpSpPr>
        <a:xfrm>
          <a:off x="0" y="0"/>
          <a:ext cx="0" cy="0"/>
          <a:chOff x="0" y="0"/>
          <a:chExt cx="0" cy="0"/>
        </a:xfrm>
      </p:grpSpPr>
      <p:sp>
        <p:nvSpPr>
          <p:cNvPr id="171" name="Rectangle 170">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3" name="Rectangle 172">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75" name="Rectangle 174">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7" name="Picture 166" descr="Construction work tools">
            <a:extLst>
              <a:ext uri="{FF2B5EF4-FFF2-40B4-BE49-F238E27FC236}">
                <a16:creationId xmlns:a16="http://schemas.microsoft.com/office/drawing/2014/main" id="{B2A9DE67-8387-21CA-0212-77FF4EC9D05C}"/>
              </a:ext>
            </a:extLst>
          </p:cNvPr>
          <p:cNvPicPr>
            <a:picLocks noChangeAspect="1"/>
          </p:cNvPicPr>
          <p:nvPr/>
        </p:nvPicPr>
        <p:blipFill rotWithShape="1">
          <a:blip r:embed="rId3">
            <a:duotone>
              <a:schemeClr val="bg2">
                <a:shade val="45000"/>
                <a:satMod val="135000"/>
              </a:schemeClr>
              <a:prstClr val="white"/>
            </a:duotone>
            <a:alphaModFix amt="25000"/>
          </a:blip>
          <a:srcRect t="11844" r="-1" b="3865"/>
          <a:stretch/>
        </p:blipFill>
        <p:spPr>
          <a:xfrm>
            <a:off x="20" y="10"/>
            <a:ext cx="9141694" cy="5143490"/>
          </a:xfrm>
          <a:prstGeom prst="rect">
            <a:avLst/>
          </a:prstGeom>
        </p:spPr>
      </p:pic>
      <p:sp>
        <p:nvSpPr>
          <p:cNvPr id="177" name="Rectangle 176">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4" name="Google Shape;164;p31"/>
          <p:cNvSpPr txBox="1">
            <a:spLocks noGrp="1"/>
          </p:cNvSpPr>
          <p:nvPr>
            <p:ph type="title"/>
          </p:nvPr>
        </p:nvSpPr>
        <p:spPr>
          <a:xfrm>
            <a:off x="189689" y="842877"/>
            <a:ext cx="2210611" cy="3450888"/>
          </a:xfrm>
          <a:prstGeom prst="rect">
            <a:avLst/>
          </a:prstGeom>
        </p:spPr>
        <p:txBody>
          <a:bodyPr spcFirstLastPara="1" vert="horz" lIns="91440" tIns="45720" rIns="91440" bIns="45720" rtlCol="0" anchor="ctr" anchorCtr="0">
            <a:normAutofit/>
          </a:bodyPr>
          <a:lstStyle/>
          <a:p>
            <a:pPr marL="0" lvl="0" indent="0" defTabSz="914400">
              <a:lnSpc>
                <a:spcPct val="90000"/>
              </a:lnSpc>
              <a:spcBef>
                <a:spcPct val="0"/>
              </a:spcBef>
              <a:spcAft>
                <a:spcPts val="0"/>
              </a:spcAft>
              <a:buSzPts val="3000"/>
            </a:pPr>
            <a:r>
              <a:rPr lang="en-US" sz="3600" spc="-60" dirty="0"/>
              <a:t>Safety and Security</a:t>
            </a:r>
          </a:p>
        </p:txBody>
      </p:sp>
      <p:sp>
        <p:nvSpPr>
          <p:cNvPr id="165" name="Google Shape;165;p31"/>
          <p:cNvSpPr txBox="1">
            <a:spLocks noGrp="1"/>
          </p:cNvSpPr>
          <p:nvPr>
            <p:ph type="body" idx="1"/>
          </p:nvPr>
        </p:nvSpPr>
        <p:spPr>
          <a:xfrm>
            <a:off x="2901951" y="648081"/>
            <a:ext cx="5486400" cy="3840480"/>
          </a:xfrm>
          <a:prstGeom prst="rect">
            <a:avLst/>
          </a:prstGeom>
        </p:spPr>
        <p:txBody>
          <a:bodyPr spcFirstLastPara="1" vert="horz" lIns="91440" tIns="45720" rIns="91440" bIns="45720" rtlCol="0" anchor="ctr" anchorCtr="0">
            <a:normAutofit/>
          </a:bodyPr>
          <a:lstStyle/>
          <a:p>
            <a:pPr marL="457200" lvl="0" indent="-182880" defTabSz="914400">
              <a:lnSpc>
                <a:spcPct val="90000"/>
              </a:lnSpc>
              <a:spcBef>
                <a:spcPts val="0"/>
              </a:spcBef>
              <a:spcAft>
                <a:spcPts val="0"/>
              </a:spcAft>
              <a:buSzPts val="1400"/>
              <a:buFont typeface="Wingdings 2" pitchFamily="18" charset="2"/>
              <a:buChar char=""/>
            </a:pPr>
            <a:r>
              <a:rPr lang="en-US" sz="2400" dirty="0"/>
              <a:t>Supports needed for safety </a:t>
            </a:r>
          </a:p>
          <a:p>
            <a:pPr marL="0" lvl="0" indent="-182880" defTabSz="914400">
              <a:lnSpc>
                <a:spcPct val="90000"/>
              </a:lnSpc>
              <a:spcBef>
                <a:spcPts val="1600"/>
              </a:spcBef>
              <a:spcAft>
                <a:spcPts val="0"/>
              </a:spcAft>
              <a:buSzPts val="1400"/>
              <a:buFont typeface="Wingdings 2" pitchFamily="18" charset="2"/>
              <a:buChar char=""/>
            </a:pPr>
            <a:r>
              <a:rPr lang="en-US" sz="1300" u="sng" dirty="0">
                <a:hlinkClick r:id="rId4"/>
              </a:rPr>
              <a:t>http://www.redcross.org/images/MEDIA_CustomProductCatalog/m4240199_A4497.pdf</a:t>
            </a:r>
            <a:endParaRPr lang="en-US" sz="1300" u="sng" dirty="0"/>
          </a:p>
          <a:p>
            <a:pPr marL="0" lvl="0" indent="-182880" defTabSz="914400">
              <a:lnSpc>
                <a:spcPct val="90000"/>
              </a:lnSpc>
              <a:spcBef>
                <a:spcPts val="1600"/>
              </a:spcBef>
              <a:spcAft>
                <a:spcPts val="0"/>
              </a:spcAft>
              <a:buSzPts val="1400"/>
              <a:buFont typeface="Wingdings 2" pitchFamily="18" charset="2"/>
              <a:buChar char=""/>
            </a:pPr>
            <a:r>
              <a:rPr lang="en-US" sz="1300" dirty="0">
                <a:hlinkClick r:id="rId5"/>
              </a:rPr>
              <a:t>https://dmh.mo.gov/node/42206</a:t>
            </a:r>
            <a:endParaRPr lang="en-US" sz="1300" dirty="0"/>
          </a:p>
          <a:p>
            <a:pPr marL="0" lvl="0" indent="-182880" defTabSz="914400">
              <a:lnSpc>
                <a:spcPct val="90000"/>
              </a:lnSpc>
              <a:spcBef>
                <a:spcPts val="1600"/>
              </a:spcBef>
              <a:spcAft>
                <a:spcPts val="0"/>
              </a:spcAft>
              <a:buSzPts val="1400"/>
              <a:buFont typeface="Wingdings 2" pitchFamily="18" charset="2"/>
              <a:buChar char=""/>
            </a:pPr>
            <a:r>
              <a:rPr lang="en-US" sz="2400" dirty="0"/>
              <a:t>Behavioral risk and prevention</a:t>
            </a:r>
          </a:p>
          <a:p>
            <a:pPr marL="0" lvl="0" indent="-182880" defTabSz="914400">
              <a:lnSpc>
                <a:spcPct val="90000"/>
              </a:lnSpc>
              <a:spcBef>
                <a:spcPts val="1600"/>
              </a:spcBef>
              <a:spcAft>
                <a:spcPts val="0"/>
              </a:spcAft>
              <a:buSzPts val="1400"/>
              <a:buFont typeface="Wingdings 2" pitchFamily="18" charset="2"/>
              <a:buChar char=""/>
            </a:pPr>
            <a:r>
              <a:rPr lang="en-US" sz="1300" dirty="0">
                <a:hlinkClick r:id="rId6"/>
              </a:rPr>
              <a:t>https://dmh.mo.gov/media/pdf/guideline-83</a:t>
            </a:r>
            <a:endParaRPr lang="en-US" sz="1300" dirty="0"/>
          </a:p>
          <a:p>
            <a:pPr marL="0" lvl="0" indent="-182880" defTabSz="914400">
              <a:lnSpc>
                <a:spcPct val="90000"/>
              </a:lnSpc>
              <a:spcBef>
                <a:spcPts val="1600"/>
              </a:spcBef>
              <a:spcAft>
                <a:spcPts val="0"/>
              </a:spcAft>
              <a:buSzPts val="1400"/>
              <a:buFont typeface="Wingdings 2" pitchFamily="18" charset="2"/>
              <a:buChar char=""/>
            </a:pPr>
            <a:r>
              <a:rPr lang="en-US" sz="2400" dirty="0"/>
              <a:t>Individual rights and due process: </a:t>
            </a:r>
          </a:p>
          <a:p>
            <a:pPr marL="0" lvl="0" indent="-182880" defTabSz="914400">
              <a:lnSpc>
                <a:spcPct val="90000"/>
              </a:lnSpc>
              <a:spcBef>
                <a:spcPts val="1600"/>
              </a:spcBef>
              <a:spcAft>
                <a:spcPts val="0"/>
              </a:spcAft>
              <a:buSzPts val="1400"/>
              <a:buFont typeface="Wingdings 2" pitchFamily="18" charset="2"/>
              <a:buChar char=""/>
            </a:pPr>
            <a:r>
              <a:rPr lang="en-US" sz="1300" dirty="0">
                <a:hlinkClick r:id="rId7"/>
              </a:rPr>
              <a:t>https://dmh.mo.gov/dev-disabilities/quality-programs/individual-rights</a:t>
            </a:r>
            <a:endParaRPr lang="en-US" sz="1300" dirty="0"/>
          </a:p>
          <a:p>
            <a:pPr marL="0" lvl="0" indent="-182880" defTabSz="914400">
              <a:lnSpc>
                <a:spcPct val="90000"/>
              </a:lnSpc>
              <a:spcBef>
                <a:spcPts val="1600"/>
              </a:spcBef>
              <a:spcAft>
                <a:spcPts val="0"/>
              </a:spcAft>
              <a:buSzPts val="1400"/>
              <a:buFont typeface="Wingdings 2" pitchFamily="18" charset="2"/>
              <a:buChar char=""/>
            </a:pPr>
            <a:r>
              <a:rPr lang="en-US" sz="1300" dirty="0">
                <a:hlinkClick r:id="rId8"/>
              </a:rPr>
              <a:t>https://dmh.mo.gov/media/pdf/directive-4-200-appendix-c</a:t>
            </a:r>
            <a:endParaRPr lang="en-US" sz="1300" dirty="0"/>
          </a:p>
        </p:txBody>
      </p:sp>
      <p:sp>
        <p:nvSpPr>
          <p:cNvPr id="179" name="Rectangle 178">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3" name="Rectangle 12">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Exclamation mark on a yellow background">
            <a:extLst>
              <a:ext uri="{FF2B5EF4-FFF2-40B4-BE49-F238E27FC236}">
                <a16:creationId xmlns:a16="http://schemas.microsoft.com/office/drawing/2014/main" id="{D09931F6-52A5-D760-F5EF-A80FD6428C44}"/>
              </a:ext>
            </a:extLst>
          </p:cNvPr>
          <p:cNvPicPr>
            <a:picLocks noChangeAspect="1"/>
          </p:cNvPicPr>
          <p:nvPr/>
        </p:nvPicPr>
        <p:blipFill rotWithShape="1">
          <a:blip r:embed="rId2">
            <a:duotone>
              <a:schemeClr val="bg2">
                <a:shade val="45000"/>
                <a:satMod val="135000"/>
              </a:schemeClr>
              <a:prstClr val="white"/>
            </a:duotone>
            <a:alphaModFix amt="25000"/>
          </a:blip>
          <a:srcRect t="24981" r="-1" b="-1"/>
          <a:stretch/>
        </p:blipFill>
        <p:spPr>
          <a:xfrm>
            <a:off x="20" y="10"/>
            <a:ext cx="9141694" cy="5143490"/>
          </a:xfrm>
          <a:prstGeom prst="rect">
            <a:avLst/>
          </a:prstGeom>
        </p:spPr>
      </p:pic>
      <p:sp>
        <p:nvSpPr>
          <p:cNvPr id="15" name="Rectangle 14">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AA1B1B3-BD34-F8C5-9E08-DC49EF88C1CA}"/>
              </a:ext>
            </a:extLst>
          </p:cNvPr>
          <p:cNvSpPr>
            <a:spLocks noGrp="1"/>
          </p:cNvSpPr>
          <p:nvPr>
            <p:ph type="title"/>
          </p:nvPr>
        </p:nvSpPr>
        <p:spPr>
          <a:xfrm>
            <a:off x="189689" y="842877"/>
            <a:ext cx="2210611" cy="3450888"/>
          </a:xfrm>
        </p:spPr>
        <p:txBody>
          <a:bodyPr vert="horz" lIns="91440" tIns="45720" rIns="91440" bIns="45720" rtlCol="0" anchor="ctr">
            <a:normAutofit/>
          </a:bodyPr>
          <a:lstStyle/>
          <a:p>
            <a:pPr defTabSz="914400">
              <a:lnSpc>
                <a:spcPct val="90000"/>
              </a:lnSpc>
              <a:spcBef>
                <a:spcPct val="0"/>
              </a:spcBef>
            </a:pPr>
            <a:r>
              <a:rPr lang="en-US" sz="3600" spc="-60" dirty="0"/>
              <a:t>Safety and Security</a:t>
            </a:r>
          </a:p>
        </p:txBody>
      </p:sp>
      <p:sp>
        <p:nvSpPr>
          <p:cNvPr id="3" name="Text Placeholder 2">
            <a:extLst>
              <a:ext uri="{FF2B5EF4-FFF2-40B4-BE49-F238E27FC236}">
                <a16:creationId xmlns:a16="http://schemas.microsoft.com/office/drawing/2014/main" id="{97E58E22-F9A1-6245-B216-9DB1EB94AE9F}"/>
              </a:ext>
            </a:extLst>
          </p:cNvPr>
          <p:cNvSpPr>
            <a:spLocks noGrp="1"/>
          </p:cNvSpPr>
          <p:nvPr>
            <p:ph type="body" idx="1"/>
          </p:nvPr>
        </p:nvSpPr>
        <p:spPr>
          <a:xfrm>
            <a:off x="2901951" y="245326"/>
            <a:ext cx="5486400" cy="4898163"/>
          </a:xfrm>
        </p:spPr>
        <p:txBody>
          <a:bodyPr vert="horz" lIns="91440" tIns="45720" rIns="91440" bIns="45720" rtlCol="0" anchor="ctr">
            <a:normAutofit/>
          </a:bodyPr>
          <a:lstStyle/>
          <a:p>
            <a:pPr marL="0" marR="195580" indent="0" defTabSz="914400">
              <a:lnSpc>
                <a:spcPct val="90000"/>
              </a:lnSpc>
              <a:spcBef>
                <a:spcPts val="0"/>
              </a:spcBef>
              <a:spcAft>
                <a:spcPts val="0"/>
              </a:spcAft>
              <a:buNone/>
            </a:pPr>
            <a:r>
              <a:rPr lang="en-US" sz="1200" b="1" dirty="0">
                <a:effectLst/>
              </a:rPr>
              <a:t>Supports needed: </a:t>
            </a:r>
            <a:r>
              <a:rPr lang="en-US" sz="1200" b="1" i="1" dirty="0">
                <a:effectLst/>
              </a:rPr>
              <a:t>for</a:t>
            </a:r>
            <a:r>
              <a:rPr lang="en-US" sz="1200" b="1" i="1" spc="200" dirty="0">
                <a:effectLst/>
              </a:rPr>
              <a:t> </a:t>
            </a:r>
            <a:r>
              <a:rPr lang="en-US" sz="1200" b="1" i="1" dirty="0">
                <a:effectLst/>
              </a:rPr>
              <a:t>potential</a:t>
            </a:r>
            <a:r>
              <a:rPr lang="en-US" sz="1200" b="1" i="1" spc="200" dirty="0">
                <a:effectLst/>
              </a:rPr>
              <a:t> </a:t>
            </a:r>
            <a:r>
              <a:rPr lang="en-US" sz="1200" b="1" i="1" dirty="0">
                <a:effectLst/>
              </a:rPr>
              <a:t>home dangers, cooking, water temperature,</a:t>
            </a:r>
            <a:r>
              <a:rPr lang="en-US" sz="1200" b="1" i="1" spc="200" dirty="0">
                <a:effectLst/>
              </a:rPr>
              <a:t> </a:t>
            </a:r>
            <a:r>
              <a:rPr lang="en-US" sz="1200" b="1" i="1" dirty="0">
                <a:effectLst/>
              </a:rPr>
              <a:t>chemicals,</a:t>
            </a:r>
            <a:r>
              <a:rPr lang="en-US" sz="1200" b="1" i="1" spc="200" dirty="0">
                <a:effectLst/>
              </a:rPr>
              <a:t> </a:t>
            </a:r>
            <a:r>
              <a:rPr lang="en-US" sz="1200" b="1" i="1" dirty="0">
                <a:effectLst/>
              </a:rPr>
              <a:t>etc. Mobility supports</a:t>
            </a:r>
            <a:r>
              <a:rPr lang="en-US" sz="1200" b="1" i="1" spc="-10" dirty="0">
                <a:effectLst/>
              </a:rPr>
              <a:t> </a:t>
            </a:r>
            <a:r>
              <a:rPr lang="en-US" sz="1200" b="1" i="1" dirty="0">
                <a:effectLst/>
              </a:rPr>
              <a:t>needs, falls, supports</a:t>
            </a:r>
            <a:r>
              <a:rPr lang="en-US" sz="1200" b="1" i="1" spc="-10" dirty="0">
                <a:effectLst/>
              </a:rPr>
              <a:t> </a:t>
            </a:r>
            <a:r>
              <a:rPr lang="en-US" sz="1200" b="1" i="1" dirty="0">
                <a:effectLst/>
              </a:rPr>
              <a:t>and adaptations</a:t>
            </a:r>
            <a:r>
              <a:rPr lang="en-US" sz="1200" b="1" i="1" spc="130" dirty="0">
                <a:effectLst/>
              </a:rPr>
              <a:t> </a:t>
            </a:r>
            <a:r>
              <a:rPr lang="en-US" sz="1200" b="1" i="1" dirty="0">
                <a:effectLst/>
              </a:rPr>
              <a:t>for</a:t>
            </a:r>
            <a:r>
              <a:rPr lang="en-US" sz="1200" b="1" i="1" spc="-70" dirty="0">
                <a:effectLst/>
              </a:rPr>
              <a:t> </a:t>
            </a:r>
            <a:r>
              <a:rPr lang="en-US" sz="1200" b="1" i="1" dirty="0">
                <a:effectLst/>
              </a:rPr>
              <a:t>evacuation, etc.: </a:t>
            </a:r>
            <a:r>
              <a:rPr lang="en-US" sz="1200" dirty="0">
                <a:effectLst/>
              </a:rPr>
              <a:t>Donovan</a:t>
            </a:r>
            <a:r>
              <a:rPr lang="en-US" sz="1200" spc="-75" dirty="0">
                <a:effectLst/>
              </a:rPr>
              <a:t> </a:t>
            </a:r>
            <a:r>
              <a:rPr lang="en-US" sz="1200" dirty="0">
                <a:effectLst/>
              </a:rPr>
              <a:t>is</a:t>
            </a:r>
            <a:r>
              <a:rPr lang="en-US" sz="1200" spc="-20" dirty="0">
                <a:effectLst/>
              </a:rPr>
              <a:t> </a:t>
            </a:r>
            <a:r>
              <a:rPr lang="en-US" sz="1200" dirty="0">
                <a:effectLst/>
              </a:rPr>
              <a:t>not </a:t>
            </a:r>
            <a:r>
              <a:rPr lang="en-US" sz="1200" spc="-150" dirty="0">
                <a:effectLst/>
              </a:rPr>
              <a:t> </a:t>
            </a:r>
            <a:r>
              <a:rPr lang="en-US" sz="1200" dirty="0">
                <a:effectLst/>
              </a:rPr>
              <a:t>able to summon help</a:t>
            </a:r>
            <a:r>
              <a:rPr lang="en-US" sz="1200" spc="-10" dirty="0">
                <a:effectLst/>
              </a:rPr>
              <a:t> </a:t>
            </a:r>
            <a:r>
              <a:rPr lang="en-US" sz="1200" dirty="0">
                <a:effectLst/>
              </a:rPr>
              <a:t>in case of an emergency.</a:t>
            </a:r>
            <a:r>
              <a:rPr lang="en-US" sz="1200" spc="-10" dirty="0">
                <a:effectLst/>
              </a:rPr>
              <a:t> </a:t>
            </a:r>
            <a:r>
              <a:rPr lang="en-US" sz="1200" dirty="0">
                <a:effectLst/>
              </a:rPr>
              <a:t>He needs</a:t>
            </a:r>
            <a:r>
              <a:rPr lang="en-US" sz="1200" spc="-20" dirty="0">
                <a:effectLst/>
              </a:rPr>
              <a:t> </a:t>
            </a:r>
            <a:r>
              <a:rPr lang="en-US" sz="1200" dirty="0">
                <a:effectLst/>
              </a:rPr>
              <a:t>support dialing 911 in case of an emergency. </a:t>
            </a:r>
            <a:r>
              <a:rPr lang="en-US" sz="1200" spc="-20" dirty="0">
                <a:effectLst/>
              </a:rPr>
              <a:t>Donovan</a:t>
            </a:r>
            <a:r>
              <a:rPr lang="en-US" sz="1200" spc="-95" dirty="0">
                <a:effectLst/>
              </a:rPr>
              <a:t> </a:t>
            </a:r>
            <a:r>
              <a:rPr lang="en-US" sz="1200" spc="-20" dirty="0">
                <a:effectLst/>
              </a:rPr>
              <a:t>is</a:t>
            </a:r>
            <a:r>
              <a:rPr lang="en-US" sz="1200" spc="-130" dirty="0">
                <a:effectLst/>
              </a:rPr>
              <a:t> </a:t>
            </a:r>
            <a:r>
              <a:rPr lang="en-US" sz="1200" spc="-20" dirty="0">
                <a:effectLst/>
              </a:rPr>
              <a:t>not</a:t>
            </a:r>
            <a:r>
              <a:rPr lang="en-US" sz="1200" spc="-155" dirty="0">
                <a:effectLst/>
              </a:rPr>
              <a:t> </a:t>
            </a:r>
            <a:r>
              <a:rPr lang="en-US" sz="1200" spc="-20" dirty="0">
                <a:effectLst/>
              </a:rPr>
              <a:t>generally</a:t>
            </a:r>
            <a:r>
              <a:rPr lang="en-US" sz="1200" spc="-35" dirty="0">
                <a:effectLst/>
              </a:rPr>
              <a:t> </a:t>
            </a:r>
            <a:r>
              <a:rPr lang="en-US" sz="1200" spc="-20" dirty="0">
                <a:effectLst/>
              </a:rPr>
              <a:t>able</a:t>
            </a:r>
            <a:r>
              <a:rPr lang="en-US" sz="1200" spc="-155" dirty="0">
                <a:effectLst/>
              </a:rPr>
              <a:t> </a:t>
            </a:r>
            <a:r>
              <a:rPr lang="en-US" sz="1200" spc="-20" dirty="0">
                <a:effectLst/>
              </a:rPr>
              <a:t>to</a:t>
            </a:r>
            <a:r>
              <a:rPr lang="en-US" sz="1200" spc="-120" dirty="0">
                <a:effectLst/>
              </a:rPr>
              <a:t> </a:t>
            </a:r>
            <a:r>
              <a:rPr lang="en-US" sz="1200" spc="-20" dirty="0">
                <a:effectLst/>
              </a:rPr>
              <a:t>make </a:t>
            </a:r>
            <a:r>
              <a:rPr lang="en-US" sz="1200" spc="-125" dirty="0">
                <a:effectLst/>
              </a:rPr>
              <a:t> </a:t>
            </a:r>
            <a:r>
              <a:rPr lang="en-US" sz="1200" spc="-20" dirty="0">
                <a:effectLst/>
              </a:rPr>
              <a:t>safe choices at</a:t>
            </a:r>
            <a:r>
              <a:rPr lang="en-US" sz="1200" spc="-70" dirty="0">
                <a:effectLst/>
              </a:rPr>
              <a:t> </a:t>
            </a:r>
            <a:r>
              <a:rPr lang="en-US" sz="1200" spc="-20" dirty="0">
                <a:effectLst/>
              </a:rPr>
              <a:t>home.</a:t>
            </a:r>
            <a:r>
              <a:rPr lang="en-US" sz="1200" spc="-55" dirty="0">
                <a:effectLst/>
              </a:rPr>
              <a:t> </a:t>
            </a:r>
            <a:r>
              <a:rPr lang="en-US" sz="1200" spc="-20" dirty="0">
                <a:effectLst/>
              </a:rPr>
              <a:t>He</a:t>
            </a:r>
            <a:r>
              <a:rPr lang="en-US" sz="1200" spc="-120" dirty="0">
                <a:effectLst/>
              </a:rPr>
              <a:t> </a:t>
            </a:r>
            <a:r>
              <a:rPr lang="en-US" sz="1200" spc="-20" dirty="0">
                <a:effectLst/>
              </a:rPr>
              <a:t>is</a:t>
            </a:r>
            <a:r>
              <a:rPr lang="en-US" sz="1200" spc="-45" dirty="0">
                <a:effectLst/>
              </a:rPr>
              <a:t> </a:t>
            </a:r>
            <a:r>
              <a:rPr lang="en-US" sz="1200" spc="-20" dirty="0">
                <a:effectLst/>
              </a:rPr>
              <a:t>not </a:t>
            </a:r>
            <a:r>
              <a:rPr lang="en-US" sz="1200" spc="-165" dirty="0">
                <a:effectLst/>
              </a:rPr>
              <a:t> </a:t>
            </a:r>
            <a:r>
              <a:rPr lang="en-US" sz="1200" spc="-20" dirty="0">
                <a:effectLst/>
              </a:rPr>
              <a:t>able</a:t>
            </a:r>
            <a:r>
              <a:rPr lang="en-US" sz="1200" spc="-70" dirty="0">
                <a:effectLst/>
              </a:rPr>
              <a:t> </a:t>
            </a:r>
            <a:r>
              <a:rPr lang="en-US" sz="1200" spc="-20" dirty="0">
                <a:effectLst/>
              </a:rPr>
              <a:t>to stay</a:t>
            </a:r>
            <a:r>
              <a:rPr lang="en-US" sz="1200" spc="-75" dirty="0">
                <a:effectLst/>
              </a:rPr>
              <a:t> </a:t>
            </a:r>
            <a:r>
              <a:rPr lang="en-US" sz="1200" spc="-20" dirty="0">
                <a:effectLst/>
              </a:rPr>
              <a:t>in</a:t>
            </a:r>
            <a:r>
              <a:rPr lang="en-US" sz="1200" spc="-65" dirty="0">
                <a:effectLst/>
              </a:rPr>
              <a:t> </a:t>
            </a:r>
            <a:r>
              <a:rPr lang="en-US" sz="1200" spc="-20" dirty="0">
                <a:effectLst/>
              </a:rPr>
              <a:t>his</a:t>
            </a:r>
            <a:r>
              <a:rPr lang="en-US" sz="1200" spc="-105" dirty="0">
                <a:effectLst/>
              </a:rPr>
              <a:t> </a:t>
            </a:r>
            <a:r>
              <a:rPr lang="en-US" sz="1200" spc="-20" dirty="0">
                <a:effectLst/>
              </a:rPr>
              <a:t>home </a:t>
            </a:r>
            <a:r>
              <a:rPr lang="en-US" sz="1200" dirty="0">
                <a:effectLst/>
              </a:rPr>
              <a:t>without</a:t>
            </a:r>
            <a:r>
              <a:rPr lang="en-US" sz="1200" spc="-155" dirty="0">
                <a:effectLst/>
              </a:rPr>
              <a:t> </a:t>
            </a:r>
            <a:r>
              <a:rPr lang="en-US" sz="1200" dirty="0">
                <a:effectLst/>
              </a:rPr>
              <a:t>supervision.</a:t>
            </a:r>
          </a:p>
          <a:p>
            <a:pPr marL="0" marR="0" indent="-182880" defTabSz="914400">
              <a:lnSpc>
                <a:spcPct val="90000"/>
              </a:lnSpc>
              <a:spcBef>
                <a:spcPts val="65"/>
              </a:spcBef>
              <a:spcAft>
                <a:spcPts val="0"/>
              </a:spcAft>
              <a:buFont typeface="Wingdings 2" pitchFamily="18" charset="2"/>
              <a:buChar char=""/>
            </a:pPr>
            <a:endParaRPr lang="en-US" sz="1200" dirty="0">
              <a:effectLst/>
            </a:endParaRPr>
          </a:p>
          <a:p>
            <a:pPr marL="0" marR="386080" indent="0" defTabSz="914400">
              <a:lnSpc>
                <a:spcPct val="90000"/>
              </a:lnSpc>
              <a:spcBef>
                <a:spcPts val="0"/>
              </a:spcBef>
              <a:spcAft>
                <a:spcPts val="0"/>
              </a:spcAft>
              <a:buNone/>
            </a:pPr>
            <a:r>
              <a:rPr lang="en-US" sz="1200" b="1" i="1" spc="-20" dirty="0">
                <a:effectLst/>
              </a:rPr>
              <a:t>Altered</a:t>
            </a:r>
            <a:r>
              <a:rPr lang="en-US" sz="1200" b="1" i="1" spc="-50" dirty="0">
                <a:effectLst/>
              </a:rPr>
              <a:t> </a:t>
            </a:r>
            <a:r>
              <a:rPr lang="en-US" sz="1200" b="1" i="1" spc="-20" dirty="0">
                <a:effectLst/>
              </a:rPr>
              <a:t>levels</a:t>
            </a:r>
            <a:r>
              <a:rPr lang="en-US" sz="1200" b="1" i="1" spc="-45" dirty="0">
                <a:effectLst/>
              </a:rPr>
              <a:t> </a:t>
            </a:r>
            <a:r>
              <a:rPr lang="en-US" sz="1200" b="1" i="1" spc="-20" dirty="0">
                <a:effectLst/>
              </a:rPr>
              <a:t>of</a:t>
            </a:r>
            <a:r>
              <a:rPr lang="en-US" sz="1200" b="1" i="1" spc="-45" dirty="0">
                <a:effectLst/>
              </a:rPr>
              <a:t> </a:t>
            </a:r>
            <a:r>
              <a:rPr lang="en-US" sz="1200" b="1" i="1" spc="-20" dirty="0">
                <a:effectLst/>
              </a:rPr>
              <a:t>supervision:</a:t>
            </a:r>
            <a:r>
              <a:rPr lang="en-US" sz="1200" b="1" i="1" spc="-45" dirty="0">
                <a:effectLst/>
              </a:rPr>
              <a:t> </a:t>
            </a:r>
            <a:r>
              <a:rPr lang="en-US" sz="1200" spc="-20" dirty="0">
                <a:effectLst/>
              </a:rPr>
              <a:t>Donovan</a:t>
            </a:r>
            <a:r>
              <a:rPr lang="en-US" sz="1200" spc="-55" dirty="0">
                <a:effectLst/>
              </a:rPr>
              <a:t> </a:t>
            </a:r>
            <a:r>
              <a:rPr lang="en-US" sz="1200" spc="-20" dirty="0">
                <a:effectLst/>
              </a:rPr>
              <a:t>sleeps</a:t>
            </a:r>
            <a:r>
              <a:rPr lang="en-US" sz="1200" spc="-55" dirty="0">
                <a:effectLst/>
              </a:rPr>
              <a:t> </a:t>
            </a:r>
            <a:r>
              <a:rPr lang="en-US" sz="1200" spc="-20" dirty="0">
                <a:effectLst/>
              </a:rPr>
              <a:t>through</a:t>
            </a:r>
            <a:r>
              <a:rPr lang="en-US" sz="1200" spc="-55" dirty="0">
                <a:effectLst/>
              </a:rPr>
              <a:t> </a:t>
            </a:r>
            <a:r>
              <a:rPr lang="en-US" sz="1200" spc="-20" dirty="0">
                <a:effectLst/>
              </a:rPr>
              <a:t>the</a:t>
            </a:r>
            <a:r>
              <a:rPr lang="en-US" sz="1200" spc="-55" dirty="0">
                <a:effectLst/>
              </a:rPr>
              <a:t> </a:t>
            </a:r>
            <a:r>
              <a:rPr lang="en-US" sz="1200" spc="-20" dirty="0">
                <a:effectLst/>
              </a:rPr>
              <a:t>night</a:t>
            </a:r>
            <a:r>
              <a:rPr lang="en-US" sz="1200" spc="-55" dirty="0">
                <a:effectLst/>
              </a:rPr>
              <a:t> </a:t>
            </a:r>
            <a:r>
              <a:rPr lang="en-US" sz="1200" spc="-20" dirty="0">
                <a:effectLst/>
              </a:rPr>
              <a:t>without</a:t>
            </a:r>
            <a:r>
              <a:rPr lang="en-US" sz="1200" spc="-55" dirty="0">
                <a:effectLst/>
              </a:rPr>
              <a:t> </a:t>
            </a:r>
            <a:r>
              <a:rPr lang="en-US" sz="1200" spc="-20" dirty="0">
                <a:effectLst/>
              </a:rPr>
              <a:t>attention,</a:t>
            </a:r>
            <a:r>
              <a:rPr lang="en-US" sz="1200" spc="-55" dirty="0">
                <a:effectLst/>
              </a:rPr>
              <a:t> </a:t>
            </a:r>
            <a:r>
              <a:rPr lang="en-US" sz="1200" spc="-20" dirty="0">
                <a:effectLst/>
              </a:rPr>
              <a:t>but </a:t>
            </a:r>
            <a:r>
              <a:rPr lang="en-US" sz="1200" dirty="0">
                <a:effectLst/>
              </a:rPr>
              <a:t>someone</a:t>
            </a:r>
            <a:r>
              <a:rPr lang="en-US" sz="1200" spc="-45" dirty="0">
                <a:effectLst/>
              </a:rPr>
              <a:t> </a:t>
            </a:r>
            <a:r>
              <a:rPr lang="en-US" sz="1200" dirty="0">
                <a:effectLst/>
              </a:rPr>
              <a:t>must be</a:t>
            </a:r>
            <a:r>
              <a:rPr lang="en-US" sz="1200" spc="-20" dirty="0">
                <a:effectLst/>
              </a:rPr>
              <a:t> </a:t>
            </a:r>
            <a:r>
              <a:rPr lang="en-US" sz="1200" dirty="0">
                <a:effectLst/>
              </a:rPr>
              <a:t>in the home.</a:t>
            </a:r>
            <a:r>
              <a:rPr lang="en-US" sz="1200" spc="-5" dirty="0">
                <a:effectLst/>
              </a:rPr>
              <a:t> </a:t>
            </a:r>
            <a:r>
              <a:rPr lang="en-US" sz="1200" dirty="0">
                <a:effectLst/>
              </a:rPr>
              <a:t>His</a:t>
            </a:r>
            <a:r>
              <a:rPr lang="en-US" sz="1200" spc="-45" dirty="0">
                <a:effectLst/>
              </a:rPr>
              <a:t> </a:t>
            </a:r>
            <a:r>
              <a:rPr lang="en-US" sz="1200" dirty="0">
                <a:effectLst/>
              </a:rPr>
              <a:t>seizure disorder</a:t>
            </a:r>
            <a:r>
              <a:rPr lang="en-US" sz="1200" spc="-45" dirty="0">
                <a:effectLst/>
              </a:rPr>
              <a:t> </a:t>
            </a:r>
            <a:r>
              <a:rPr lang="en-US" sz="1200" dirty="0">
                <a:effectLst/>
              </a:rPr>
              <a:t>is</a:t>
            </a:r>
            <a:r>
              <a:rPr lang="en-US" sz="1200" spc="-15" dirty="0">
                <a:effectLst/>
              </a:rPr>
              <a:t> </a:t>
            </a:r>
            <a:r>
              <a:rPr lang="en-US" sz="1200" dirty="0">
                <a:effectLst/>
              </a:rPr>
              <a:t>monitored</a:t>
            </a:r>
            <a:r>
              <a:rPr lang="en-US" sz="1200" spc="150" dirty="0">
                <a:effectLst/>
              </a:rPr>
              <a:t> </a:t>
            </a:r>
            <a:r>
              <a:rPr lang="en-US" sz="1200" dirty="0">
                <a:effectLst/>
              </a:rPr>
              <a:t>through</a:t>
            </a:r>
            <a:r>
              <a:rPr lang="en-US" sz="1200" spc="110" dirty="0">
                <a:effectLst/>
              </a:rPr>
              <a:t> </a:t>
            </a:r>
            <a:r>
              <a:rPr lang="en-US" sz="1200" dirty="0">
                <a:effectLst/>
              </a:rPr>
              <a:t>a bed sensor; an alert </a:t>
            </a:r>
            <a:r>
              <a:rPr lang="en-US" sz="1200" spc="-10" dirty="0">
                <a:effectLst/>
              </a:rPr>
              <a:t>will</a:t>
            </a:r>
            <a:r>
              <a:rPr lang="en-US" sz="1200" spc="-70" dirty="0">
                <a:effectLst/>
              </a:rPr>
              <a:t> </a:t>
            </a:r>
            <a:r>
              <a:rPr lang="en-US" sz="1200" spc="-10" dirty="0">
                <a:effectLst/>
              </a:rPr>
              <a:t>wake</a:t>
            </a:r>
            <a:r>
              <a:rPr lang="en-US" sz="1200" spc="-85" dirty="0">
                <a:effectLst/>
              </a:rPr>
              <a:t> </a:t>
            </a:r>
            <a:r>
              <a:rPr lang="en-US" sz="1200" spc="-10" dirty="0">
                <a:effectLst/>
              </a:rPr>
              <a:t>the</a:t>
            </a:r>
            <a:r>
              <a:rPr lang="en-US" sz="1200" spc="-135" dirty="0">
                <a:effectLst/>
              </a:rPr>
              <a:t> </a:t>
            </a:r>
            <a:r>
              <a:rPr lang="en-US" sz="1200" spc="-10" dirty="0">
                <a:effectLst/>
              </a:rPr>
              <a:t>guardian</a:t>
            </a:r>
            <a:r>
              <a:rPr lang="en-US" sz="1200" spc="-160" dirty="0">
                <a:effectLst/>
              </a:rPr>
              <a:t> </a:t>
            </a:r>
            <a:r>
              <a:rPr lang="en-US" sz="1200" spc="-10" dirty="0">
                <a:effectLst/>
              </a:rPr>
              <a:t>if</a:t>
            </a:r>
            <a:r>
              <a:rPr lang="en-US" sz="1200" spc="-150" dirty="0">
                <a:effectLst/>
              </a:rPr>
              <a:t> </a:t>
            </a:r>
            <a:r>
              <a:rPr lang="en-US" sz="1200" spc="-10" dirty="0">
                <a:effectLst/>
              </a:rPr>
              <a:t>necessary.</a:t>
            </a:r>
            <a:endParaRPr lang="en-US" sz="1200" dirty="0">
              <a:effectLst/>
            </a:endParaRPr>
          </a:p>
          <a:p>
            <a:pPr marL="0" marR="0" indent="-182880" defTabSz="914400">
              <a:lnSpc>
                <a:spcPct val="90000"/>
              </a:lnSpc>
              <a:spcBef>
                <a:spcPts val="95"/>
              </a:spcBef>
              <a:spcAft>
                <a:spcPts val="0"/>
              </a:spcAft>
              <a:buFont typeface="Wingdings 2" pitchFamily="18" charset="2"/>
              <a:buChar char=""/>
            </a:pPr>
            <a:endParaRPr lang="en-US" sz="1200" dirty="0">
              <a:effectLst/>
            </a:endParaRPr>
          </a:p>
          <a:p>
            <a:pPr marL="0" marR="195580" indent="0" defTabSz="914400">
              <a:lnSpc>
                <a:spcPct val="90000"/>
              </a:lnSpc>
              <a:spcBef>
                <a:spcPts val="0"/>
              </a:spcBef>
              <a:spcAft>
                <a:spcPts val="0"/>
              </a:spcAft>
              <a:buNone/>
            </a:pPr>
            <a:r>
              <a:rPr lang="en-US" sz="1200" b="1" i="1" spc="-10" dirty="0">
                <a:effectLst/>
              </a:rPr>
              <a:t>Risk</a:t>
            </a:r>
            <a:r>
              <a:rPr lang="en-US" sz="1200" b="1" i="1" spc="-80" dirty="0">
                <a:effectLst/>
              </a:rPr>
              <a:t> </a:t>
            </a:r>
            <a:r>
              <a:rPr lang="en-US" sz="1200" b="1" i="1" spc="-10" dirty="0">
                <a:effectLst/>
              </a:rPr>
              <a:t>of</a:t>
            </a:r>
            <a:r>
              <a:rPr lang="en-US" sz="1200" b="1" i="1" spc="-15" dirty="0">
                <a:effectLst/>
              </a:rPr>
              <a:t> </a:t>
            </a:r>
            <a:r>
              <a:rPr lang="en-US" sz="1200" b="1" i="1" spc="-10" dirty="0">
                <a:effectLst/>
              </a:rPr>
              <a:t>Exploitation:</a:t>
            </a:r>
            <a:r>
              <a:rPr lang="en-US" sz="1200" b="1" i="1" spc="25" dirty="0">
                <a:effectLst/>
              </a:rPr>
              <a:t> </a:t>
            </a:r>
            <a:r>
              <a:rPr lang="en-US" sz="1200" spc="-10" dirty="0">
                <a:effectLst/>
              </a:rPr>
              <a:t>Donovan</a:t>
            </a:r>
            <a:r>
              <a:rPr lang="en-US" sz="1200" spc="-40" dirty="0">
                <a:effectLst/>
              </a:rPr>
              <a:t> </a:t>
            </a:r>
            <a:r>
              <a:rPr lang="en-US" sz="1200" spc="-10" dirty="0">
                <a:effectLst/>
              </a:rPr>
              <a:t>is</a:t>
            </a:r>
            <a:r>
              <a:rPr lang="en-US" sz="1200" spc="-90" dirty="0">
                <a:effectLst/>
              </a:rPr>
              <a:t> </a:t>
            </a:r>
            <a:r>
              <a:rPr lang="en-US" sz="1200" spc="-10" dirty="0">
                <a:effectLst/>
              </a:rPr>
              <a:t>not</a:t>
            </a:r>
            <a:r>
              <a:rPr lang="en-US" sz="1200" spc="-65" dirty="0">
                <a:effectLst/>
              </a:rPr>
              <a:t> </a:t>
            </a:r>
            <a:r>
              <a:rPr lang="en-US" sz="1200" spc="-10" dirty="0">
                <a:effectLst/>
              </a:rPr>
              <a:t>able </a:t>
            </a:r>
            <a:r>
              <a:rPr lang="en-US" sz="1200" spc="-170" dirty="0">
                <a:effectLst/>
              </a:rPr>
              <a:t> </a:t>
            </a:r>
            <a:r>
              <a:rPr lang="en-US" sz="1200" spc="-10" dirty="0">
                <a:effectLst/>
              </a:rPr>
              <a:t>to avoid</a:t>
            </a:r>
            <a:r>
              <a:rPr lang="en-US" sz="1200" spc="-145" dirty="0">
                <a:effectLst/>
              </a:rPr>
              <a:t> </a:t>
            </a:r>
            <a:r>
              <a:rPr lang="en-US" sz="1200" spc="-10" dirty="0">
                <a:effectLst/>
              </a:rPr>
              <a:t>being</a:t>
            </a:r>
            <a:r>
              <a:rPr lang="en-US" sz="1200" spc="-90" dirty="0">
                <a:effectLst/>
              </a:rPr>
              <a:t> </a:t>
            </a:r>
            <a:r>
              <a:rPr lang="en-US" sz="1200" spc="-10" dirty="0">
                <a:effectLst/>
              </a:rPr>
              <a:t>taken</a:t>
            </a:r>
            <a:r>
              <a:rPr lang="en-US" sz="1200" spc="-95" dirty="0">
                <a:effectLst/>
              </a:rPr>
              <a:t> </a:t>
            </a:r>
            <a:r>
              <a:rPr lang="en-US" sz="1200" spc="-10" dirty="0">
                <a:effectLst/>
              </a:rPr>
              <a:t>advantage</a:t>
            </a:r>
            <a:r>
              <a:rPr lang="en-US" sz="1200" spc="-120" dirty="0">
                <a:effectLst/>
              </a:rPr>
              <a:t> </a:t>
            </a:r>
            <a:r>
              <a:rPr lang="en-US" sz="1200" spc="-10" dirty="0">
                <a:effectLst/>
              </a:rPr>
              <a:t>of</a:t>
            </a:r>
            <a:r>
              <a:rPr lang="en-US" sz="1200" spc="-140" dirty="0">
                <a:effectLst/>
              </a:rPr>
              <a:t> </a:t>
            </a:r>
            <a:r>
              <a:rPr lang="en-US" sz="1200" spc="-10" dirty="0">
                <a:effectLst/>
              </a:rPr>
              <a:t>financially.</a:t>
            </a:r>
            <a:r>
              <a:rPr lang="en-US" sz="1200" spc="-145" dirty="0">
                <a:effectLst/>
              </a:rPr>
              <a:t> </a:t>
            </a:r>
            <a:r>
              <a:rPr lang="en-US" sz="1200" spc="-10" dirty="0">
                <a:effectLst/>
              </a:rPr>
              <a:t>He </a:t>
            </a:r>
            <a:r>
              <a:rPr lang="en-US" sz="1200" spc="-30" dirty="0">
                <a:effectLst/>
              </a:rPr>
              <a:t>requires</a:t>
            </a:r>
            <a:r>
              <a:rPr lang="en-US" sz="1200" spc="-90" dirty="0">
                <a:effectLst/>
              </a:rPr>
              <a:t> </a:t>
            </a:r>
            <a:r>
              <a:rPr lang="en-US" sz="1200" spc="-30" dirty="0">
                <a:effectLst/>
              </a:rPr>
              <a:t>assistance</a:t>
            </a:r>
            <a:r>
              <a:rPr lang="en-US" sz="1200" spc="-60" dirty="0">
                <a:effectLst/>
              </a:rPr>
              <a:t> </a:t>
            </a:r>
            <a:r>
              <a:rPr lang="en-US" sz="1200" spc="-30" dirty="0">
                <a:effectLst/>
              </a:rPr>
              <a:t>with money handling</a:t>
            </a:r>
            <a:r>
              <a:rPr lang="en-US" sz="1200" spc="-50" dirty="0">
                <a:effectLst/>
              </a:rPr>
              <a:t> </a:t>
            </a:r>
            <a:r>
              <a:rPr lang="en-US" sz="1200" spc="-30" dirty="0">
                <a:effectLst/>
              </a:rPr>
              <a:t>and budgeting.</a:t>
            </a:r>
            <a:r>
              <a:rPr lang="en-US" sz="1200" spc="-130" dirty="0">
                <a:effectLst/>
              </a:rPr>
              <a:t> </a:t>
            </a:r>
            <a:r>
              <a:rPr lang="en-US" sz="1200" spc="-30" dirty="0">
                <a:effectLst/>
              </a:rPr>
              <a:t>He</a:t>
            </a:r>
            <a:r>
              <a:rPr lang="en-US" sz="1200" spc="-120" dirty="0">
                <a:effectLst/>
              </a:rPr>
              <a:t> </a:t>
            </a:r>
            <a:r>
              <a:rPr lang="en-US" sz="1200" spc="-30" dirty="0">
                <a:effectLst/>
              </a:rPr>
              <a:t>is  able </a:t>
            </a:r>
            <a:r>
              <a:rPr lang="en-US" sz="1200" spc="-70" dirty="0">
                <a:effectLst/>
              </a:rPr>
              <a:t> </a:t>
            </a:r>
            <a:r>
              <a:rPr lang="en-US" sz="1200" spc="-30" dirty="0">
                <a:effectLst/>
              </a:rPr>
              <a:t>to</a:t>
            </a:r>
            <a:r>
              <a:rPr lang="en-US" sz="1200" spc="-155" dirty="0">
                <a:effectLst/>
              </a:rPr>
              <a:t> </a:t>
            </a:r>
            <a:r>
              <a:rPr lang="en-US" sz="1200" spc="-30" dirty="0">
                <a:effectLst/>
              </a:rPr>
              <a:t>count</a:t>
            </a:r>
            <a:r>
              <a:rPr lang="en-US" sz="1200" spc="-140" dirty="0">
                <a:effectLst/>
              </a:rPr>
              <a:t> </a:t>
            </a:r>
            <a:r>
              <a:rPr lang="en-US" sz="1200" spc="-30" dirty="0">
                <a:effectLst/>
              </a:rPr>
              <a:t>and</a:t>
            </a:r>
            <a:r>
              <a:rPr lang="en-US" sz="1200" spc="-70" dirty="0">
                <a:effectLst/>
              </a:rPr>
              <a:t> </a:t>
            </a:r>
            <a:r>
              <a:rPr lang="en-US" sz="1200" spc="-30" dirty="0">
                <a:effectLst/>
              </a:rPr>
              <a:t>add</a:t>
            </a:r>
            <a:r>
              <a:rPr lang="en-US" sz="1200" spc="-70" dirty="0">
                <a:effectLst/>
              </a:rPr>
              <a:t> </a:t>
            </a:r>
            <a:r>
              <a:rPr lang="en-US" sz="1200" spc="-30" dirty="0">
                <a:effectLst/>
              </a:rPr>
              <a:t>coins</a:t>
            </a:r>
            <a:r>
              <a:rPr lang="en-US" sz="1200" spc="-105" dirty="0">
                <a:effectLst/>
              </a:rPr>
              <a:t> </a:t>
            </a:r>
            <a:r>
              <a:rPr lang="en-US" sz="1200" spc="-30" dirty="0">
                <a:effectLst/>
              </a:rPr>
              <a:t>and </a:t>
            </a:r>
            <a:r>
              <a:rPr lang="en-US" sz="1200" dirty="0">
                <a:effectLst/>
              </a:rPr>
              <a:t>bills</a:t>
            </a:r>
            <a:r>
              <a:rPr lang="en-US" sz="1200" spc="-30" dirty="0">
                <a:effectLst/>
              </a:rPr>
              <a:t> </a:t>
            </a:r>
            <a:r>
              <a:rPr lang="en-US" sz="1200" spc="-30" dirty="0"/>
              <a:t>l</a:t>
            </a:r>
            <a:r>
              <a:rPr lang="en-US" sz="1200" dirty="0">
                <a:effectLst/>
              </a:rPr>
              <a:t>ess</a:t>
            </a:r>
            <a:r>
              <a:rPr lang="en-US" sz="1200" spc="-5" dirty="0">
                <a:effectLst/>
              </a:rPr>
              <a:t> </a:t>
            </a:r>
            <a:r>
              <a:rPr lang="en-US" sz="1200" dirty="0">
                <a:effectLst/>
              </a:rPr>
              <a:t>than</a:t>
            </a:r>
            <a:r>
              <a:rPr lang="en-US" sz="1200" spc="-25" dirty="0">
                <a:effectLst/>
              </a:rPr>
              <a:t> </a:t>
            </a:r>
            <a:r>
              <a:rPr lang="en-US" sz="1200" dirty="0">
                <a:effectLst/>
              </a:rPr>
              <a:t>$10</a:t>
            </a:r>
            <a:r>
              <a:rPr lang="en-US" sz="1200" spc="-75" dirty="0">
                <a:effectLst/>
              </a:rPr>
              <a:t> </a:t>
            </a:r>
            <a:r>
              <a:rPr lang="en-US" sz="1200" dirty="0">
                <a:effectLst/>
              </a:rPr>
              <a:t>with guidance. His</a:t>
            </a:r>
            <a:r>
              <a:rPr lang="en-US" sz="1200" spc="-30" dirty="0">
                <a:effectLst/>
              </a:rPr>
              <a:t> </a:t>
            </a:r>
            <a:r>
              <a:rPr lang="en-US" sz="1200" dirty="0">
                <a:effectLst/>
              </a:rPr>
              <a:t>mother has guardianship. He</a:t>
            </a:r>
            <a:r>
              <a:rPr lang="en-US" sz="1200" spc="-10" dirty="0">
                <a:effectLst/>
              </a:rPr>
              <a:t> </a:t>
            </a:r>
            <a:r>
              <a:rPr lang="en-US" sz="1200" dirty="0">
                <a:effectLst/>
              </a:rPr>
              <a:t>may not sign a</a:t>
            </a:r>
            <a:r>
              <a:rPr lang="en-US" sz="1200" spc="-45" dirty="0">
                <a:effectLst/>
              </a:rPr>
              <a:t> </a:t>
            </a:r>
            <a:r>
              <a:rPr lang="en-US" sz="1200" dirty="0">
                <a:effectLst/>
              </a:rPr>
              <a:t>contract and is never</a:t>
            </a:r>
            <a:r>
              <a:rPr lang="en-US" sz="1200" spc="-85" dirty="0">
                <a:effectLst/>
              </a:rPr>
              <a:t> </a:t>
            </a:r>
            <a:r>
              <a:rPr lang="en-US" sz="1200" dirty="0">
                <a:effectLst/>
              </a:rPr>
              <a:t>alone</a:t>
            </a:r>
            <a:r>
              <a:rPr lang="en-US" sz="1200" spc="-150" dirty="0">
                <a:effectLst/>
              </a:rPr>
              <a:t> </a:t>
            </a:r>
            <a:r>
              <a:rPr lang="en-US" sz="1200" dirty="0">
                <a:effectLst/>
              </a:rPr>
              <a:t>with</a:t>
            </a:r>
            <a:r>
              <a:rPr lang="en-US" sz="1200" spc="-115" dirty="0">
                <a:effectLst/>
              </a:rPr>
              <a:t> </a:t>
            </a:r>
            <a:r>
              <a:rPr lang="en-US" sz="1200" dirty="0">
                <a:effectLst/>
              </a:rPr>
              <a:t>strangers.</a:t>
            </a:r>
          </a:p>
          <a:p>
            <a:pPr marL="0" marR="0" indent="0" defTabSz="914400">
              <a:lnSpc>
                <a:spcPct val="90000"/>
              </a:lnSpc>
              <a:spcBef>
                <a:spcPts val="230"/>
              </a:spcBef>
              <a:spcAft>
                <a:spcPts val="0"/>
              </a:spcAft>
              <a:buNone/>
            </a:pPr>
            <a:r>
              <a:rPr lang="en-US" sz="1200" dirty="0">
                <a:effectLst/>
              </a:rPr>
              <a:t> </a:t>
            </a:r>
          </a:p>
          <a:p>
            <a:pPr marL="0" marR="195580" indent="0" defTabSz="914400">
              <a:lnSpc>
                <a:spcPct val="90000"/>
              </a:lnSpc>
              <a:spcBef>
                <a:spcPts val="0"/>
              </a:spcBef>
              <a:spcAft>
                <a:spcPts val="0"/>
              </a:spcAft>
              <a:buNone/>
            </a:pPr>
            <a:r>
              <a:rPr lang="en-US" sz="1200" b="1" i="1" dirty="0">
                <a:effectLst/>
              </a:rPr>
              <a:t>Provide information on</a:t>
            </a:r>
            <a:r>
              <a:rPr lang="en-US" sz="1200" b="1" i="1" spc="200" dirty="0">
                <a:effectLst/>
              </a:rPr>
              <a:t> </a:t>
            </a:r>
            <a:r>
              <a:rPr lang="en-US" sz="1200" b="1" i="1" dirty="0">
                <a:effectLst/>
              </a:rPr>
              <a:t>Preparing for</a:t>
            </a:r>
            <a:r>
              <a:rPr lang="en-US" sz="1200" b="1" i="1" spc="200" dirty="0">
                <a:effectLst/>
              </a:rPr>
              <a:t> </a:t>
            </a:r>
            <a:r>
              <a:rPr lang="en-US" sz="1200" b="1" i="1" dirty="0">
                <a:effectLst/>
              </a:rPr>
              <a:t>Disaster for</a:t>
            </a:r>
            <a:r>
              <a:rPr lang="en-US" sz="1200" b="1" i="1" spc="200" dirty="0">
                <a:effectLst/>
              </a:rPr>
              <a:t> </a:t>
            </a:r>
            <a:r>
              <a:rPr lang="en-US" sz="1200" b="1" i="1" dirty="0">
                <a:effectLst/>
              </a:rPr>
              <a:t>People with</a:t>
            </a:r>
            <a:r>
              <a:rPr lang="en-US" sz="1200" b="1" i="1" spc="-5" dirty="0">
                <a:effectLst/>
              </a:rPr>
              <a:t> </a:t>
            </a:r>
            <a:r>
              <a:rPr lang="en-US" sz="1200" b="1" i="1" dirty="0">
                <a:effectLst/>
              </a:rPr>
              <a:t>Disabilities and other Special </a:t>
            </a:r>
            <a:r>
              <a:rPr lang="en-US" sz="1200" b="1" i="1" spc="-20" dirty="0">
                <a:effectLst/>
              </a:rPr>
              <a:t>Needs:</a:t>
            </a:r>
            <a:r>
              <a:rPr lang="en-US" sz="1200" b="1" i="1" spc="-50" dirty="0">
                <a:effectLst/>
              </a:rPr>
              <a:t> </a:t>
            </a:r>
            <a:r>
              <a:rPr lang="en-US" sz="1200" spc="-20" dirty="0">
                <a:effectLst/>
              </a:rPr>
              <a:t>Donovan</a:t>
            </a:r>
            <a:r>
              <a:rPr lang="en-US" sz="1200" spc="-55" dirty="0">
                <a:effectLst/>
              </a:rPr>
              <a:t> </a:t>
            </a:r>
            <a:r>
              <a:rPr lang="en-US" sz="1200" spc="-20" dirty="0">
                <a:effectLst/>
              </a:rPr>
              <a:t>is</a:t>
            </a:r>
            <a:r>
              <a:rPr lang="en-US" sz="1200" spc="-60" dirty="0">
                <a:effectLst/>
              </a:rPr>
              <a:t>  </a:t>
            </a:r>
            <a:r>
              <a:rPr lang="en-US" sz="1200" spc="-20" dirty="0">
                <a:effectLst/>
              </a:rPr>
              <a:t>able</a:t>
            </a:r>
            <a:r>
              <a:rPr lang="en-US" sz="1200" spc="-95" dirty="0">
                <a:effectLst/>
              </a:rPr>
              <a:t>  </a:t>
            </a:r>
            <a:r>
              <a:rPr lang="en-US" sz="1200" spc="-20" dirty="0">
                <a:effectLst/>
              </a:rPr>
              <a:t>to </a:t>
            </a:r>
            <a:r>
              <a:rPr lang="en-US" sz="1200" spc="-165" dirty="0">
                <a:effectLst/>
              </a:rPr>
              <a:t> </a:t>
            </a:r>
            <a:r>
              <a:rPr lang="en-US" sz="1200" spc="-20" dirty="0">
                <a:effectLst/>
              </a:rPr>
              <a:t>exit</a:t>
            </a:r>
            <a:r>
              <a:rPr lang="en-US" sz="1200" spc="-140" dirty="0">
                <a:effectLst/>
              </a:rPr>
              <a:t>  the    </a:t>
            </a:r>
            <a:r>
              <a:rPr lang="en-US" sz="1200" spc="-20" dirty="0">
                <a:effectLst/>
              </a:rPr>
              <a:t>residence</a:t>
            </a:r>
            <a:r>
              <a:rPr lang="en-US" sz="1200" spc="-115" dirty="0">
                <a:effectLst/>
              </a:rPr>
              <a:t> </a:t>
            </a:r>
            <a:r>
              <a:rPr lang="en-US" sz="1200" spc="-20" dirty="0">
                <a:effectLst/>
              </a:rPr>
              <a:t>in</a:t>
            </a:r>
            <a:r>
              <a:rPr lang="en-US" sz="1200" spc="-120" dirty="0">
                <a:effectLst/>
              </a:rPr>
              <a:t> </a:t>
            </a:r>
            <a:r>
              <a:rPr lang="en-US" sz="1200" spc="-20" dirty="0">
                <a:effectLst/>
              </a:rPr>
              <a:t>case</a:t>
            </a:r>
            <a:r>
              <a:rPr lang="en-US" sz="1200" spc="-125" dirty="0">
                <a:effectLst/>
              </a:rPr>
              <a:t> </a:t>
            </a:r>
            <a:r>
              <a:rPr lang="en-US" sz="1200" spc="-20" dirty="0">
                <a:effectLst/>
              </a:rPr>
              <a:t>of</a:t>
            </a:r>
            <a:r>
              <a:rPr lang="en-US" sz="1200" spc="-140" dirty="0">
                <a:effectLst/>
              </a:rPr>
              <a:t> </a:t>
            </a:r>
            <a:r>
              <a:rPr lang="en-US" sz="1200" spc="-20" dirty="0">
                <a:effectLst/>
              </a:rPr>
              <a:t>emergency</a:t>
            </a:r>
            <a:r>
              <a:rPr lang="en-US" sz="1200" spc="-55" dirty="0">
                <a:effectLst/>
              </a:rPr>
              <a:t> </a:t>
            </a:r>
            <a:r>
              <a:rPr lang="en-US" sz="1200" spc="-20" dirty="0">
                <a:effectLst/>
              </a:rPr>
              <a:t>with</a:t>
            </a:r>
            <a:r>
              <a:rPr lang="en-US" sz="1200" spc="-95" dirty="0">
                <a:effectLst/>
              </a:rPr>
              <a:t> </a:t>
            </a:r>
            <a:r>
              <a:rPr lang="en-US" sz="1200" spc="-20" dirty="0">
                <a:effectLst/>
              </a:rPr>
              <a:t>direct</a:t>
            </a:r>
            <a:r>
              <a:rPr lang="en-US" sz="1200" spc="-95" dirty="0">
                <a:effectLst/>
              </a:rPr>
              <a:t> </a:t>
            </a:r>
            <a:r>
              <a:rPr lang="en-US" sz="1200" spc="-20" dirty="0">
                <a:effectLst/>
              </a:rPr>
              <a:t>verbal</a:t>
            </a:r>
            <a:r>
              <a:rPr lang="en-US" sz="1200" spc="-180" dirty="0">
                <a:effectLst/>
              </a:rPr>
              <a:t> </a:t>
            </a:r>
            <a:r>
              <a:rPr lang="en-US" sz="1200" spc="-20" dirty="0">
                <a:effectLst/>
              </a:rPr>
              <a:t>and</a:t>
            </a:r>
            <a:r>
              <a:rPr lang="en-US" sz="1200" spc="-55" dirty="0">
                <a:effectLst/>
              </a:rPr>
              <a:t> </a:t>
            </a:r>
            <a:r>
              <a:rPr lang="en-US" sz="1200" spc="-20" dirty="0">
                <a:effectLst/>
              </a:rPr>
              <a:t>physical </a:t>
            </a:r>
            <a:r>
              <a:rPr lang="en-US" sz="1200" spc="-30" dirty="0">
                <a:effectLst/>
              </a:rPr>
              <a:t>guidance</a:t>
            </a:r>
            <a:r>
              <a:rPr lang="en-US" sz="1200" spc="-50" dirty="0">
                <a:effectLst/>
              </a:rPr>
              <a:t> </a:t>
            </a:r>
            <a:r>
              <a:rPr lang="en-US" sz="1200" spc="-30" dirty="0">
                <a:effectLst/>
              </a:rPr>
              <a:t>(i.e.,</a:t>
            </a:r>
            <a:r>
              <a:rPr lang="en-US" sz="1200" spc="-160" dirty="0">
                <a:effectLst/>
              </a:rPr>
              <a:t> </a:t>
            </a:r>
            <a:r>
              <a:rPr lang="en-US" sz="1200" spc="-30" dirty="0">
                <a:effectLst/>
              </a:rPr>
              <a:t>"follow</a:t>
            </a:r>
            <a:r>
              <a:rPr lang="en-US" sz="1200" spc="-95" dirty="0">
                <a:effectLst/>
              </a:rPr>
              <a:t> </a:t>
            </a:r>
            <a:r>
              <a:rPr lang="en-US" sz="1200" spc="-30" dirty="0">
                <a:effectLst/>
              </a:rPr>
              <a:t>me".) Donovan</a:t>
            </a:r>
            <a:r>
              <a:rPr lang="en-US" sz="1200" spc="-105" dirty="0">
                <a:effectLst/>
              </a:rPr>
              <a:t> </a:t>
            </a:r>
            <a:r>
              <a:rPr lang="en-US" sz="1200" spc="-30" dirty="0">
                <a:effectLst/>
              </a:rPr>
              <a:t>is</a:t>
            </a:r>
            <a:r>
              <a:rPr lang="en-US" sz="1200" spc="-140" dirty="0">
                <a:effectLst/>
              </a:rPr>
              <a:t> </a:t>
            </a:r>
            <a:r>
              <a:rPr lang="en-US" sz="1200" spc="-30" dirty="0">
                <a:effectLst/>
              </a:rPr>
              <a:t>not</a:t>
            </a:r>
            <a:r>
              <a:rPr lang="en-US" sz="1200" spc="-100" dirty="0">
                <a:effectLst/>
              </a:rPr>
              <a:t> </a:t>
            </a:r>
            <a:r>
              <a:rPr lang="en-US" sz="1200" spc="-30" dirty="0">
                <a:effectLst/>
              </a:rPr>
              <a:t>able</a:t>
            </a:r>
            <a:r>
              <a:rPr lang="en-US" sz="1200" spc="-85" dirty="0">
                <a:effectLst/>
              </a:rPr>
              <a:t> </a:t>
            </a:r>
            <a:r>
              <a:rPr lang="en-US" sz="1200" spc="-30" dirty="0">
                <a:effectLst/>
              </a:rPr>
              <a:t>to</a:t>
            </a:r>
            <a:r>
              <a:rPr lang="en-US" sz="1200" spc="-120" dirty="0">
                <a:effectLst/>
              </a:rPr>
              <a:t> </a:t>
            </a:r>
            <a:r>
              <a:rPr lang="en-US" sz="1200" spc="-30" dirty="0">
                <a:effectLst/>
              </a:rPr>
              <a:t>respond</a:t>
            </a:r>
            <a:r>
              <a:rPr lang="en-US" sz="1200" spc="-40" dirty="0">
                <a:effectLst/>
              </a:rPr>
              <a:t> </a:t>
            </a:r>
            <a:r>
              <a:rPr lang="en-US" sz="1200" spc="-30" dirty="0">
                <a:effectLst/>
              </a:rPr>
              <a:t>appropriately</a:t>
            </a:r>
            <a:r>
              <a:rPr lang="en-US" sz="1200" spc="-80" dirty="0">
                <a:effectLst/>
              </a:rPr>
              <a:t> </a:t>
            </a:r>
            <a:r>
              <a:rPr lang="en-US" sz="1200" spc="-30" dirty="0">
                <a:effectLst/>
              </a:rPr>
              <a:t>to</a:t>
            </a:r>
            <a:r>
              <a:rPr lang="en-US" sz="1200" spc="-165" dirty="0">
                <a:effectLst/>
              </a:rPr>
              <a:t> </a:t>
            </a:r>
            <a:r>
              <a:rPr lang="en-US" sz="1200" spc="-30" dirty="0">
                <a:effectLst/>
              </a:rPr>
              <a:t>emergencies.</a:t>
            </a:r>
            <a:r>
              <a:rPr lang="en-US" sz="1200" spc="-65" dirty="0">
                <a:effectLst/>
              </a:rPr>
              <a:t> </a:t>
            </a:r>
            <a:r>
              <a:rPr lang="en-US" sz="1200" spc="-30" dirty="0">
                <a:effectLst/>
              </a:rPr>
              <a:t>He </a:t>
            </a:r>
            <a:r>
              <a:rPr lang="en-US" sz="1200" dirty="0">
                <a:effectLst/>
              </a:rPr>
              <a:t>does not</a:t>
            </a:r>
            <a:r>
              <a:rPr lang="en-US" sz="1200" spc="-40" dirty="0">
                <a:effectLst/>
              </a:rPr>
              <a:t> </a:t>
            </a:r>
            <a:r>
              <a:rPr lang="en-US" sz="1200" dirty="0">
                <a:effectLst/>
              </a:rPr>
              <a:t>respond appropriately when he</a:t>
            </a:r>
            <a:r>
              <a:rPr lang="en-US" sz="1200" spc="-10" dirty="0">
                <a:effectLst/>
              </a:rPr>
              <a:t> </a:t>
            </a:r>
            <a:r>
              <a:rPr lang="en-US" sz="1200" dirty="0">
                <a:effectLst/>
              </a:rPr>
              <a:t>hears</a:t>
            </a:r>
            <a:r>
              <a:rPr lang="en-US" sz="1200" spc="-25" dirty="0">
                <a:effectLst/>
              </a:rPr>
              <a:t> </a:t>
            </a:r>
            <a:r>
              <a:rPr lang="en-US" sz="1200" dirty="0">
                <a:effectLst/>
              </a:rPr>
              <a:t>a fire</a:t>
            </a:r>
            <a:r>
              <a:rPr lang="en-US" sz="1200" spc="-25" dirty="0">
                <a:effectLst/>
              </a:rPr>
              <a:t> </a:t>
            </a:r>
            <a:r>
              <a:rPr lang="en-US" sz="1200" dirty="0">
                <a:effectLst/>
              </a:rPr>
              <a:t>alarm/siren.</a:t>
            </a:r>
            <a:r>
              <a:rPr lang="en-US" sz="1200" spc="-45" dirty="0">
                <a:effectLst/>
              </a:rPr>
              <a:t> </a:t>
            </a:r>
            <a:r>
              <a:rPr lang="en-US" sz="1200" dirty="0">
                <a:effectLst/>
              </a:rPr>
              <a:t>He</a:t>
            </a:r>
            <a:r>
              <a:rPr lang="en-US" sz="1200" spc="-95" dirty="0">
                <a:effectLst/>
              </a:rPr>
              <a:t> </a:t>
            </a:r>
            <a:r>
              <a:rPr lang="en-US" sz="1200" dirty="0">
                <a:effectLst/>
              </a:rPr>
              <a:t>will often</a:t>
            </a:r>
            <a:r>
              <a:rPr lang="en-US" sz="1200" spc="-40" dirty="0">
                <a:effectLst/>
              </a:rPr>
              <a:t> </a:t>
            </a:r>
            <a:r>
              <a:rPr lang="en-US" sz="1200" dirty="0">
                <a:effectLst/>
              </a:rPr>
              <a:t>hide</a:t>
            </a:r>
            <a:r>
              <a:rPr lang="en-US" sz="1200" spc="-40" dirty="0">
                <a:effectLst/>
              </a:rPr>
              <a:t> </a:t>
            </a:r>
            <a:r>
              <a:rPr lang="en-US" sz="1200" dirty="0">
                <a:effectLst/>
              </a:rPr>
              <a:t>and cover his </a:t>
            </a:r>
            <a:r>
              <a:rPr lang="en-US" sz="1200" spc="-30" dirty="0">
                <a:effectLst/>
              </a:rPr>
              <a:t>ears,</a:t>
            </a:r>
            <a:r>
              <a:rPr lang="en-US" sz="1200" spc="-165" dirty="0">
                <a:effectLst/>
              </a:rPr>
              <a:t> </a:t>
            </a:r>
            <a:r>
              <a:rPr lang="en-US" sz="1200" spc="-30" dirty="0">
                <a:effectLst/>
              </a:rPr>
              <a:t>since</a:t>
            </a:r>
            <a:r>
              <a:rPr lang="en-US" sz="1200" spc="-90" dirty="0">
                <a:effectLst/>
              </a:rPr>
              <a:t> </a:t>
            </a:r>
            <a:r>
              <a:rPr lang="en-US" sz="1200" spc="-30" dirty="0">
                <a:effectLst/>
              </a:rPr>
              <a:t>he</a:t>
            </a:r>
            <a:r>
              <a:rPr lang="en-US" sz="1200" spc="-65" dirty="0">
                <a:effectLst/>
              </a:rPr>
              <a:t> </a:t>
            </a:r>
            <a:r>
              <a:rPr lang="en-US" sz="1200" spc="-30" dirty="0">
                <a:effectLst/>
              </a:rPr>
              <a:t>is</a:t>
            </a:r>
            <a:r>
              <a:rPr lang="en-US" sz="1200" spc="-115" dirty="0">
                <a:effectLst/>
              </a:rPr>
              <a:t> </a:t>
            </a:r>
            <a:r>
              <a:rPr lang="en-US" sz="1200" spc="-30" dirty="0">
                <a:effectLst/>
              </a:rPr>
              <a:t>afraid</a:t>
            </a:r>
            <a:r>
              <a:rPr lang="en-US" sz="1200" spc="-110" dirty="0">
                <a:effectLst/>
              </a:rPr>
              <a:t>  </a:t>
            </a:r>
            <a:r>
              <a:rPr lang="en-US" sz="1200" spc="-30" dirty="0">
                <a:effectLst/>
              </a:rPr>
              <a:t>of </a:t>
            </a:r>
            <a:r>
              <a:rPr lang="en-US" sz="1200" spc="-120" dirty="0">
                <a:effectLst/>
              </a:rPr>
              <a:t> </a:t>
            </a:r>
            <a:r>
              <a:rPr lang="en-US" sz="1200" spc="-30" dirty="0">
                <a:effectLst/>
              </a:rPr>
              <a:t>loud</a:t>
            </a:r>
            <a:r>
              <a:rPr lang="en-US" sz="1200" spc="-70" dirty="0">
                <a:effectLst/>
              </a:rPr>
              <a:t>  </a:t>
            </a:r>
            <a:r>
              <a:rPr lang="en-US" sz="1200" spc="-30" dirty="0">
                <a:effectLst/>
              </a:rPr>
              <a:t>noises.</a:t>
            </a:r>
            <a:r>
              <a:rPr lang="en-US" sz="1200" spc="-40" dirty="0">
                <a:effectLst/>
              </a:rPr>
              <a:t> </a:t>
            </a:r>
            <a:r>
              <a:rPr lang="en-US" sz="1200" spc="-30" dirty="0">
                <a:effectLst/>
              </a:rPr>
              <a:t>He</a:t>
            </a:r>
            <a:r>
              <a:rPr lang="en-US" sz="1200" spc="-100" dirty="0">
                <a:effectLst/>
              </a:rPr>
              <a:t> </a:t>
            </a:r>
            <a:r>
              <a:rPr lang="en-US" sz="1200" spc="-30" dirty="0">
                <a:effectLst/>
              </a:rPr>
              <a:t>needs</a:t>
            </a:r>
            <a:r>
              <a:rPr lang="en-US" sz="1200" spc="-135" dirty="0">
                <a:effectLst/>
              </a:rPr>
              <a:t> </a:t>
            </a:r>
            <a:r>
              <a:rPr lang="en-US" sz="1200" spc="-30" dirty="0">
                <a:effectLst/>
              </a:rPr>
              <a:t>support</a:t>
            </a:r>
            <a:r>
              <a:rPr lang="en-US" sz="1200" spc="-110" dirty="0">
                <a:effectLst/>
              </a:rPr>
              <a:t> </a:t>
            </a:r>
            <a:r>
              <a:rPr lang="en-US" sz="1200" spc="-30" dirty="0">
                <a:effectLst/>
              </a:rPr>
              <a:t>in understanding</a:t>
            </a:r>
            <a:r>
              <a:rPr lang="en-US" sz="1200" spc="-70" dirty="0">
                <a:effectLst/>
              </a:rPr>
              <a:t> </a:t>
            </a:r>
            <a:r>
              <a:rPr lang="en-US" sz="1200" spc="-30" dirty="0">
                <a:effectLst/>
              </a:rPr>
              <a:t>what</a:t>
            </a:r>
            <a:r>
              <a:rPr lang="en-US" sz="1200" spc="-60" dirty="0">
                <a:effectLst/>
              </a:rPr>
              <a:t> </a:t>
            </a:r>
            <a:r>
              <a:rPr lang="en-US" sz="1200" spc="-30" dirty="0">
                <a:effectLst/>
              </a:rPr>
              <a:t>is</a:t>
            </a:r>
            <a:r>
              <a:rPr lang="en-US" sz="1200" spc="-80" dirty="0">
                <a:effectLst/>
              </a:rPr>
              <a:t> </a:t>
            </a:r>
            <a:r>
              <a:rPr lang="en-US" sz="1200" spc="-30" dirty="0">
                <a:effectLst/>
              </a:rPr>
              <a:t>happening</a:t>
            </a:r>
            <a:r>
              <a:rPr lang="en-US" sz="1200" spc="-40" dirty="0">
                <a:effectLst/>
              </a:rPr>
              <a:t> </a:t>
            </a:r>
            <a:r>
              <a:rPr lang="en-US" sz="1200" spc="-30" dirty="0">
                <a:effectLst/>
              </a:rPr>
              <a:t>and </a:t>
            </a:r>
            <a:r>
              <a:rPr lang="en-US" sz="1200" dirty="0">
                <a:effectLst/>
              </a:rPr>
              <a:t>where</a:t>
            </a:r>
            <a:r>
              <a:rPr lang="en-US" sz="1200" spc="-95" dirty="0">
                <a:effectLst/>
              </a:rPr>
              <a:t> </a:t>
            </a:r>
            <a:r>
              <a:rPr lang="en-US" sz="1200" dirty="0">
                <a:effectLst/>
              </a:rPr>
              <a:t>to go.</a:t>
            </a:r>
          </a:p>
          <a:p>
            <a:pPr indent="-182880" defTabSz="914400">
              <a:lnSpc>
                <a:spcPct val="90000"/>
              </a:lnSpc>
              <a:buFont typeface="Wingdings 2" pitchFamily="18" charset="2"/>
              <a:buChar char=""/>
            </a:pPr>
            <a:endParaRPr lang="en-US" sz="1200" dirty="0"/>
          </a:p>
        </p:txBody>
      </p:sp>
      <p:sp>
        <p:nvSpPr>
          <p:cNvPr id="17" name="Rectangle 16">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061807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3" name="Rectangle 12">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62202AB-4FD7-867C-9501-1E15C10FCE47}"/>
              </a:ext>
            </a:extLst>
          </p:cNvPr>
          <p:cNvPicPr>
            <a:picLocks noChangeAspect="1"/>
          </p:cNvPicPr>
          <p:nvPr/>
        </p:nvPicPr>
        <p:blipFill rotWithShape="1">
          <a:blip r:embed="rId2">
            <a:duotone>
              <a:schemeClr val="bg2">
                <a:shade val="45000"/>
                <a:satMod val="135000"/>
              </a:schemeClr>
              <a:prstClr val="white"/>
            </a:duotone>
            <a:alphaModFix amt="25000"/>
          </a:blip>
          <a:srcRect r="25"/>
          <a:stretch/>
        </p:blipFill>
        <p:spPr>
          <a:xfrm>
            <a:off x="20" y="10"/>
            <a:ext cx="9141694" cy="5143490"/>
          </a:xfrm>
          <a:prstGeom prst="rect">
            <a:avLst/>
          </a:prstGeom>
        </p:spPr>
      </p:pic>
      <p:sp>
        <p:nvSpPr>
          <p:cNvPr id="15" name="Rectangle 14">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DB7D377-E718-A28C-EEA2-377FF5DFE87B}"/>
              </a:ext>
            </a:extLst>
          </p:cNvPr>
          <p:cNvSpPr>
            <a:spLocks noGrp="1"/>
          </p:cNvSpPr>
          <p:nvPr>
            <p:ph type="title"/>
          </p:nvPr>
        </p:nvSpPr>
        <p:spPr>
          <a:xfrm>
            <a:off x="189689" y="842877"/>
            <a:ext cx="2210611" cy="3450888"/>
          </a:xfrm>
        </p:spPr>
        <p:txBody>
          <a:bodyPr vert="horz" lIns="91440" tIns="45720" rIns="91440" bIns="45720" rtlCol="0" anchor="ctr">
            <a:normAutofit/>
          </a:bodyPr>
          <a:lstStyle/>
          <a:p>
            <a:pPr defTabSz="914400">
              <a:lnSpc>
                <a:spcPct val="90000"/>
              </a:lnSpc>
              <a:spcBef>
                <a:spcPct val="0"/>
              </a:spcBef>
            </a:pPr>
            <a:r>
              <a:rPr lang="en-US" sz="3600" spc="-60" dirty="0"/>
              <a:t>Behavioral Risk and Prevention</a:t>
            </a:r>
          </a:p>
        </p:txBody>
      </p:sp>
      <p:sp>
        <p:nvSpPr>
          <p:cNvPr id="3" name="Text Placeholder 2">
            <a:extLst>
              <a:ext uri="{FF2B5EF4-FFF2-40B4-BE49-F238E27FC236}">
                <a16:creationId xmlns:a16="http://schemas.microsoft.com/office/drawing/2014/main" id="{7634F305-1F6B-21D3-DB01-97FFE74266A7}"/>
              </a:ext>
            </a:extLst>
          </p:cNvPr>
          <p:cNvSpPr>
            <a:spLocks noGrp="1"/>
          </p:cNvSpPr>
          <p:nvPr>
            <p:ph type="body" idx="1"/>
          </p:nvPr>
        </p:nvSpPr>
        <p:spPr>
          <a:xfrm>
            <a:off x="2901951" y="278780"/>
            <a:ext cx="5486400" cy="4750420"/>
          </a:xfrm>
        </p:spPr>
        <p:txBody>
          <a:bodyPr vert="horz" lIns="91440" tIns="45720" rIns="91440" bIns="45720" rtlCol="0" anchor="ctr">
            <a:normAutofit/>
          </a:bodyPr>
          <a:lstStyle/>
          <a:p>
            <a:pPr marL="90170" marR="261620" indent="-182880" defTabSz="914400">
              <a:lnSpc>
                <a:spcPct val="90000"/>
              </a:lnSpc>
              <a:spcBef>
                <a:spcPts val="955"/>
              </a:spcBef>
              <a:spcAft>
                <a:spcPts val="0"/>
              </a:spcAft>
              <a:buFont typeface="Wingdings 2" pitchFamily="18" charset="2"/>
              <a:buChar char=""/>
            </a:pPr>
            <a:r>
              <a:rPr lang="en-US" sz="1600" b="1" i="1" dirty="0">
                <a:effectLst/>
              </a:rPr>
              <a:t>Positive</a:t>
            </a:r>
            <a:r>
              <a:rPr lang="en-US" sz="1600" b="1" i="1" spc="200" dirty="0">
                <a:effectLst/>
              </a:rPr>
              <a:t> </a:t>
            </a:r>
            <a:r>
              <a:rPr lang="en-US" sz="1600" b="1" i="1" dirty="0">
                <a:effectLst/>
              </a:rPr>
              <a:t>Behavior</a:t>
            </a:r>
            <a:r>
              <a:rPr lang="en-US" sz="1600" b="1" i="1" spc="195" dirty="0">
                <a:effectLst/>
              </a:rPr>
              <a:t> </a:t>
            </a:r>
            <a:r>
              <a:rPr lang="en-US" sz="1600" b="1" i="1" dirty="0">
                <a:effectLst/>
              </a:rPr>
              <a:t>Supports</a:t>
            </a:r>
            <a:r>
              <a:rPr lang="en-US" sz="1600" i="1" dirty="0">
                <a:effectLst/>
              </a:rPr>
              <a:t>:</a:t>
            </a:r>
            <a:r>
              <a:rPr lang="en-US" sz="1600" i="1" spc="155" dirty="0">
                <a:effectLst/>
              </a:rPr>
              <a:t> </a:t>
            </a:r>
            <a:r>
              <a:rPr lang="en-US" sz="1600" dirty="0">
                <a:effectLst/>
              </a:rPr>
              <a:t>Donovan</a:t>
            </a:r>
            <a:r>
              <a:rPr lang="en-US" sz="1600" spc="165" dirty="0">
                <a:effectLst/>
              </a:rPr>
              <a:t> </a:t>
            </a:r>
            <a:r>
              <a:rPr lang="en-US" sz="1600" dirty="0">
                <a:effectLst/>
              </a:rPr>
              <a:t>becomes agitated</a:t>
            </a:r>
            <a:r>
              <a:rPr lang="en-US" sz="1600" spc="195" dirty="0">
                <a:effectLst/>
              </a:rPr>
              <a:t> </a:t>
            </a:r>
            <a:r>
              <a:rPr lang="en-US" sz="1600" dirty="0">
                <a:effectLst/>
              </a:rPr>
              <a:t>after being exposed</a:t>
            </a:r>
            <a:r>
              <a:rPr lang="en-US" sz="1600" spc="155" dirty="0">
                <a:effectLst/>
              </a:rPr>
              <a:t> </a:t>
            </a:r>
            <a:r>
              <a:rPr lang="en-US" sz="1600" dirty="0">
                <a:effectLst/>
              </a:rPr>
              <a:t>to</a:t>
            </a:r>
            <a:r>
              <a:rPr lang="en-US" sz="1600" spc="185" dirty="0">
                <a:effectLst/>
              </a:rPr>
              <a:t> </a:t>
            </a:r>
            <a:r>
              <a:rPr lang="en-US" sz="1600" dirty="0">
                <a:effectLst/>
              </a:rPr>
              <a:t>loud environments,</a:t>
            </a:r>
            <a:r>
              <a:rPr lang="en-US" sz="1600" spc="150" dirty="0">
                <a:effectLst/>
              </a:rPr>
              <a:t> </a:t>
            </a:r>
            <a:r>
              <a:rPr lang="en-US" sz="1600" dirty="0">
                <a:effectLst/>
              </a:rPr>
              <a:t>uncomfortable situations</a:t>
            </a:r>
            <a:r>
              <a:rPr lang="en-US" sz="1600" spc="140" dirty="0">
                <a:effectLst/>
              </a:rPr>
              <a:t> </a:t>
            </a:r>
            <a:r>
              <a:rPr lang="en-US" sz="1600" dirty="0">
                <a:effectLst/>
              </a:rPr>
              <a:t>activities,</a:t>
            </a:r>
            <a:r>
              <a:rPr lang="en-US" sz="1600" spc="-25" dirty="0">
                <a:effectLst/>
              </a:rPr>
              <a:t> </a:t>
            </a:r>
            <a:r>
              <a:rPr lang="en-US" sz="1600" dirty="0">
                <a:effectLst/>
              </a:rPr>
              <a:t>or</a:t>
            </a:r>
            <a:r>
              <a:rPr lang="en-US" sz="1600" spc="180" dirty="0">
                <a:effectLst/>
              </a:rPr>
              <a:t> </a:t>
            </a:r>
            <a:r>
              <a:rPr lang="en-US" sz="1600" dirty="0">
                <a:effectLst/>
              </a:rPr>
              <a:t>any</a:t>
            </a:r>
            <a:r>
              <a:rPr lang="en-US" sz="1600" spc="-5" dirty="0">
                <a:effectLst/>
              </a:rPr>
              <a:t> </a:t>
            </a:r>
            <a:r>
              <a:rPr lang="en-US" sz="1600" dirty="0">
                <a:effectLst/>
              </a:rPr>
              <a:t>foods he</a:t>
            </a:r>
            <a:r>
              <a:rPr lang="en-US" sz="1600" spc="-40" dirty="0">
                <a:effectLst/>
              </a:rPr>
              <a:t> </a:t>
            </a:r>
            <a:r>
              <a:rPr lang="en-US" sz="1600" dirty="0">
                <a:effectLst/>
              </a:rPr>
              <a:t>is sensitive to</a:t>
            </a:r>
            <a:r>
              <a:rPr lang="en-US" sz="1600" spc="-85" dirty="0">
                <a:effectLst/>
              </a:rPr>
              <a:t> </a:t>
            </a:r>
            <a:r>
              <a:rPr lang="en-US" sz="1600" dirty="0">
                <a:effectLst/>
              </a:rPr>
              <a:t>wheat, dairy, and processed sugar. If Donovan appears</a:t>
            </a:r>
            <a:r>
              <a:rPr lang="en-US" sz="1600" spc="-10" dirty="0">
                <a:effectLst/>
              </a:rPr>
              <a:t> </a:t>
            </a:r>
            <a:r>
              <a:rPr lang="en-US" sz="1600" dirty="0">
                <a:effectLst/>
              </a:rPr>
              <a:t>agitated because of this or another irritation, support staff must avoid telling Donovan "no"</a:t>
            </a:r>
            <a:r>
              <a:rPr lang="en-US" sz="1600" spc="-95" dirty="0">
                <a:effectLst/>
              </a:rPr>
              <a:t> </a:t>
            </a:r>
            <a:r>
              <a:rPr lang="en-US" sz="1600" dirty="0">
                <a:effectLst/>
              </a:rPr>
              <a:t>directly, demanding anything, or suggesting a task that requires exertion. If Donovan</a:t>
            </a:r>
            <a:r>
              <a:rPr lang="en-US" sz="1600" spc="155" dirty="0">
                <a:effectLst/>
              </a:rPr>
              <a:t> </a:t>
            </a:r>
            <a:r>
              <a:rPr lang="en-US" sz="1600" dirty="0">
                <a:effectLst/>
              </a:rPr>
              <a:t>becomes excessively upset, he will begin externalizing</a:t>
            </a:r>
            <a:r>
              <a:rPr lang="en-US" sz="1600" spc="130" dirty="0">
                <a:effectLst/>
              </a:rPr>
              <a:t> </a:t>
            </a:r>
            <a:r>
              <a:rPr lang="en-US" sz="1600" dirty="0">
                <a:effectLst/>
              </a:rPr>
              <a:t>his</a:t>
            </a:r>
            <a:r>
              <a:rPr lang="en-US" sz="1600" spc="-40" dirty="0">
                <a:effectLst/>
              </a:rPr>
              <a:t> </a:t>
            </a:r>
            <a:r>
              <a:rPr lang="en-US" sz="1600" dirty="0">
                <a:effectLst/>
              </a:rPr>
              <a:t>anger. At first,</a:t>
            </a:r>
            <a:r>
              <a:rPr lang="en-US" sz="1600" spc="-5" dirty="0">
                <a:effectLst/>
              </a:rPr>
              <a:t> </a:t>
            </a:r>
            <a:r>
              <a:rPr lang="en-US" sz="1600" dirty="0">
                <a:effectLst/>
              </a:rPr>
              <a:t>he will aggressively point his hand,</a:t>
            </a:r>
            <a:r>
              <a:rPr lang="en-US" sz="1600" spc="-45" dirty="0">
                <a:effectLst/>
              </a:rPr>
              <a:t> </a:t>
            </a:r>
            <a:r>
              <a:rPr lang="en-US" sz="1600" dirty="0">
                <a:effectLst/>
              </a:rPr>
              <a:t>simulating</a:t>
            </a:r>
            <a:r>
              <a:rPr lang="en-US" sz="1600" spc="200" dirty="0">
                <a:effectLst/>
              </a:rPr>
              <a:t> </a:t>
            </a:r>
            <a:r>
              <a:rPr lang="en-US" sz="1600" dirty="0">
                <a:effectLst/>
              </a:rPr>
              <a:t>a slap,</a:t>
            </a:r>
            <a:r>
              <a:rPr lang="en-US" sz="1600" spc="-55" dirty="0">
                <a:effectLst/>
              </a:rPr>
              <a:t> </a:t>
            </a:r>
            <a:r>
              <a:rPr lang="en-US" sz="1600" dirty="0">
                <a:effectLst/>
              </a:rPr>
              <a:t>scream, and/or he</a:t>
            </a:r>
            <a:r>
              <a:rPr lang="en-US" sz="1600" spc="-85" dirty="0">
                <a:effectLst/>
              </a:rPr>
              <a:t> </a:t>
            </a:r>
            <a:r>
              <a:rPr lang="en-US" sz="1600" dirty="0">
                <a:effectLst/>
              </a:rPr>
              <a:t>will bounce/shake. Staff need to</a:t>
            </a:r>
            <a:r>
              <a:rPr lang="en-US" sz="1600" spc="-35" dirty="0">
                <a:effectLst/>
              </a:rPr>
              <a:t> </a:t>
            </a:r>
            <a:r>
              <a:rPr lang="en-US" sz="1600" dirty="0">
                <a:effectLst/>
              </a:rPr>
              <a:t>offer</a:t>
            </a:r>
            <a:r>
              <a:rPr lang="en-US" sz="1600" spc="-15" dirty="0">
                <a:effectLst/>
              </a:rPr>
              <a:t> </a:t>
            </a:r>
            <a:r>
              <a:rPr lang="en-US" sz="1600" dirty="0">
                <a:effectLst/>
              </a:rPr>
              <a:t>Donovan</a:t>
            </a:r>
            <a:r>
              <a:rPr lang="en-US" sz="1600" spc="-15" dirty="0">
                <a:effectLst/>
              </a:rPr>
              <a:t> </a:t>
            </a:r>
            <a:r>
              <a:rPr lang="en-US" sz="1600" dirty="0">
                <a:effectLst/>
              </a:rPr>
              <a:t>comfort</a:t>
            </a:r>
            <a:r>
              <a:rPr lang="en-US" sz="1600" spc="-10" dirty="0">
                <a:effectLst/>
              </a:rPr>
              <a:t> </a:t>
            </a:r>
            <a:r>
              <a:rPr lang="en-US" sz="1600" dirty="0">
                <a:effectLst/>
              </a:rPr>
              <a:t>items: food, computer, iPad,</a:t>
            </a:r>
            <a:r>
              <a:rPr lang="en-US" sz="1600" spc="-45" dirty="0">
                <a:effectLst/>
              </a:rPr>
              <a:t> </a:t>
            </a:r>
            <a:r>
              <a:rPr lang="en-US" sz="1600" dirty="0">
                <a:effectLst/>
              </a:rPr>
              <a:t>and then staff need to</a:t>
            </a:r>
            <a:r>
              <a:rPr lang="en-US" sz="1600" spc="-50" dirty="0">
                <a:effectLst/>
              </a:rPr>
              <a:t> </a:t>
            </a:r>
            <a:r>
              <a:rPr lang="en-US" sz="1600" dirty="0">
                <a:effectLst/>
              </a:rPr>
              <a:t>leave the</a:t>
            </a:r>
            <a:r>
              <a:rPr lang="en-US" sz="1600" spc="-95" dirty="0">
                <a:effectLst/>
              </a:rPr>
              <a:t> </a:t>
            </a:r>
            <a:r>
              <a:rPr lang="en-US" sz="1600" dirty="0">
                <a:effectLst/>
              </a:rPr>
              <a:t>room and let</a:t>
            </a:r>
            <a:r>
              <a:rPr lang="en-US" sz="1600" spc="-60" dirty="0">
                <a:effectLst/>
              </a:rPr>
              <a:t> </a:t>
            </a:r>
            <a:r>
              <a:rPr lang="en-US" sz="1600" dirty="0">
                <a:effectLst/>
              </a:rPr>
              <a:t>Donovan calm down independently.</a:t>
            </a:r>
            <a:r>
              <a:rPr lang="en-US" sz="1600" spc="-105" dirty="0">
                <a:effectLst/>
              </a:rPr>
              <a:t> </a:t>
            </a:r>
            <a:r>
              <a:rPr lang="en-US" sz="1600" dirty="0">
                <a:effectLst/>
              </a:rPr>
              <a:t>Staff</a:t>
            </a:r>
            <a:r>
              <a:rPr lang="en-US" sz="1600" spc="-30" dirty="0">
                <a:effectLst/>
              </a:rPr>
              <a:t> </a:t>
            </a:r>
            <a:r>
              <a:rPr lang="en-US" sz="1600" dirty="0">
                <a:effectLst/>
              </a:rPr>
              <a:t>should not</a:t>
            </a:r>
            <a:r>
              <a:rPr lang="en-US" sz="1600" spc="-35" dirty="0">
                <a:effectLst/>
              </a:rPr>
              <a:t> </a:t>
            </a:r>
            <a:r>
              <a:rPr lang="en-US" sz="1600" dirty="0">
                <a:effectLst/>
              </a:rPr>
              <a:t>use demands, ask questions, or</a:t>
            </a:r>
            <a:r>
              <a:rPr lang="en-US" sz="1600" spc="-30" dirty="0">
                <a:effectLst/>
              </a:rPr>
              <a:t> </a:t>
            </a:r>
            <a:r>
              <a:rPr lang="en-US" sz="1600" dirty="0">
                <a:effectLst/>
              </a:rPr>
              <a:t>speak loudly or aggressively. Rarely, it will escalate to the point</a:t>
            </a:r>
            <a:r>
              <a:rPr lang="en-US" sz="1600" spc="-30" dirty="0">
                <a:effectLst/>
              </a:rPr>
              <a:t> </a:t>
            </a:r>
            <a:r>
              <a:rPr lang="en-US" sz="1600" dirty="0">
                <a:effectLst/>
              </a:rPr>
              <a:t>that</a:t>
            </a:r>
            <a:r>
              <a:rPr lang="en-US" sz="1600" spc="-45" dirty="0">
                <a:effectLst/>
              </a:rPr>
              <a:t> </a:t>
            </a:r>
            <a:r>
              <a:rPr lang="en-US" sz="1600" dirty="0">
                <a:effectLst/>
              </a:rPr>
              <a:t>he</a:t>
            </a:r>
            <a:r>
              <a:rPr lang="en-US" sz="1600" spc="-20" dirty="0">
                <a:effectLst/>
              </a:rPr>
              <a:t> </a:t>
            </a:r>
            <a:r>
              <a:rPr lang="en-US" sz="1600" dirty="0">
                <a:effectLst/>
              </a:rPr>
              <a:t>hits a person, hits</a:t>
            </a:r>
            <a:r>
              <a:rPr lang="en-US" sz="1600" spc="125" dirty="0">
                <a:effectLst/>
              </a:rPr>
              <a:t> </a:t>
            </a:r>
            <a:r>
              <a:rPr lang="en-US" sz="1600" dirty="0">
                <a:effectLst/>
              </a:rPr>
              <a:t>a wall,</a:t>
            </a:r>
            <a:r>
              <a:rPr lang="en-US" sz="1600" spc="-25" dirty="0">
                <a:effectLst/>
              </a:rPr>
              <a:t> </a:t>
            </a:r>
            <a:r>
              <a:rPr lang="en-US" sz="1600" dirty="0">
                <a:effectLst/>
              </a:rPr>
              <a:t>or</a:t>
            </a:r>
            <a:r>
              <a:rPr lang="en-US" sz="1600" spc="135" dirty="0">
                <a:effectLst/>
              </a:rPr>
              <a:t> </a:t>
            </a:r>
            <a:r>
              <a:rPr lang="en-US" sz="1600" dirty="0">
                <a:effectLst/>
              </a:rPr>
              <a:t>throws an object. If he is extremely</a:t>
            </a:r>
            <a:r>
              <a:rPr lang="en-US" sz="1600" spc="125" dirty="0">
                <a:effectLst/>
              </a:rPr>
              <a:t> </a:t>
            </a:r>
            <a:r>
              <a:rPr lang="en-US" sz="1600" dirty="0">
                <a:effectLst/>
              </a:rPr>
              <a:t>upset, staff should</a:t>
            </a:r>
            <a:r>
              <a:rPr lang="en-US" sz="1600" spc="180" dirty="0">
                <a:effectLst/>
              </a:rPr>
              <a:t> </a:t>
            </a:r>
            <a:r>
              <a:rPr lang="en-US" sz="1600" dirty="0">
                <a:effectLst/>
              </a:rPr>
              <a:t>not offer him</a:t>
            </a:r>
            <a:r>
              <a:rPr lang="en-US" sz="1600" spc="145" dirty="0">
                <a:effectLst/>
              </a:rPr>
              <a:t> </a:t>
            </a:r>
            <a:r>
              <a:rPr lang="en-US" sz="1600" dirty="0">
                <a:effectLst/>
              </a:rPr>
              <a:t>his</a:t>
            </a:r>
            <a:r>
              <a:rPr lang="en-US" sz="1600" dirty="0"/>
              <a:t> i</a:t>
            </a:r>
            <a:r>
              <a:rPr lang="en-US" sz="1600" spc="-10" dirty="0"/>
              <a:t>P</a:t>
            </a:r>
            <a:r>
              <a:rPr lang="en-US" sz="1600" spc="-10" dirty="0">
                <a:effectLst/>
              </a:rPr>
              <a:t>ad</a:t>
            </a:r>
            <a:r>
              <a:rPr lang="en-US" sz="1600" spc="-55" dirty="0">
                <a:effectLst/>
              </a:rPr>
              <a:t> </a:t>
            </a:r>
            <a:r>
              <a:rPr lang="en-US" sz="1600" spc="-10" dirty="0">
                <a:effectLst/>
              </a:rPr>
              <a:t>or laptop;</a:t>
            </a:r>
            <a:r>
              <a:rPr lang="en-US" sz="1600" spc="-35" dirty="0">
                <a:effectLst/>
              </a:rPr>
              <a:t> </a:t>
            </a:r>
            <a:r>
              <a:rPr lang="en-US" sz="1600" spc="-10" dirty="0">
                <a:effectLst/>
              </a:rPr>
              <a:t>staff</a:t>
            </a:r>
            <a:r>
              <a:rPr lang="en-US" sz="1600" spc="-105" dirty="0">
                <a:effectLst/>
              </a:rPr>
              <a:t> </a:t>
            </a:r>
            <a:r>
              <a:rPr lang="en-US" sz="1600" spc="-10" dirty="0">
                <a:effectLst/>
              </a:rPr>
              <a:t>should</a:t>
            </a:r>
            <a:r>
              <a:rPr lang="en-US" sz="1600" spc="-15" dirty="0">
                <a:effectLst/>
              </a:rPr>
              <a:t> </a:t>
            </a:r>
            <a:r>
              <a:rPr lang="en-US" sz="1600" spc="-10" dirty="0">
                <a:effectLst/>
              </a:rPr>
              <a:t>turn</a:t>
            </a:r>
            <a:r>
              <a:rPr lang="en-US" sz="1600" spc="-75" dirty="0">
                <a:effectLst/>
              </a:rPr>
              <a:t> </a:t>
            </a:r>
            <a:r>
              <a:rPr lang="en-US" sz="1600" spc="-10" dirty="0">
                <a:effectLst/>
              </a:rPr>
              <a:t>on</a:t>
            </a:r>
            <a:r>
              <a:rPr lang="en-US" sz="1600" spc="-125" dirty="0">
                <a:effectLst/>
              </a:rPr>
              <a:t> </a:t>
            </a:r>
            <a:r>
              <a:rPr lang="en-US" sz="1600" spc="-10" dirty="0">
                <a:effectLst/>
              </a:rPr>
              <a:t>Wheel</a:t>
            </a:r>
            <a:r>
              <a:rPr lang="en-US" sz="1600" spc="-55" dirty="0">
                <a:effectLst/>
              </a:rPr>
              <a:t> </a:t>
            </a:r>
            <a:r>
              <a:rPr lang="en-US" sz="1600" spc="-10" dirty="0">
                <a:effectLst/>
              </a:rPr>
              <a:t>of</a:t>
            </a:r>
            <a:r>
              <a:rPr lang="en-US" sz="1600" spc="-75" dirty="0">
                <a:effectLst/>
              </a:rPr>
              <a:t> </a:t>
            </a:r>
            <a:r>
              <a:rPr lang="en-US" sz="1600" spc="-10" dirty="0">
                <a:effectLst/>
              </a:rPr>
              <a:t>Fortune,</a:t>
            </a:r>
            <a:r>
              <a:rPr lang="en-US" sz="1600" spc="-70" dirty="0">
                <a:effectLst/>
              </a:rPr>
              <a:t> </a:t>
            </a:r>
            <a:r>
              <a:rPr lang="en-US" sz="1600" spc="-10" dirty="0">
                <a:effectLst/>
              </a:rPr>
              <a:t>give</a:t>
            </a:r>
            <a:r>
              <a:rPr lang="en-US" sz="1600" spc="-65" dirty="0">
                <a:effectLst/>
              </a:rPr>
              <a:t> </a:t>
            </a:r>
            <a:r>
              <a:rPr lang="en-US" sz="1600" spc="-10" dirty="0">
                <a:effectLst/>
              </a:rPr>
              <a:t>him</a:t>
            </a:r>
            <a:r>
              <a:rPr lang="en-US" sz="1600" spc="-65" dirty="0">
                <a:effectLst/>
              </a:rPr>
              <a:t> </a:t>
            </a:r>
            <a:r>
              <a:rPr lang="en-US" sz="1600" spc="-10" dirty="0">
                <a:effectLst/>
              </a:rPr>
              <a:t>a</a:t>
            </a:r>
            <a:r>
              <a:rPr lang="en-US" sz="1600" spc="-25" dirty="0">
                <a:effectLst/>
              </a:rPr>
              <a:t> </a:t>
            </a:r>
            <a:r>
              <a:rPr lang="en-US" sz="1600" spc="-10" dirty="0">
                <a:effectLst/>
              </a:rPr>
              <a:t>snack,</a:t>
            </a:r>
            <a:r>
              <a:rPr lang="en-US" sz="1600" spc="-95" dirty="0">
                <a:effectLst/>
              </a:rPr>
              <a:t> </a:t>
            </a:r>
            <a:r>
              <a:rPr lang="en-US" sz="1600" spc="-10" dirty="0">
                <a:effectLst/>
              </a:rPr>
              <a:t>and</a:t>
            </a:r>
            <a:r>
              <a:rPr lang="en-US" sz="1600" spc="-80" dirty="0">
                <a:effectLst/>
              </a:rPr>
              <a:t> </a:t>
            </a:r>
            <a:r>
              <a:rPr lang="en-US" sz="1600" spc="-10" dirty="0">
                <a:effectLst/>
              </a:rPr>
              <a:t>say</a:t>
            </a:r>
            <a:r>
              <a:rPr lang="en-US" sz="1600" spc="-40" dirty="0">
                <a:effectLst/>
              </a:rPr>
              <a:t> </a:t>
            </a:r>
            <a:r>
              <a:rPr lang="en-US" sz="1600" spc="-10" dirty="0">
                <a:effectLst/>
              </a:rPr>
              <a:t>he</a:t>
            </a:r>
            <a:r>
              <a:rPr lang="en-US" sz="1600" spc="-115" dirty="0">
                <a:effectLst/>
              </a:rPr>
              <a:t> </a:t>
            </a:r>
            <a:r>
              <a:rPr lang="en-US" sz="1600" spc="-10" dirty="0"/>
              <a:t>c</a:t>
            </a:r>
            <a:r>
              <a:rPr lang="en-US" sz="1600" spc="-10" dirty="0">
                <a:effectLst/>
              </a:rPr>
              <a:t>an</a:t>
            </a:r>
            <a:r>
              <a:rPr lang="en-US" sz="1600" spc="-55" dirty="0">
                <a:effectLst/>
              </a:rPr>
              <a:t> </a:t>
            </a:r>
            <a:r>
              <a:rPr lang="en-US" sz="1600" spc="-10" dirty="0">
                <a:effectLst/>
              </a:rPr>
              <a:t>take</a:t>
            </a:r>
            <a:r>
              <a:rPr lang="en-US" sz="1600" spc="-90" dirty="0">
                <a:effectLst/>
              </a:rPr>
              <a:t> </a:t>
            </a:r>
            <a:r>
              <a:rPr lang="en-US" sz="1600" spc="-10" dirty="0">
                <a:effectLst/>
              </a:rPr>
              <a:t>a </a:t>
            </a:r>
            <a:r>
              <a:rPr lang="en-US" sz="1600" dirty="0">
                <a:effectLst/>
              </a:rPr>
              <a:t>break;</a:t>
            </a:r>
            <a:r>
              <a:rPr lang="en-US" sz="1600" spc="-115" dirty="0">
                <a:effectLst/>
              </a:rPr>
              <a:t> </a:t>
            </a:r>
            <a:r>
              <a:rPr lang="en-US" sz="1600" dirty="0">
                <a:effectLst/>
              </a:rPr>
              <a:t>staff</a:t>
            </a:r>
            <a:r>
              <a:rPr lang="en-US" sz="1600" spc="-85" dirty="0">
                <a:effectLst/>
              </a:rPr>
              <a:t> </a:t>
            </a:r>
            <a:r>
              <a:rPr lang="en-US" sz="1600" dirty="0">
                <a:effectLst/>
              </a:rPr>
              <a:t>should</a:t>
            </a:r>
            <a:r>
              <a:rPr lang="en-US" sz="1600" spc="-10" dirty="0">
                <a:effectLst/>
              </a:rPr>
              <a:t> </a:t>
            </a:r>
            <a:r>
              <a:rPr lang="en-US" sz="1600" dirty="0">
                <a:effectLst/>
              </a:rPr>
              <a:t>go sit</a:t>
            </a:r>
            <a:r>
              <a:rPr lang="en-US" sz="1600" spc="120" dirty="0">
                <a:effectLst/>
              </a:rPr>
              <a:t> </a:t>
            </a:r>
            <a:r>
              <a:rPr lang="en-US" sz="1600" dirty="0">
                <a:effectLst/>
              </a:rPr>
              <a:t>in</a:t>
            </a:r>
            <a:r>
              <a:rPr lang="en-US" sz="1600" spc="-80" dirty="0">
                <a:effectLst/>
              </a:rPr>
              <a:t> </a:t>
            </a:r>
            <a:r>
              <a:rPr lang="en-US" sz="1600" dirty="0">
                <a:effectLst/>
              </a:rPr>
              <a:t>an</a:t>
            </a:r>
            <a:r>
              <a:rPr lang="en-US" sz="1600" spc="-75" dirty="0">
                <a:effectLst/>
              </a:rPr>
              <a:t> </a:t>
            </a:r>
            <a:r>
              <a:rPr lang="en-US" sz="1600" dirty="0">
                <a:effectLst/>
              </a:rPr>
              <a:t>adjacent</a:t>
            </a:r>
            <a:r>
              <a:rPr lang="en-US" sz="1600" spc="-45" dirty="0">
                <a:effectLst/>
              </a:rPr>
              <a:t> </a:t>
            </a:r>
            <a:r>
              <a:rPr lang="en-US" sz="1600" dirty="0">
                <a:effectLst/>
              </a:rPr>
              <a:t>room</a:t>
            </a:r>
            <a:r>
              <a:rPr lang="en-US" sz="1600" spc="-45" dirty="0">
                <a:effectLst/>
              </a:rPr>
              <a:t> </a:t>
            </a:r>
            <a:r>
              <a:rPr lang="en-US" sz="1600" dirty="0">
                <a:effectLst/>
              </a:rPr>
              <a:t>out</a:t>
            </a:r>
            <a:r>
              <a:rPr lang="en-US" sz="1600" spc="-55" dirty="0">
                <a:effectLst/>
              </a:rPr>
              <a:t> </a:t>
            </a:r>
            <a:r>
              <a:rPr lang="en-US" sz="1600" dirty="0">
                <a:effectLst/>
              </a:rPr>
              <a:t>of </a:t>
            </a:r>
            <a:r>
              <a:rPr lang="en-US" sz="1600" spc="-110" dirty="0">
                <a:effectLst/>
              </a:rPr>
              <a:t> </a:t>
            </a:r>
            <a:r>
              <a:rPr lang="en-US" sz="1600" dirty="0">
                <a:effectLst/>
              </a:rPr>
              <a:t>sight.</a:t>
            </a:r>
          </a:p>
          <a:p>
            <a:pPr indent="-182880" defTabSz="914400">
              <a:lnSpc>
                <a:spcPct val="90000"/>
              </a:lnSpc>
              <a:buFont typeface="Wingdings 2" pitchFamily="18" charset="2"/>
              <a:buChar char=""/>
            </a:pPr>
            <a:endParaRPr lang="en-US" sz="1400" dirty="0"/>
          </a:p>
        </p:txBody>
      </p:sp>
      <p:sp>
        <p:nvSpPr>
          <p:cNvPr id="17" name="Rectangle 16">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83466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sp>
        <p:nvSpPr>
          <p:cNvPr id="90" name="Rectangle 89">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2" name="Rectangle 91">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94" name="Rectangle 93">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21321" y="204276"/>
            <a:ext cx="1305938" cy="8572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8" name="Google Shape;68;p14"/>
          <p:cNvSpPr txBox="1">
            <a:spLocks noGrp="1"/>
          </p:cNvSpPr>
          <p:nvPr>
            <p:ph type="title"/>
          </p:nvPr>
        </p:nvSpPr>
        <p:spPr>
          <a:xfrm>
            <a:off x="481250" y="3943222"/>
            <a:ext cx="8181500" cy="766054"/>
          </a:xfrm>
          <a:prstGeom prst="rect">
            <a:avLst/>
          </a:prstGeom>
        </p:spPr>
        <p:txBody>
          <a:bodyPr spcFirstLastPara="1" vert="horz" lIns="91440" tIns="45720" rIns="91440" bIns="45720" rtlCol="0" anchor="ctr" anchorCtr="0">
            <a:normAutofit/>
          </a:bodyPr>
          <a:lstStyle/>
          <a:p>
            <a:pPr marL="0" lvl="0" indent="0" algn="ctr" defTabSz="914400">
              <a:lnSpc>
                <a:spcPct val="90000"/>
              </a:lnSpc>
              <a:spcBef>
                <a:spcPct val="0"/>
              </a:spcBef>
              <a:spcAft>
                <a:spcPts val="0"/>
              </a:spcAft>
              <a:buSzPts val="3000"/>
            </a:pPr>
            <a:r>
              <a:rPr lang="en-US" sz="3600" spc="-60" dirty="0"/>
              <a:t>ISP Guide &amp; Blank  Templates</a:t>
            </a:r>
          </a:p>
        </p:txBody>
      </p:sp>
      <p:sp>
        <p:nvSpPr>
          <p:cNvPr id="98" name="Rectangle 97">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30273" y="-4142237"/>
            <a:ext cx="288036" cy="857250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extBox 1">
            <a:extLst>
              <a:ext uri="{FF2B5EF4-FFF2-40B4-BE49-F238E27FC236}">
                <a16:creationId xmlns:a16="http://schemas.microsoft.com/office/drawing/2014/main" id="{C5810FB5-5FFE-4DC2-6E55-C9C6BB7A216A}"/>
              </a:ext>
            </a:extLst>
          </p:cNvPr>
          <p:cNvSpPr txBox="1"/>
          <p:nvPr/>
        </p:nvSpPr>
        <p:spPr>
          <a:xfrm>
            <a:off x="571490" y="199882"/>
            <a:ext cx="8572510" cy="3139321"/>
          </a:xfrm>
          <a:prstGeom prst="rect">
            <a:avLst/>
          </a:prstGeom>
          <a:noFill/>
        </p:spPr>
        <p:txBody>
          <a:bodyPr wrap="square" rtlCol="0">
            <a:spAutoFit/>
          </a:bodyPr>
          <a:lstStyle/>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u="sng"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r>
              <a:rPr lang="en-US" dirty="0"/>
              <a:t>	</a:t>
            </a:r>
            <a:r>
              <a:rPr lang="en-US" dirty="0">
                <a:hlinkClick r:id="rId3"/>
              </a:rPr>
              <a:t>ISP Guide	</a:t>
            </a:r>
            <a:r>
              <a:rPr lang="en-US" dirty="0"/>
              <a:t>		</a:t>
            </a:r>
            <a:r>
              <a:rPr lang="en-US" dirty="0">
                <a:hlinkClick r:id="rId4"/>
              </a:rPr>
              <a:t>Blank DMH ISP Template</a:t>
            </a:r>
            <a:r>
              <a:rPr lang="en-US" dirty="0"/>
              <a:t>		</a:t>
            </a:r>
            <a:r>
              <a:rPr lang="en-US" dirty="0">
                <a:hlinkClick r:id="rId5"/>
              </a:rPr>
              <a:t>Blank CHS ISP Template</a:t>
            </a:r>
            <a:endParaRPr lang="en-US" dirty="0"/>
          </a:p>
        </p:txBody>
      </p:sp>
      <p:sp>
        <p:nvSpPr>
          <p:cNvPr id="3" name="Rectangle 2" descr="Direction">
            <a:extLst>
              <a:ext uri="{FF2B5EF4-FFF2-40B4-BE49-F238E27FC236}">
                <a16:creationId xmlns:a16="http://schemas.microsoft.com/office/drawing/2014/main" id="{1BCD1364-22A4-4E49-741D-DCC852FE45C4}"/>
              </a:ext>
            </a:extLst>
          </p:cNvPr>
          <p:cNvSpPr/>
          <p:nvPr/>
        </p:nvSpPr>
        <p:spPr>
          <a:xfrm>
            <a:off x="706757" y="1226759"/>
            <a:ext cx="1341562" cy="134156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4" name="Rectangle 3" descr="Document">
            <a:extLst>
              <a:ext uri="{FF2B5EF4-FFF2-40B4-BE49-F238E27FC236}">
                <a16:creationId xmlns:a16="http://schemas.microsoft.com/office/drawing/2014/main" id="{8C195668-FC00-4A83-068D-5026227B7913}"/>
              </a:ext>
            </a:extLst>
          </p:cNvPr>
          <p:cNvSpPr/>
          <p:nvPr/>
        </p:nvSpPr>
        <p:spPr>
          <a:xfrm>
            <a:off x="3468682" y="1226759"/>
            <a:ext cx="1341562" cy="134156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5" name="Rectangle 4" descr="Document">
            <a:extLst>
              <a:ext uri="{FF2B5EF4-FFF2-40B4-BE49-F238E27FC236}">
                <a16:creationId xmlns:a16="http://schemas.microsoft.com/office/drawing/2014/main" id="{3BB40069-80C6-8922-B11B-09494E2A54EB}"/>
              </a:ext>
            </a:extLst>
          </p:cNvPr>
          <p:cNvSpPr/>
          <p:nvPr/>
        </p:nvSpPr>
        <p:spPr>
          <a:xfrm>
            <a:off x="6634347" y="1226759"/>
            <a:ext cx="1341562" cy="134156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3539506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9"/>
        <p:cNvGrpSpPr/>
        <p:nvPr/>
      </p:nvGrpSpPr>
      <p:grpSpPr>
        <a:xfrm>
          <a:off x="0" y="0"/>
          <a:ext cx="0" cy="0"/>
          <a:chOff x="0" y="0"/>
          <a:chExt cx="0" cy="0"/>
        </a:xfrm>
      </p:grpSpPr>
      <p:sp>
        <p:nvSpPr>
          <p:cNvPr id="187" name="Rectangle 186">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9" name="Rectangle 188">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91" name="Rectangle 190">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3" name="Picture 182" descr="A group of multi coloured wooden stick figures">
            <a:extLst>
              <a:ext uri="{FF2B5EF4-FFF2-40B4-BE49-F238E27FC236}">
                <a16:creationId xmlns:a16="http://schemas.microsoft.com/office/drawing/2014/main" id="{EE78C874-862D-0107-9019-BA834EEDFA03}"/>
              </a:ext>
            </a:extLst>
          </p:cNvPr>
          <p:cNvPicPr>
            <a:picLocks noChangeAspect="1"/>
          </p:cNvPicPr>
          <p:nvPr/>
        </p:nvPicPr>
        <p:blipFill rotWithShape="1">
          <a:blip r:embed="rId3">
            <a:duotone>
              <a:schemeClr val="bg2">
                <a:shade val="45000"/>
                <a:satMod val="135000"/>
              </a:schemeClr>
              <a:prstClr val="white"/>
            </a:duotone>
            <a:alphaModFix amt="25000"/>
          </a:blip>
          <a:srcRect t="12276" r="-1" b="6475"/>
          <a:stretch/>
        </p:blipFill>
        <p:spPr>
          <a:xfrm>
            <a:off x="20" y="10"/>
            <a:ext cx="9141694" cy="5143490"/>
          </a:xfrm>
          <a:prstGeom prst="rect">
            <a:avLst/>
          </a:prstGeom>
        </p:spPr>
      </p:pic>
      <p:sp>
        <p:nvSpPr>
          <p:cNvPr id="193" name="Rectangle 192">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0" name="Google Shape;180;p34"/>
          <p:cNvSpPr txBox="1">
            <a:spLocks noGrp="1"/>
          </p:cNvSpPr>
          <p:nvPr>
            <p:ph type="title"/>
          </p:nvPr>
        </p:nvSpPr>
        <p:spPr>
          <a:xfrm>
            <a:off x="189689" y="842877"/>
            <a:ext cx="2210611" cy="3450888"/>
          </a:xfrm>
          <a:prstGeom prst="rect">
            <a:avLst/>
          </a:prstGeom>
        </p:spPr>
        <p:txBody>
          <a:bodyPr spcFirstLastPara="1" vert="horz" lIns="91440" tIns="45720" rIns="91440" bIns="45720" rtlCol="0" anchor="ctr" anchorCtr="0">
            <a:normAutofit/>
          </a:bodyPr>
          <a:lstStyle/>
          <a:p>
            <a:pPr marL="0" lvl="0" indent="0" defTabSz="914400">
              <a:lnSpc>
                <a:spcPct val="90000"/>
              </a:lnSpc>
              <a:spcBef>
                <a:spcPct val="0"/>
              </a:spcBef>
              <a:spcAft>
                <a:spcPts val="0"/>
              </a:spcAft>
              <a:buSzPts val="3000"/>
            </a:pPr>
            <a:r>
              <a:rPr lang="en-US" sz="3600" spc="-60" dirty="0"/>
              <a:t>Citizenship and Advocacy </a:t>
            </a:r>
          </a:p>
        </p:txBody>
      </p:sp>
      <p:sp>
        <p:nvSpPr>
          <p:cNvPr id="181" name="Google Shape;181;p34"/>
          <p:cNvSpPr txBox="1">
            <a:spLocks noGrp="1"/>
          </p:cNvSpPr>
          <p:nvPr>
            <p:ph type="body" idx="1"/>
          </p:nvPr>
        </p:nvSpPr>
        <p:spPr>
          <a:xfrm>
            <a:off x="2901951" y="648081"/>
            <a:ext cx="5486400" cy="3840480"/>
          </a:xfrm>
          <a:prstGeom prst="rect">
            <a:avLst/>
          </a:prstGeom>
        </p:spPr>
        <p:txBody>
          <a:bodyPr spcFirstLastPara="1" vert="horz" lIns="91440" tIns="45720" rIns="91440" bIns="45720" rtlCol="0" anchor="ctr" anchorCtr="0">
            <a:normAutofit/>
          </a:bodyPr>
          <a:lstStyle/>
          <a:p>
            <a:pPr marL="457200" lvl="0" indent="-182880" defTabSz="914400">
              <a:lnSpc>
                <a:spcPct val="90000"/>
              </a:lnSpc>
              <a:spcBef>
                <a:spcPts val="0"/>
              </a:spcBef>
              <a:spcAft>
                <a:spcPts val="0"/>
              </a:spcAft>
              <a:buSzPts val="1400"/>
              <a:buFont typeface="Wingdings 2" pitchFamily="18" charset="2"/>
              <a:buChar char=""/>
            </a:pPr>
            <a:r>
              <a:rPr lang="en-US" sz="2400" dirty="0"/>
              <a:t>Personal income</a:t>
            </a:r>
          </a:p>
          <a:p>
            <a:pPr marL="0" lvl="0" indent="-182880" defTabSz="914400">
              <a:lnSpc>
                <a:spcPct val="90000"/>
              </a:lnSpc>
              <a:spcBef>
                <a:spcPts val="1600"/>
              </a:spcBef>
              <a:spcAft>
                <a:spcPts val="0"/>
              </a:spcAft>
              <a:buSzPts val="1200"/>
              <a:buFont typeface="Wingdings 2" pitchFamily="18" charset="2"/>
              <a:buChar char=""/>
            </a:pPr>
            <a:r>
              <a:rPr lang="en-US" sz="2000" u="sng" dirty="0">
                <a:hlinkClick r:id="rId4"/>
              </a:rPr>
              <a:t>https://www.ssa.gov/pubs/EN-05-10076.pdf</a:t>
            </a:r>
            <a:endParaRPr lang="en-US" sz="2000" dirty="0"/>
          </a:p>
          <a:p>
            <a:pPr marL="457200" lvl="0" indent="-182880" defTabSz="914400">
              <a:lnSpc>
                <a:spcPct val="90000"/>
              </a:lnSpc>
              <a:spcBef>
                <a:spcPts val="1600"/>
              </a:spcBef>
              <a:spcAft>
                <a:spcPts val="0"/>
              </a:spcAft>
              <a:buSzPts val="1400"/>
              <a:buFont typeface="Wingdings 2" pitchFamily="18" charset="2"/>
              <a:buChar char=""/>
            </a:pPr>
            <a:r>
              <a:rPr lang="en-US" sz="2400" dirty="0"/>
              <a:t>Self directed supports</a:t>
            </a:r>
          </a:p>
          <a:p>
            <a:pPr marL="457200" lvl="0" indent="-182880" defTabSz="914400">
              <a:lnSpc>
                <a:spcPct val="90000"/>
              </a:lnSpc>
              <a:spcBef>
                <a:spcPts val="1600"/>
              </a:spcBef>
              <a:spcAft>
                <a:spcPts val="0"/>
              </a:spcAft>
              <a:buSzPts val="1400"/>
              <a:buFont typeface="Wingdings 2" pitchFamily="18" charset="2"/>
              <a:buChar char=""/>
            </a:pPr>
            <a:r>
              <a:rPr lang="en-US" sz="2000" dirty="0">
                <a:hlinkClick r:id="rId5"/>
              </a:rPr>
              <a:t>https://dmh.mo.gov/node/42206</a:t>
            </a:r>
            <a:endParaRPr lang="en-US" sz="2000" dirty="0"/>
          </a:p>
          <a:p>
            <a:pPr marL="0" lvl="0" indent="-182880" defTabSz="914400">
              <a:lnSpc>
                <a:spcPct val="90000"/>
              </a:lnSpc>
              <a:spcBef>
                <a:spcPts val="1600"/>
              </a:spcBef>
              <a:spcAft>
                <a:spcPts val="0"/>
              </a:spcAft>
              <a:buSzPts val="1200"/>
              <a:buFont typeface="Wingdings 2" pitchFamily="18" charset="2"/>
              <a:buChar char=""/>
            </a:pPr>
            <a:r>
              <a:rPr lang="en-US" sz="2400" dirty="0"/>
              <a:t>Choice of setting, service provider, and option of self-directed supports</a:t>
            </a:r>
          </a:p>
          <a:p>
            <a:pPr marL="0" lvl="0" indent="-182880" defTabSz="914400">
              <a:lnSpc>
                <a:spcPct val="90000"/>
              </a:lnSpc>
              <a:spcBef>
                <a:spcPts val="1600"/>
              </a:spcBef>
              <a:spcAft>
                <a:spcPts val="0"/>
              </a:spcAft>
              <a:buSzPts val="1200"/>
              <a:buFont typeface="Wingdings 2" pitchFamily="18" charset="2"/>
              <a:buChar char=""/>
            </a:pPr>
            <a:r>
              <a:rPr lang="en-US" sz="1900" dirty="0">
                <a:hlinkClick r:id="rId6"/>
              </a:rPr>
              <a:t>https://dmh.mo.gov/dev-disabilities/supporting-families/services</a:t>
            </a:r>
            <a:endParaRPr lang="en-US" sz="1900" dirty="0"/>
          </a:p>
        </p:txBody>
      </p:sp>
      <p:sp>
        <p:nvSpPr>
          <p:cNvPr id="195" name="Rectangle 194">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2" name="Rectangle 11">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571500"/>
            <a:ext cx="3156366" cy="4000500"/>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DCB22CB-3D80-D207-38D6-1B2CFBB06916}"/>
              </a:ext>
            </a:extLst>
          </p:cNvPr>
          <p:cNvSpPr>
            <a:spLocks noGrp="1"/>
          </p:cNvSpPr>
          <p:nvPr>
            <p:ph type="title"/>
          </p:nvPr>
        </p:nvSpPr>
        <p:spPr>
          <a:xfrm>
            <a:off x="370695" y="1262358"/>
            <a:ext cx="2081191" cy="2618784"/>
          </a:xfrm>
        </p:spPr>
        <p:txBody>
          <a:bodyPr vert="horz" lIns="91440" tIns="45720" rIns="91440" bIns="45720" rtlCol="0" anchor="ctr">
            <a:normAutofit/>
          </a:bodyPr>
          <a:lstStyle/>
          <a:p>
            <a:pPr defTabSz="914400">
              <a:lnSpc>
                <a:spcPct val="90000"/>
              </a:lnSpc>
              <a:spcBef>
                <a:spcPct val="0"/>
              </a:spcBef>
            </a:pPr>
            <a:r>
              <a:rPr lang="en-US" sz="3300" spc="-60" dirty="0"/>
              <a:t>Citizenship and Advocacy</a:t>
            </a:r>
          </a:p>
        </p:txBody>
      </p:sp>
      <p:sp>
        <p:nvSpPr>
          <p:cNvPr id="3" name="Text Placeholder 2">
            <a:extLst>
              <a:ext uri="{FF2B5EF4-FFF2-40B4-BE49-F238E27FC236}">
                <a16:creationId xmlns:a16="http://schemas.microsoft.com/office/drawing/2014/main" id="{5804AFC5-474C-8C40-2407-11F4FF4E38A6}"/>
              </a:ext>
            </a:extLst>
          </p:cNvPr>
          <p:cNvSpPr>
            <a:spLocks noGrp="1"/>
          </p:cNvSpPr>
          <p:nvPr>
            <p:ph type="body" idx="1"/>
          </p:nvPr>
        </p:nvSpPr>
        <p:spPr>
          <a:xfrm>
            <a:off x="3271204" y="569214"/>
            <a:ext cx="4970533" cy="3998213"/>
          </a:xfrm>
        </p:spPr>
        <p:txBody>
          <a:bodyPr vert="horz" lIns="91440" tIns="45720" rIns="91440" bIns="45720" rtlCol="0" anchor="ctr">
            <a:normAutofit/>
          </a:bodyPr>
          <a:lstStyle/>
          <a:p>
            <a:pPr marL="204470" marR="0" indent="0" defTabSz="914400">
              <a:lnSpc>
                <a:spcPct val="90000"/>
              </a:lnSpc>
              <a:spcBef>
                <a:spcPts val="0"/>
              </a:spcBef>
              <a:spcAft>
                <a:spcPts val="0"/>
              </a:spcAft>
              <a:buNone/>
            </a:pPr>
            <a:endParaRPr lang="en-US" sz="1200" b="1" i="1" dirty="0">
              <a:effectLst/>
            </a:endParaRPr>
          </a:p>
          <a:p>
            <a:pPr marL="204470" marR="0" indent="0" defTabSz="914400">
              <a:lnSpc>
                <a:spcPct val="90000"/>
              </a:lnSpc>
              <a:spcBef>
                <a:spcPts val="0"/>
              </a:spcBef>
              <a:spcAft>
                <a:spcPts val="0"/>
              </a:spcAft>
              <a:buNone/>
            </a:pPr>
            <a:r>
              <a:rPr lang="en-US" sz="1200" b="1" i="1" dirty="0"/>
              <a:t>Guardianship:  </a:t>
            </a:r>
          </a:p>
          <a:p>
            <a:pPr marL="204470" marR="0" indent="0" defTabSz="914400">
              <a:lnSpc>
                <a:spcPct val="90000"/>
              </a:lnSpc>
              <a:spcBef>
                <a:spcPts val="0"/>
              </a:spcBef>
              <a:spcAft>
                <a:spcPts val="0"/>
              </a:spcAft>
              <a:buNone/>
            </a:pPr>
            <a:r>
              <a:rPr lang="en-US" sz="1200" dirty="0"/>
              <a:t>Ron’s mother and brother are his guardians.  He does not vote.</a:t>
            </a:r>
          </a:p>
          <a:p>
            <a:pPr marL="204470" marR="0" indent="0" defTabSz="914400">
              <a:lnSpc>
                <a:spcPct val="90000"/>
              </a:lnSpc>
              <a:spcBef>
                <a:spcPts val="0"/>
              </a:spcBef>
              <a:spcAft>
                <a:spcPts val="0"/>
              </a:spcAft>
              <a:buNone/>
            </a:pPr>
            <a:endParaRPr lang="en-US" sz="1200" dirty="0"/>
          </a:p>
          <a:p>
            <a:pPr marL="204470" marR="0" indent="0" defTabSz="914400">
              <a:lnSpc>
                <a:spcPct val="90000"/>
              </a:lnSpc>
              <a:spcBef>
                <a:spcPts val="0"/>
              </a:spcBef>
              <a:spcAft>
                <a:spcPts val="0"/>
              </a:spcAft>
              <a:buNone/>
            </a:pPr>
            <a:r>
              <a:rPr lang="en-US" sz="1200" b="1" i="1" dirty="0">
                <a:effectLst/>
              </a:rPr>
              <a:t>Ability</a:t>
            </a:r>
            <a:r>
              <a:rPr lang="en-US" sz="1200" b="1" i="1" spc="-10" dirty="0">
                <a:effectLst/>
              </a:rPr>
              <a:t> </a:t>
            </a:r>
            <a:r>
              <a:rPr lang="en-US" sz="1200" b="1" i="1" dirty="0">
                <a:effectLst/>
              </a:rPr>
              <a:t>of</a:t>
            </a:r>
            <a:r>
              <a:rPr lang="en-US" sz="1200" b="1" i="1" spc="45" dirty="0">
                <a:effectLst/>
              </a:rPr>
              <a:t> </a:t>
            </a:r>
            <a:r>
              <a:rPr lang="en-US" sz="1200" b="1" i="1" dirty="0">
                <a:effectLst/>
              </a:rPr>
              <a:t>Individual</a:t>
            </a:r>
            <a:r>
              <a:rPr lang="en-US" sz="1200" b="1" i="1" spc="-10" dirty="0">
                <a:effectLst/>
              </a:rPr>
              <a:t> </a:t>
            </a:r>
            <a:r>
              <a:rPr lang="en-US" sz="1200" b="1" i="1" dirty="0">
                <a:effectLst/>
              </a:rPr>
              <a:t>to</a:t>
            </a:r>
            <a:r>
              <a:rPr lang="en-US" sz="1200" b="1" i="1" spc="10" dirty="0">
                <a:effectLst/>
              </a:rPr>
              <a:t> </a:t>
            </a:r>
            <a:r>
              <a:rPr lang="en-US" sz="1200" b="1" i="1" dirty="0">
                <a:effectLst/>
              </a:rPr>
              <a:t>manage</a:t>
            </a:r>
            <a:r>
              <a:rPr lang="en-US" sz="1200" b="1" i="1" spc="-45" dirty="0">
                <a:effectLst/>
              </a:rPr>
              <a:t> </a:t>
            </a:r>
            <a:r>
              <a:rPr lang="en-US" sz="1200" b="1" i="1" spc="-10" dirty="0">
                <a:effectLst/>
              </a:rPr>
              <a:t>funds:</a:t>
            </a:r>
            <a:endParaRPr lang="en-US" sz="1200" b="1" i="1" dirty="0">
              <a:effectLst/>
            </a:endParaRPr>
          </a:p>
          <a:p>
            <a:pPr marL="203200" marR="132080" indent="0" defTabSz="914400">
              <a:lnSpc>
                <a:spcPct val="90000"/>
              </a:lnSpc>
              <a:spcBef>
                <a:spcPts val="150"/>
              </a:spcBef>
              <a:spcAft>
                <a:spcPts val="0"/>
              </a:spcAft>
              <a:buNone/>
            </a:pPr>
            <a:r>
              <a:rPr lang="en-US" sz="1200" dirty="0">
                <a:effectLst/>
              </a:rPr>
              <a:t>Ron</a:t>
            </a:r>
            <a:r>
              <a:rPr lang="en-US" sz="1200" spc="-55" dirty="0">
                <a:effectLst/>
              </a:rPr>
              <a:t> </a:t>
            </a:r>
            <a:r>
              <a:rPr lang="en-US" sz="1200" dirty="0">
                <a:effectLst/>
              </a:rPr>
              <a:t>requires</a:t>
            </a:r>
            <a:r>
              <a:rPr lang="en-US" sz="1200" spc="-50" dirty="0">
                <a:effectLst/>
              </a:rPr>
              <a:t> </a:t>
            </a:r>
            <a:r>
              <a:rPr lang="en-US" sz="1200" dirty="0">
                <a:effectLst/>
              </a:rPr>
              <a:t>assistance</a:t>
            </a:r>
            <a:r>
              <a:rPr lang="en-US" sz="1200" spc="-50" dirty="0">
                <a:effectLst/>
              </a:rPr>
              <a:t> </a:t>
            </a:r>
            <a:r>
              <a:rPr lang="en-US" sz="1200" dirty="0">
                <a:effectLst/>
              </a:rPr>
              <a:t>with</a:t>
            </a:r>
            <a:r>
              <a:rPr lang="en-US" sz="1200" spc="-50" dirty="0">
                <a:effectLst/>
              </a:rPr>
              <a:t> </a:t>
            </a:r>
            <a:r>
              <a:rPr lang="en-US" sz="1200" dirty="0">
                <a:effectLst/>
              </a:rPr>
              <a:t>money</a:t>
            </a:r>
            <a:r>
              <a:rPr lang="en-US" sz="1200" spc="-55" dirty="0">
                <a:effectLst/>
              </a:rPr>
              <a:t> </a:t>
            </a:r>
            <a:r>
              <a:rPr lang="en-US" sz="1200" dirty="0">
                <a:effectLst/>
              </a:rPr>
              <a:t>handling</a:t>
            </a:r>
            <a:r>
              <a:rPr lang="en-US" sz="1200" spc="-55" dirty="0">
                <a:effectLst/>
              </a:rPr>
              <a:t> </a:t>
            </a:r>
            <a:r>
              <a:rPr lang="en-US" sz="1200" dirty="0">
                <a:effectLst/>
              </a:rPr>
              <a:t>and</a:t>
            </a:r>
            <a:r>
              <a:rPr lang="en-US" sz="1200" spc="-15" dirty="0">
                <a:effectLst/>
              </a:rPr>
              <a:t> </a:t>
            </a:r>
            <a:r>
              <a:rPr lang="en-US" sz="1200" dirty="0">
                <a:effectLst/>
              </a:rPr>
              <a:t>budgeting.</a:t>
            </a:r>
            <a:r>
              <a:rPr lang="en-US" sz="1200" spc="-55" dirty="0">
                <a:effectLst/>
              </a:rPr>
              <a:t> </a:t>
            </a:r>
            <a:r>
              <a:rPr lang="en-US" sz="1200" dirty="0">
                <a:effectLst/>
              </a:rPr>
              <a:t>Parents have</a:t>
            </a:r>
            <a:r>
              <a:rPr lang="en-US" sz="1200" spc="-50" dirty="0">
                <a:effectLst/>
              </a:rPr>
              <a:t> </a:t>
            </a:r>
            <a:r>
              <a:rPr lang="en-US" sz="1200" dirty="0">
                <a:effectLst/>
              </a:rPr>
              <a:t>guardianship</a:t>
            </a:r>
            <a:r>
              <a:rPr lang="en-US" sz="1200" spc="-35" dirty="0">
                <a:effectLst/>
              </a:rPr>
              <a:t> </a:t>
            </a:r>
            <a:r>
              <a:rPr lang="en-US" sz="1200" dirty="0">
                <a:effectLst/>
              </a:rPr>
              <a:t>and</a:t>
            </a:r>
            <a:r>
              <a:rPr lang="en-US" sz="1200" spc="-20" dirty="0">
                <a:effectLst/>
              </a:rPr>
              <a:t> </a:t>
            </a:r>
            <a:r>
              <a:rPr lang="en-US" sz="1200" dirty="0">
                <a:effectLst/>
              </a:rPr>
              <a:t>he may</a:t>
            </a:r>
            <a:r>
              <a:rPr lang="en-US" sz="1200" spc="-15" dirty="0">
                <a:effectLst/>
              </a:rPr>
              <a:t> </a:t>
            </a:r>
            <a:r>
              <a:rPr lang="en-US" sz="1200" dirty="0">
                <a:effectLst/>
              </a:rPr>
              <a:t>not</a:t>
            </a:r>
            <a:r>
              <a:rPr lang="en-US" sz="1200" spc="-105" dirty="0">
                <a:effectLst/>
              </a:rPr>
              <a:t> </a:t>
            </a:r>
            <a:r>
              <a:rPr lang="en-US" sz="1200" dirty="0">
                <a:effectLst/>
              </a:rPr>
              <a:t>sign</a:t>
            </a:r>
            <a:r>
              <a:rPr lang="en-US" sz="1200" spc="-100" dirty="0">
                <a:effectLst/>
              </a:rPr>
              <a:t> </a:t>
            </a:r>
            <a:r>
              <a:rPr lang="en-US" sz="1200" dirty="0">
                <a:effectLst/>
              </a:rPr>
              <a:t>a</a:t>
            </a:r>
            <a:r>
              <a:rPr lang="en-US" sz="1200" spc="-55" dirty="0">
                <a:effectLst/>
              </a:rPr>
              <a:t> </a:t>
            </a:r>
            <a:r>
              <a:rPr lang="en-US" sz="1200" dirty="0">
                <a:effectLst/>
              </a:rPr>
              <a:t>contract and is never alone with strangers.</a:t>
            </a:r>
          </a:p>
          <a:p>
            <a:pPr marL="0" marR="0" indent="-182880" defTabSz="914400">
              <a:lnSpc>
                <a:spcPct val="90000"/>
              </a:lnSpc>
              <a:spcBef>
                <a:spcPts val="65"/>
              </a:spcBef>
              <a:spcAft>
                <a:spcPts val="0"/>
              </a:spcAft>
              <a:buFont typeface="Wingdings 2" pitchFamily="18" charset="2"/>
              <a:buChar char=""/>
            </a:pPr>
            <a:endParaRPr lang="en-US" sz="1200" dirty="0">
              <a:effectLst/>
            </a:endParaRPr>
          </a:p>
          <a:p>
            <a:pPr marL="198120" marR="0" indent="0" defTabSz="914400">
              <a:lnSpc>
                <a:spcPct val="90000"/>
              </a:lnSpc>
              <a:spcBef>
                <a:spcPts val="5"/>
              </a:spcBef>
              <a:spcAft>
                <a:spcPts val="0"/>
              </a:spcAft>
              <a:buNone/>
            </a:pPr>
            <a:r>
              <a:rPr lang="en-US" sz="1200" b="1" i="1" dirty="0">
                <a:effectLst/>
              </a:rPr>
              <a:t>Supports</a:t>
            </a:r>
            <a:r>
              <a:rPr lang="en-US" sz="1200" b="1" i="1" spc="-20" dirty="0">
                <a:effectLst/>
              </a:rPr>
              <a:t> </a:t>
            </a:r>
            <a:r>
              <a:rPr lang="en-US" sz="1200" b="1" i="1" dirty="0">
                <a:effectLst/>
              </a:rPr>
              <a:t>required</a:t>
            </a:r>
            <a:r>
              <a:rPr lang="en-US" sz="1200" b="1" i="1" spc="25" dirty="0">
                <a:effectLst/>
              </a:rPr>
              <a:t> </a:t>
            </a:r>
            <a:r>
              <a:rPr lang="en-US" sz="1200" b="1" i="1" dirty="0">
                <a:effectLst/>
              </a:rPr>
              <a:t>to</a:t>
            </a:r>
            <a:r>
              <a:rPr lang="en-US" sz="1200" b="1" i="1" spc="55" dirty="0">
                <a:effectLst/>
              </a:rPr>
              <a:t> </a:t>
            </a:r>
            <a:r>
              <a:rPr lang="en-US" sz="1200" b="1" i="1" dirty="0">
                <a:effectLst/>
              </a:rPr>
              <a:t>manage</a:t>
            </a:r>
            <a:r>
              <a:rPr lang="en-US" sz="1200" b="1" i="1" spc="-30" dirty="0">
                <a:effectLst/>
              </a:rPr>
              <a:t> </a:t>
            </a:r>
            <a:r>
              <a:rPr lang="en-US" sz="1200" b="1" i="1" dirty="0">
                <a:effectLst/>
              </a:rPr>
              <a:t>Ron’s</a:t>
            </a:r>
            <a:r>
              <a:rPr lang="en-US" sz="1200" b="1" i="1" spc="-20" dirty="0">
                <a:effectLst/>
              </a:rPr>
              <a:t> </a:t>
            </a:r>
            <a:r>
              <a:rPr lang="en-US" sz="1200" b="1" i="1" spc="-10" dirty="0">
                <a:effectLst/>
              </a:rPr>
              <a:t>funds:</a:t>
            </a:r>
            <a:endParaRPr lang="en-US" sz="1200" b="1" i="1" dirty="0">
              <a:effectLst/>
            </a:endParaRPr>
          </a:p>
          <a:p>
            <a:pPr marL="206375" marR="132080" indent="0" defTabSz="914400">
              <a:lnSpc>
                <a:spcPct val="90000"/>
              </a:lnSpc>
              <a:spcBef>
                <a:spcPts val="210"/>
              </a:spcBef>
              <a:spcAft>
                <a:spcPts val="0"/>
              </a:spcAft>
              <a:buNone/>
            </a:pPr>
            <a:r>
              <a:rPr lang="en-US" sz="1200" dirty="0">
                <a:effectLst/>
              </a:rPr>
              <a:t>Ron has</a:t>
            </a:r>
            <a:r>
              <a:rPr lang="en-US" sz="1200" spc="115" dirty="0">
                <a:effectLst/>
              </a:rPr>
              <a:t> </a:t>
            </a:r>
            <a:r>
              <a:rPr lang="en-US" sz="1200" dirty="0">
                <a:effectLst/>
              </a:rPr>
              <a:t>a</a:t>
            </a:r>
            <a:r>
              <a:rPr lang="en-US" sz="1200" spc="130" dirty="0">
                <a:effectLst/>
              </a:rPr>
              <a:t> </a:t>
            </a:r>
            <a:r>
              <a:rPr lang="en-US" sz="1200" dirty="0">
                <a:effectLst/>
              </a:rPr>
              <a:t>wallet</a:t>
            </a:r>
            <a:r>
              <a:rPr lang="en-US" sz="1200" spc="155" dirty="0">
                <a:effectLst/>
              </a:rPr>
              <a:t> </a:t>
            </a:r>
            <a:r>
              <a:rPr lang="en-US" sz="1200" dirty="0">
                <a:effectLst/>
              </a:rPr>
              <a:t>for</a:t>
            </a:r>
            <a:r>
              <a:rPr lang="en-US" sz="1200" spc="-75" dirty="0">
                <a:effectLst/>
              </a:rPr>
              <a:t> </a:t>
            </a:r>
            <a:r>
              <a:rPr lang="en-US" sz="1200" dirty="0">
                <a:effectLst/>
              </a:rPr>
              <a:t>picture</a:t>
            </a:r>
            <a:r>
              <a:rPr lang="en-US" sz="1200" spc="55" dirty="0">
                <a:effectLst/>
              </a:rPr>
              <a:t> </a:t>
            </a:r>
            <a:r>
              <a:rPr lang="en-US" sz="1200" dirty="0">
                <a:effectLst/>
              </a:rPr>
              <a:t>shopping</a:t>
            </a:r>
            <a:r>
              <a:rPr lang="en-US" sz="1200" spc="100" dirty="0">
                <a:effectLst/>
              </a:rPr>
              <a:t> </a:t>
            </a:r>
            <a:r>
              <a:rPr lang="en-US" sz="1200" dirty="0">
                <a:effectLst/>
              </a:rPr>
              <a:t>cards and participates</a:t>
            </a:r>
            <a:r>
              <a:rPr lang="en-US" sz="1200" spc="135" dirty="0">
                <a:effectLst/>
              </a:rPr>
              <a:t> </a:t>
            </a:r>
            <a:r>
              <a:rPr lang="en-US" sz="1200" dirty="0">
                <a:effectLst/>
              </a:rPr>
              <a:t>in money</a:t>
            </a:r>
            <a:r>
              <a:rPr lang="en-US" sz="1200" spc="95" dirty="0">
                <a:effectLst/>
              </a:rPr>
              <a:t> </a:t>
            </a:r>
            <a:r>
              <a:rPr lang="en-US" sz="1200" dirty="0">
                <a:effectLst/>
              </a:rPr>
              <a:t>exchange</a:t>
            </a:r>
            <a:r>
              <a:rPr lang="en-US" sz="1200" spc="100" dirty="0">
                <a:effectLst/>
              </a:rPr>
              <a:t> </a:t>
            </a:r>
            <a:r>
              <a:rPr lang="en-US" sz="1200" dirty="0">
                <a:effectLst/>
              </a:rPr>
              <a:t>with support. His</a:t>
            </a:r>
            <a:r>
              <a:rPr lang="en-US" sz="1200" spc="70" dirty="0">
                <a:effectLst/>
              </a:rPr>
              <a:t> </a:t>
            </a:r>
            <a:r>
              <a:rPr lang="en-US" sz="1200" dirty="0">
                <a:effectLst/>
              </a:rPr>
              <a:t>mother</a:t>
            </a:r>
            <a:r>
              <a:rPr lang="en-US" sz="1200" spc="55" dirty="0">
                <a:effectLst/>
              </a:rPr>
              <a:t> </a:t>
            </a:r>
            <a:r>
              <a:rPr lang="en-US" sz="1200" dirty="0">
                <a:effectLst/>
              </a:rPr>
              <a:t>buys</a:t>
            </a:r>
            <a:r>
              <a:rPr lang="en-US" sz="1200" spc="70" dirty="0">
                <a:effectLst/>
              </a:rPr>
              <a:t> </a:t>
            </a:r>
            <a:r>
              <a:rPr lang="en-US" sz="1200" dirty="0">
                <a:effectLst/>
              </a:rPr>
              <a:t>most</a:t>
            </a:r>
            <a:r>
              <a:rPr lang="en-US" sz="1200" spc="-15" dirty="0">
                <a:effectLst/>
              </a:rPr>
              <a:t> </a:t>
            </a:r>
            <a:r>
              <a:rPr lang="en-US" sz="1200" dirty="0">
                <a:effectLst/>
              </a:rPr>
              <a:t>of</a:t>
            </a:r>
            <a:r>
              <a:rPr lang="en-US" sz="1200" spc="200" dirty="0">
                <a:effectLst/>
              </a:rPr>
              <a:t> </a:t>
            </a:r>
            <a:r>
              <a:rPr lang="en-US" sz="1200" dirty="0">
                <a:effectLst/>
              </a:rPr>
              <a:t>his food</a:t>
            </a:r>
            <a:r>
              <a:rPr lang="en-US" sz="1200" spc="140" dirty="0">
                <a:effectLst/>
              </a:rPr>
              <a:t> </a:t>
            </a:r>
            <a:r>
              <a:rPr lang="en-US" sz="1200" dirty="0">
                <a:effectLst/>
              </a:rPr>
              <a:t>using his EBT</a:t>
            </a:r>
            <a:r>
              <a:rPr lang="en-US" sz="1200" spc="-45" dirty="0">
                <a:effectLst/>
              </a:rPr>
              <a:t> </a:t>
            </a:r>
            <a:r>
              <a:rPr lang="en-US" sz="1200" dirty="0">
                <a:effectLst/>
              </a:rPr>
              <a:t>card;</a:t>
            </a:r>
            <a:r>
              <a:rPr lang="en-US" sz="1200" spc="110" dirty="0">
                <a:effectLst/>
              </a:rPr>
              <a:t> </a:t>
            </a:r>
            <a:r>
              <a:rPr lang="en-US" sz="1200" dirty="0">
                <a:effectLst/>
              </a:rPr>
              <a:t>his parents pay</a:t>
            </a:r>
            <a:r>
              <a:rPr lang="en-US" sz="1200" spc="190" dirty="0">
                <a:effectLst/>
              </a:rPr>
              <a:t> </a:t>
            </a:r>
            <a:r>
              <a:rPr lang="en-US" sz="1200" dirty="0">
                <a:effectLst/>
              </a:rPr>
              <a:t>for bulk</a:t>
            </a:r>
            <a:r>
              <a:rPr lang="en-US" sz="1200" spc="105" dirty="0">
                <a:effectLst/>
              </a:rPr>
              <a:t> </a:t>
            </a:r>
            <a:r>
              <a:rPr lang="en-US" sz="1200" dirty="0">
                <a:effectLst/>
              </a:rPr>
              <a:t>items</a:t>
            </a:r>
            <a:r>
              <a:rPr lang="en-US" sz="1200" spc="135" dirty="0">
                <a:effectLst/>
              </a:rPr>
              <a:t> </a:t>
            </a:r>
            <a:r>
              <a:rPr lang="en-US" sz="1200" dirty="0">
                <a:effectLst/>
              </a:rPr>
              <a:t>from Costco</a:t>
            </a:r>
            <a:r>
              <a:rPr lang="en-US" sz="1200" spc="105" dirty="0">
                <a:effectLst/>
              </a:rPr>
              <a:t> </a:t>
            </a:r>
            <a:r>
              <a:rPr lang="en-US" sz="1200" dirty="0">
                <a:effectLst/>
              </a:rPr>
              <a:t>and co-pays on</a:t>
            </a:r>
            <a:r>
              <a:rPr lang="en-US" sz="1200" spc="200" dirty="0">
                <a:effectLst/>
              </a:rPr>
              <a:t> </a:t>
            </a:r>
            <a:r>
              <a:rPr lang="en-US" sz="1200" dirty="0">
                <a:effectLst/>
              </a:rPr>
              <a:t>medication.</a:t>
            </a:r>
          </a:p>
          <a:p>
            <a:pPr marL="0" marR="0" indent="0" defTabSz="914400">
              <a:lnSpc>
                <a:spcPct val="90000"/>
              </a:lnSpc>
              <a:spcBef>
                <a:spcPts val="280"/>
              </a:spcBef>
              <a:spcAft>
                <a:spcPts val="0"/>
              </a:spcAft>
              <a:buNone/>
            </a:pPr>
            <a:r>
              <a:rPr lang="en-US" sz="1200" dirty="0">
                <a:effectLst/>
              </a:rPr>
              <a:t> </a:t>
            </a:r>
          </a:p>
          <a:p>
            <a:pPr marL="198120" marR="0" indent="0" defTabSz="914400">
              <a:lnSpc>
                <a:spcPct val="90000"/>
              </a:lnSpc>
              <a:spcBef>
                <a:spcPts val="0"/>
              </a:spcBef>
              <a:spcAft>
                <a:spcPts val="0"/>
              </a:spcAft>
              <a:buNone/>
            </a:pPr>
            <a:r>
              <a:rPr lang="en-US" sz="1200" b="1" i="1" dirty="0">
                <a:effectLst/>
              </a:rPr>
              <a:t>Spending</a:t>
            </a:r>
            <a:r>
              <a:rPr lang="en-US" sz="1200" b="1" i="1" spc="25" dirty="0">
                <a:effectLst/>
              </a:rPr>
              <a:t> </a:t>
            </a:r>
            <a:r>
              <a:rPr lang="en-US" sz="1200" b="1" i="1" spc="-10" dirty="0">
                <a:effectLst/>
              </a:rPr>
              <a:t>funds:</a:t>
            </a:r>
            <a:endParaRPr lang="en-US" sz="1200" b="1" i="1" dirty="0">
              <a:effectLst/>
            </a:endParaRPr>
          </a:p>
          <a:p>
            <a:pPr marL="205105" marR="132080" indent="0" defTabSz="914400">
              <a:lnSpc>
                <a:spcPct val="90000"/>
              </a:lnSpc>
              <a:spcBef>
                <a:spcPts val="150"/>
              </a:spcBef>
              <a:spcAft>
                <a:spcPts val="0"/>
              </a:spcAft>
              <a:buNone/>
            </a:pPr>
            <a:r>
              <a:rPr lang="en-US" sz="1200" dirty="0">
                <a:effectLst/>
              </a:rPr>
              <a:t>He</a:t>
            </a:r>
            <a:r>
              <a:rPr lang="en-US" sz="1200" spc="-80" dirty="0">
                <a:effectLst/>
              </a:rPr>
              <a:t> </a:t>
            </a:r>
            <a:r>
              <a:rPr lang="en-US" sz="1200" dirty="0">
                <a:effectLst/>
              </a:rPr>
              <a:t>receives</a:t>
            </a:r>
            <a:r>
              <a:rPr lang="en-US" sz="1200" spc="-55" dirty="0">
                <a:effectLst/>
              </a:rPr>
              <a:t> </a:t>
            </a:r>
            <a:r>
              <a:rPr lang="en-US" sz="1200" spc="-55" dirty="0"/>
              <a:t>$1</a:t>
            </a:r>
            <a:r>
              <a:rPr lang="en-US" sz="1200" dirty="0">
                <a:effectLst/>
              </a:rPr>
              <a:t>00</a:t>
            </a:r>
            <a:r>
              <a:rPr lang="en-US" sz="1200" spc="-50" dirty="0">
                <a:effectLst/>
              </a:rPr>
              <a:t> </a:t>
            </a:r>
            <a:r>
              <a:rPr lang="en-US" sz="1200" dirty="0">
                <a:effectLst/>
              </a:rPr>
              <a:t>a</a:t>
            </a:r>
            <a:r>
              <a:rPr lang="en-US" sz="1200" spc="-40" dirty="0">
                <a:effectLst/>
              </a:rPr>
              <a:t> </a:t>
            </a:r>
            <a:r>
              <a:rPr lang="en-US" sz="1200" dirty="0">
                <a:effectLst/>
              </a:rPr>
              <a:t>month for</a:t>
            </a:r>
            <a:r>
              <a:rPr lang="en-US" sz="1200" spc="-45" dirty="0">
                <a:effectLst/>
              </a:rPr>
              <a:t> </a:t>
            </a:r>
            <a:r>
              <a:rPr lang="en-US" sz="1200" dirty="0">
                <a:effectLst/>
              </a:rPr>
              <a:t>personal</a:t>
            </a:r>
            <a:r>
              <a:rPr lang="en-US" sz="1200" spc="-90" dirty="0">
                <a:effectLst/>
              </a:rPr>
              <a:t> </a:t>
            </a:r>
            <a:r>
              <a:rPr lang="en-US" sz="1200" dirty="0">
                <a:effectLst/>
              </a:rPr>
              <a:t>spending.</a:t>
            </a:r>
            <a:r>
              <a:rPr lang="en-US" sz="1200" spc="-55" dirty="0">
                <a:effectLst/>
              </a:rPr>
              <a:t> </a:t>
            </a:r>
            <a:r>
              <a:rPr lang="en-US" sz="1200" dirty="0">
                <a:effectLst/>
              </a:rPr>
              <a:t>This</a:t>
            </a:r>
            <a:r>
              <a:rPr lang="en-US" sz="1200" spc="-50" dirty="0">
                <a:effectLst/>
              </a:rPr>
              <a:t> </a:t>
            </a:r>
            <a:r>
              <a:rPr lang="en-US" sz="1200" dirty="0">
                <a:effectLst/>
              </a:rPr>
              <a:t>is</a:t>
            </a:r>
            <a:r>
              <a:rPr lang="en-US" sz="1200" spc="-25" dirty="0">
                <a:effectLst/>
              </a:rPr>
              <a:t> </a:t>
            </a:r>
            <a:r>
              <a:rPr lang="en-US" sz="1200" dirty="0">
                <a:effectLst/>
              </a:rPr>
              <a:t>typically</a:t>
            </a:r>
            <a:r>
              <a:rPr lang="en-US" sz="1200" spc="-30" dirty="0">
                <a:effectLst/>
              </a:rPr>
              <a:t> </a:t>
            </a:r>
            <a:r>
              <a:rPr lang="en-US" sz="1200" dirty="0">
                <a:effectLst/>
              </a:rPr>
              <a:t>spent</a:t>
            </a:r>
            <a:r>
              <a:rPr lang="en-US" sz="1200" spc="-10" dirty="0">
                <a:effectLst/>
              </a:rPr>
              <a:t> </a:t>
            </a:r>
            <a:r>
              <a:rPr lang="en-US" sz="1200" dirty="0">
                <a:effectLst/>
              </a:rPr>
              <a:t>with</a:t>
            </a:r>
            <a:r>
              <a:rPr lang="en-US" sz="1200" spc="-30" dirty="0">
                <a:effectLst/>
              </a:rPr>
              <a:t> </a:t>
            </a:r>
            <a:r>
              <a:rPr lang="en-US" sz="1200" dirty="0">
                <a:effectLst/>
              </a:rPr>
              <a:t>staff</a:t>
            </a:r>
            <a:r>
              <a:rPr lang="en-US" sz="1200" spc="-15" dirty="0">
                <a:effectLst/>
              </a:rPr>
              <a:t> </a:t>
            </a:r>
            <a:r>
              <a:rPr lang="en-US" sz="1200" dirty="0">
                <a:effectLst/>
              </a:rPr>
              <a:t>during</a:t>
            </a:r>
            <a:r>
              <a:rPr lang="en-US" sz="1200" spc="-15" dirty="0">
                <a:effectLst/>
              </a:rPr>
              <a:t> </a:t>
            </a:r>
            <a:r>
              <a:rPr lang="en-US" sz="1200" dirty="0">
                <a:effectLst/>
              </a:rPr>
              <a:t>community</a:t>
            </a:r>
            <a:r>
              <a:rPr lang="en-US" sz="1200" spc="-45" dirty="0">
                <a:effectLst/>
              </a:rPr>
              <a:t> </a:t>
            </a:r>
            <a:r>
              <a:rPr lang="en-US" sz="1200" dirty="0">
                <a:effectLst/>
              </a:rPr>
              <a:t>outings.</a:t>
            </a:r>
            <a:r>
              <a:rPr lang="en-US" sz="1200" spc="-75" dirty="0">
                <a:effectLst/>
              </a:rPr>
              <a:t> </a:t>
            </a:r>
            <a:r>
              <a:rPr lang="en-US" sz="1200" dirty="0">
                <a:effectLst/>
              </a:rPr>
              <a:t>Staff</a:t>
            </a:r>
            <a:r>
              <a:rPr lang="en-US" sz="1200" spc="-55" dirty="0">
                <a:effectLst/>
              </a:rPr>
              <a:t> </a:t>
            </a:r>
            <a:r>
              <a:rPr lang="en-US" sz="1200" dirty="0">
                <a:effectLst/>
              </a:rPr>
              <a:t>help Ron prepare for</a:t>
            </a:r>
            <a:r>
              <a:rPr lang="en-US" sz="1200" spc="-25" dirty="0">
                <a:effectLst/>
              </a:rPr>
              <a:t> </a:t>
            </a:r>
            <a:r>
              <a:rPr lang="en-US" sz="1200" dirty="0">
                <a:effectLst/>
              </a:rPr>
              <a:t>purchases and place change and</a:t>
            </a:r>
            <a:r>
              <a:rPr lang="en-US" sz="1200" spc="-45" dirty="0">
                <a:effectLst/>
              </a:rPr>
              <a:t> </a:t>
            </a:r>
            <a:r>
              <a:rPr lang="en-US" sz="1200" dirty="0">
                <a:effectLst/>
              </a:rPr>
              <a:t>receipts in</a:t>
            </a:r>
            <a:r>
              <a:rPr lang="en-US" sz="1200" spc="-10" dirty="0">
                <a:effectLst/>
              </a:rPr>
              <a:t> </a:t>
            </a:r>
            <a:r>
              <a:rPr lang="en-US" sz="1200" dirty="0">
                <a:effectLst/>
              </a:rPr>
              <a:t>his</a:t>
            </a:r>
            <a:r>
              <a:rPr lang="en-US" sz="1200" spc="-40" dirty="0">
                <a:effectLst/>
              </a:rPr>
              <a:t> </a:t>
            </a:r>
            <a:r>
              <a:rPr lang="en-US" sz="1200" dirty="0">
                <a:effectLst/>
              </a:rPr>
              <a:t>financial binder.</a:t>
            </a:r>
          </a:p>
          <a:p>
            <a:pPr marL="0" marR="0" indent="0" defTabSz="914400">
              <a:lnSpc>
                <a:spcPct val="90000"/>
              </a:lnSpc>
              <a:spcBef>
                <a:spcPts val="145"/>
              </a:spcBef>
              <a:spcAft>
                <a:spcPts val="0"/>
              </a:spcAft>
              <a:buNone/>
            </a:pPr>
            <a:r>
              <a:rPr lang="en-US" sz="1200" dirty="0">
                <a:effectLst/>
              </a:rPr>
              <a:t> </a:t>
            </a:r>
          </a:p>
          <a:p>
            <a:pPr marL="201295" marR="0" indent="0" defTabSz="914400">
              <a:lnSpc>
                <a:spcPct val="90000"/>
              </a:lnSpc>
              <a:spcBef>
                <a:spcPts val="0"/>
              </a:spcBef>
              <a:spcAft>
                <a:spcPts val="0"/>
              </a:spcAft>
              <a:buNone/>
            </a:pPr>
            <a:r>
              <a:rPr lang="en-US" sz="1200" b="1" i="1" dirty="0">
                <a:effectLst/>
              </a:rPr>
              <a:t>Payee</a:t>
            </a:r>
            <a:r>
              <a:rPr lang="en-US" sz="1200" b="1" i="1" spc="65" dirty="0">
                <a:effectLst/>
              </a:rPr>
              <a:t> </a:t>
            </a:r>
            <a:r>
              <a:rPr lang="en-US" sz="1200" b="1" i="1" dirty="0">
                <a:effectLst/>
              </a:rPr>
              <a:t>of</a:t>
            </a:r>
            <a:r>
              <a:rPr lang="en-US" sz="1200" b="1" i="1" spc="70" dirty="0">
                <a:effectLst/>
              </a:rPr>
              <a:t> </a:t>
            </a:r>
            <a:r>
              <a:rPr lang="en-US" sz="1200" b="1" i="1" spc="-10" dirty="0">
                <a:effectLst/>
              </a:rPr>
              <a:t>benefits:</a:t>
            </a:r>
            <a:endParaRPr lang="en-US" sz="1200" b="1" i="1" dirty="0">
              <a:effectLst/>
            </a:endParaRPr>
          </a:p>
          <a:p>
            <a:pPr marL="205105" marR="0" indent="0" defTabSz="914400">
              <a:lnSpc>
                <a:spcPct val="90000"/>
              </a:lnSpc>
              <a:spcBef>
                <a:spcPts val="215"/>
              </a:spcBef>
              <a:spcAft>
                <a:spcPts val="0"/>
              </a:spcAft>
              <a:buNone/>
            </a:pPr>
            <a:r>
              <a:rPr lang="en-US" sz="1200" dirty="0">
                <a:effectLst/>
              </a:rPr>
              <a:t>Ron's</a:t>
            </a:r>
            <a:r>
              <a:rPr lang="en-US" sz="1200" spc="-55" dirty="0">
                <a:effectLst/>
              </a:rPr>
              <a:t> </a:t>
            </a:r>
            <a:r>
              <a:rPr lang="en-US" sz="1200" dirty="0">
                <a:effectLst/>
              </a:rPr>
              <a:t>mother</a:t>
            </a:r>
            <a:r>
              <a:rPr lang="en-US" sz="1200" spc="-50" dirty="0">
                <a:effectLst/>
              </a:rPr>
              <a:t> </a:t>
            </a:r>
            <a:r>
              <a:rPr lang="en-US" sz="1200" dirty="0">
                <a:effectLst/>
              </a:rPr>
              <a:t>is</a:t>
            </a:r>
            <a:r>
              <a:rPr lang="en-US" sz="1200" spc="-55" dirty="0">
                <a:effectLst/>
              </a:rPr>
              <a:t> </a:t>
            </a:r>
            <a:r>
              <a:rPr lang="en-US" sz="1200" dirty="0">
                <a:effectLst/>
              </a:rPr>
              <a:t>his</a:t>
            </a:r>
            <a:r>
              <a:rPr lang="en-US" sz="1200" spc="-50" dirty="0">
                <a:effectLst/>
              </a:rPr>
              <a:t> </a:t>
            </a:r>
            <a:r>
              <a:rPr lang="en-US" sz="1200" dirty="0">
                <a:effectLst/>
              </a:rPr>
              <a:t>representative</a:t>
            </a:r>
            <a:r>
              <a:rPr lang="en-US" sz="1200" spc="-45" dirty="0">
                <a:effectLst/>
              </a:rPr>
              <a:t> </a:t>
            </a:r>
            <a:r>
              <a:rPr lang="en-US" sz="1200" dirty="0">
                <a:effectLst/>
              </a:rPr>
              <a:t>payee for</a:t>
            </a:r>
            <a:r>
              <a:rPr lang="en-US" sz="1200" spc="-50" dirty="0">
                <a:effectLst/>
              </a:rPr>
              <a:t> </a:t>
            </a:r>
            <a:r>
              <a:rPr lang="en-US" sz="1200" dirty="0">
                <a:effectLst/>
              </a:rPr>
              <a:t>his</a:t>
            </a:r>
            <a:r>
              <a:rPr lang="en-US" sz="1200" spc="-85" dirty="0">
                <a:effectLst/>
              </a:rPr>
              <a:t> </a:t>
            </a:r>
            <a:r>
              <a:rPr lang="en-US" sz="1200" dirty="0">
                <a:effectLst/>
              </a:rPr>
              <a:t>SSI</a:t>
            </a:r>
            <a:r>
              <a:rPr lang="en-US" sz="1200" spc="-55" dirty="0">
                <a:effectLst/>
              </a:rPr>
              <a:t> </a:t>
            </a:r>
            <a:r>
              <a:rPr lang="en-US" sz="1200" spc="-10" dirty="0">
                <a:effectLst/>
              </a:rPr>
              <a:t>benefits.</a:t>
            </a:r>
            <a:endParaRPr lang="en-US" sz="1200" dirty="0">
              <a:effectLst/>
            </a:endParaRPr>
          </a:p>
          <a:p>
            <a:pPr marL="114300" indent="-182880" defTabSz="914400">
              <a:lnSpc>
                <a:spcPct val="90000"/>
              </a:lnSpc>
              <a:buFont typeface="Wingdings 2" pitchFamily="18" charset="2"/>
              <a:buChar char=""/>
            </a:pPr>
            <a:endParaRPr lang="en-US" sz="900" dirty="0"/>
          </a:p>
        </p:txBody>
      </p:sp>
      <p:sp>
        <p:nvSpPr>
          <p:cNvPr id="16" name="Freeform: Shape 15">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792656"/>
            <a:ext cx="751113" cy="3558188"/>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47144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1"/>
        <p:cNvGrpSpPr/>
        <p:nvPr/>
      </p:nvGrpSpPr>
      <p:grpSpPr>
        <a:xfrm>
          <a:off x="0" y="0"/>
          <a:ext cx="0" cy="0"/>
          <a:chOff x="0" y="0"/>
          <a:chExt cx="0" cy="0"/>
        </a:xfrm>
      </p:grpSpPr>
      <p:sp>
        <p:nvSpPr>
          <p:cNvPr id="199" name="Rectangle 198">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1" name="Rectangle 200">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2" name="Google Shape;192;p36"/>
          <p:cNvSpPr txBox="1">
            <a:spLocks noGrp="1"/>
          </p:cNvSpPr>
          <p:nvPr>
            <p:ph type="title"/>
          </p:nvPr>
        </p:nvSpPr>
        <p:spPr>
          <a:xfrm>
            <a:off x="189689" y="842877"/>
            <a:ext cx="2210611" cy="3450888"/>
          </a:xfrm>
          <a:prstGeom prst="rect">
            <a:avLst/>
          </a:prstGeom>
        </p:spPr>
        <p:txBody>
          <a:bodyPr spcFirstLastPara="1" vert="horz" lIns="91440" tIns="45720" rIns="91440" bIns="45720" rtlCol="0" anchor="ctr" anchorCtr="0">
            <a:normAutofit/>
          </a:bodyPr>
          <a:lstStyle/>
          <a:p>
            <a:pPr marL="0" lvl="0" indent="0" defTabSz="914400">
              <a:lnSpc>
                <a:spcPct val="90000"/>
              </a:lnSpc>
              <a:spcBef>
                <a:spcPct val="0"/>
              </a:spcBef>
              <a:spcAft>
                <a:spcPts val="0"/>
              </a:spcAft>
              <a:buSzPts val="2400"/>
            </a:pPr>
            <a:r>
              <a:rPr lang="en-US" sz="2500" spc="-60" dirty="0"/>
              <a:t>Personal Outcomes, Goals, and Implementation Strategies</a:t>
            </a:r>
          </a:p>
        </p:txBody>
      </p:sp>
      <p:graphicFrame>
        <p:nvGraphicFramePr>
          <p:cNvPr id="195" name="Google Shape;193;p36">
            <a:extLst>
              <a:ext uri="{FF2B5EF4-FFF2-40B4-BE49-F238E27FC236}">
                <a16:creationId xmlns:a16="http://schemas.microsoft.com/office/drawing/2014/main" id="{80A436FD-8D2F-0F5F-E410-A6246CBC6C82}"/>
              </a:ext>
            </a:extLst>
          </p:cNvPr>
          <p:cNvGraphicFramePr/>
          <p:nvPr>
            <p:extLst>
              <p:ext uri="{D42A27DB-BD31-4B8C-83A1-F6EECF244321}">
                <p14:modId xmlns:p14="http://schemas.microsoft.com/office/powerpoint/2010/main" val="3223779726"/>
              </p:ext>
            </p:extLst>
          </p:nvPr>
        </p:nvGraphicFramePr>
        <p:xfrm>
          <a:off x="2819922" y="664094"/>
          <a:ext cx="5796200" cy="3815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C539B-E71A-9533-B1E5-C5EC92B042EC}"/>
              </a:ext>
            </a:extLst>
          </p:cNvPr>
          <p:cNvSpPr>
            <a:spLocks noGrp="1"/>
          </p:cNvSpPr>
          <p:nvPr>
            <p:ph type="title"/>
          </p:nvPr>
        </p:nvSpPr>
        <p:spPr>
          <a:xfrm>
            <a:off x="387900" y="458025"/>
            <a:ext cx="1730832" cy="2296326"/>
          </a:xfrm>
        </p:spPr>
        <p:txBody>
          <a:bodyPr/>
          <a:lstStyle/>
          <a:p>
            <a:r>
              <a:rPr lang="en-US" dirty="0"/>
              <a:t>Personal Outcomes</a:t>
            </a:r>
          </a:p>
        </p:txBody>
      </p:sp>
      <p:sp>
        <p:nvSpPr>
          <p:cNvPr id="3" name="Text Placeholder 2">
            <a:extLst>
              <a:ext uri="{FF2B5EF4-FFF2-40B4-BE49-F238E27FC236}">
                <a16:creationId xmlns:a16="http://schemas.microsoft.com/office/drawing/2014/main" id="{788CF3B8-4DE6-8245-9661-D4EB1BED14E8}"/>
              </a:ext>
            </a:extLst>
          </p:cNvPr>
          <p:cNvSpPr>
            <a:spLocks noGrp="1"/>
          </p:cNvSpPr>
          <p:nvPr>
            <p:ph type="body" idx="1"/>
          </p:nvPr>
        </p:nvSpPr>
        <p:spPr>
          <a:xfrm>
            <a:off x="2709746" y="1489824"/>
            <a:ext cx="6046354" cy="3078900"/>
          </a:xfrm>
        </p:spPr>
        <p:txBody>
          <a:bodyPr/>
          <a:lstStyle/>
          <a:p>
            <a:endParaRPr lang="en-US" dirty="0"/>
          </a:p>
        </p:txBody>
      </p:sp>
      <p:graphicFrame>
        <p:nvGraphicFramePr>
          <p:cNvPr id="4" name="Table 3">
            <a:extLst>
              <a:ext uri="{FF2B5EF4-FFF2-40B4-BE49-F238E27FC236}">
                <a16:creationId xmlns:a16="http://schemas.microsoft.com/office/drawing/2014/main" id="{8902A6A8-348F-DFF2-561A-EE467E9CE450}"/>
              </a:ext>
            </a:extLst>
          </p:cNvPr>
          <p:cNvGraphicFramePr>
            <a:graphicFrameLocks noGrp="1"/>
          </p:cNvGraphicFramePr>
          <p:nvPr>
            <p:extLst>
              <p:ext uri="{D42A27DB-BD31-4B8C-83A1-F6EECF244321}">
                <p14:modId xmlns:p14="http://schemas.microsoft.com/office/powerpoint/2010/main" val="1984476671"/>
              </p:ext>
            </p:extLst>
          </p:nvPr>
        </p:nvGraphicFramePr>
        <p:xfrm>
          <a:off x="2901950" y="574776"/>
          <a:ext cx="5854150" cy="4140705"/>
        </p:xfrm>
        <a:graphic>
          <a:graphicData uri="http://schemas.openxmlformats.org/drawingml/2006/table">
            <a:tbl>
              <a:tblPr firstRow="1" firstCol="1" bandRow="1">
                <a:tableStyleId>{5C22544A-7EE6-4342-B048-85BDC9FD1C3A}</a:tableStyleId>
              </a:tblPr>
              <a:tblGrid>
                <a:gridCol w="1658899">
                  <a:extLst>
                    <a:ext uri="{9D8B030D-6E8A-4147-A177-3AD203B41FA5}">
                      <a16:colId xmlns:a16="http://schemas.microsoft.com/office/drawing/2014/main" val="3894731929"/>
                    </a:ext>
                  </a:extLst>
                </a:gridCol>
                <a:gridCol w="4195251">
                  <a:extLst>
                    <a:ext uri="{9D8B030D-6E8A-4147-A177-3AD203B41FA5}">
                      <a16:colId xmlns:a16="http://schemas.microsoft.com/office/drawing/2014/main" val="261317086"/>
                    </a:ext>
                  </a:extLst>
                </a:gridCol>
              </a:tblGrid>
              <a:tr h="791831">
                <a:tc>
                  <a:txBody>
                    <a:bodyPr/>
                    <a:lstStyle/>
                    <a:p>
                      <a:pPr marL="0" marR="0">
                        <a:lnSpc>
                          <a:spcPct val="115000"/>
                        </a:lnSpc>
                        <a:spcBef>
                          <a:spcPts val="0"/>
                        </a:spcBef>
                        <a:spcAft>
                          <a:spcPts val="0"/>
                        </a:spcAft>
                      </a:pPr>
                      <a:r>
                        <a:rPr lang="en-US" sz="1300" dirty="0">
                          <a:effectLst/>
                          <a:highlight>
                            <a:srgbClr val="D9D9D9"/>
                          </a:highlight>
                        </a:rPr>
                        <a:t>Personal Outcome:</a:t>
                      </a:r>
                      <a:endParaRPr lang="en-US" sz="1300" dirty="0">
                        <a:effectLst/>
                        <a:highlight>
                          <a:srgbClr val="D9D9D9"/>
                        </a:highlight>
                        <a:latin typeface="Arial" panose="020B0604020202020204" pitchFamily="34" charset="0"/>
                        <a:ea typeface="Yu Mincho" panose="02020400000000000000" pitchFamily="18" charset="-128"/>
                        <a:cs typeface="Arial" panose="020B0604020202020204" pitchFamily="34" charset="0"/>
                      </a:endParaRPr>
                    </a:p>
                  </a:txBody>
                  <a:tcPr marL="62162" marR="62162" marT="0" marB="0"/>
                </a:tc>
                <a:tc>
                  <a:txBody>
                    <a:bodyPr/>
                    <a:lstStyle/>
                    <a:p>
                      <a:pPr marL="0" marR="0">
                        <a:lnSpc>
                          <a:spcPct val="115000"/>
                        </a:lnSpc>
                        <a:spcBef>
                          <a:spcPts val="0"/>
                        </a:spcBef>
                        <a:spcAft>
                          <a:spcPts val="0"/>
                        </a:spcAft>
                      </a:pPr>
                      <a:r>
                        <a:rPr lang="en-US" sz="1300" b="0" dirty="0">
                          <a:solidFill>
                            <a:schemeClr val="tx1"/>
                          </a:solidFill>
                          <a:effectLst/>
                          <a:highlight>
                            <a:srgbClr val="D9D9D9"/>
                          </a:highlight>
                        </a:rPr>
                        <a:t>Ron will increase his independence and self-determination by engaging in meaningful activities at home with appropriate physical and behavioral supports.</a:t>
                      </a:r>
                      <a:endParaRPr lang="en-US" sz="1300" b="0" dirty="0">
                        <a:solidFill>
                          <a:schemeClr val="tx1"/>
                        </a:solidFill>
                        <a:effectLst/>
                        <a:highlight>
                          <a:srgbClr val="D9D9D9"/>
                        </a:highlight>
                        <a:latin typeface="Arial" panose="020B0604020202020204" pitchFamily="34" charset="0"/>
                        <a:ea typeface="Yu Mincho" panose="02020400000000000000" pitchFamily="18" charset="-128"/>
                        <a:cs typeface="Arial" panose="020B0604020202020204" pitchFamily="34" charset="0"/>
                      </a:endParaRPr>
                    </a:p>
                  </a:txBody>
                  <a:tcPr marL="62162" marR="62162" marT="0" marB="0"/>
                </a:tc>
                <a:extLst>
                  <a:ext uri="{0D108BD9-81ED-4DB2-BD59-A6C34878D82A}">
                    <a16:rowId xmlns:a16="http://schemas.microsoft.com/office/drawing/2014/main" val="3585350479"/>
                  </a:ext>
                </a:extLst>
              </a:tr>
              <a:tr h="522089">
                <a:tc>
                  <a:txBody>
                    <a:bodyPr/>
                    <a:lstStyle/>
                    <a:p>
                      <a:pPr marL="0" marR="0">
                        <a:lnSpc>
                          <a:spcPct val="115000"/>
                        </a:lnSpc>
                        <a:spcBef>
                          <a:spcPts val="0"/>
                        </a:spcBef>
                        <a:spcAft>
                          <a:spcPts val="0"/>
                        </a:spcAft>
                      </a:pPr>
                      <a:r>
                        <a:rPr lang="en-US" sz="1300" dirty="0">
                          <a:effectLst/>
                        </a:rPr>
                        <a:t>Individual’s definition of the outcome: </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2162" marR="62162" marT="0" marB="0"/>
                </a:tc>
                <a:tc>
                  <a:txBody>
                    <a:bodyPr/>
                    <a:lstStyle/>
                    <a:p>
                      <a:pPr marL="0" marR="0">
                        <a:lnSpc>
                          <a:spcPct val="115000"/>
                        </a:lnSpc>
                        <a:spcBef>
                          <a:spcPts val="0"/>
                        </a:spcBef>
                        <a:spcAft>
                          <a:spcPts val="0"/>
                        </a:spcAft>
                      </a:pPr>
                      <a:r>
                        <a:rPr lang="en-US" sz="1300" dirty="0">
                          <a:effectLst/>
                        </a:rPr>
                        <a:t>Ron engages in an average of ten meaningful activities per day. Ron will go out in the community at least twice per week.</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2162" marR="62162" marT="0" marB="0"/>
                </a:tc>
                <a:extLst>
                  <a:ext uri="{0D108BD9-81ED-4DB2-BD59-A6C34878D82A}">
                    <a16:rowId xmlns:a16="http://schemas.microsoft.com/office/drawing/2014/main" val="2901200290"/>
                  </a:ext>
                </a:extLst>
              </a:tr>
              <a:tr h="2680028">
                <a:tc>
                  <a:txBody>
                    <a:bodyPr/>
                    <a:lstStyle/>
                    <a:p>
                      <a:pPr marL="0" marR="0">
                        <a:lnSpc>
                          <a:spcPct val="115000"/>
                        </a:lnSpc>
                        <a:spcBef>
                          <a:spcPts val="0"/>
                        </a:spcBef>
                        <a:spcAft>
                          <a:spcPts val="0"/>
                        </a:spcAft>
                      </a:pPr>
                      <a:r>
                        <a:rPr lang="en-US" sz="1300" dirty="0">
                          <a:effectLst/>
                        </a:rPr>
                        <a:t>Current Situation:</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2162" marR="62162" marT="0" marB="0"/>
                </a:tc>
                <a:tc>
                  <a:txBody>
                    <a:bodyPr/>
                    <a:lstStyle/>
                    <a:p>
                      <a:pPr marL="0" marR="0">
                        <a:lnSpc>
                          <a:spcPct val="115000"/>
                        </a:lnSpc>
                        <a:spcBef>
                          <a:spcPts val="0"/>
                        </a:spcBef>
                        <a:spcAft>
                          <a:spcPts val="0"/>
                        </a:spcAft>
                      </a:pPr>
                      <a:r>
                        <a:rPr lang="en-US" sz="1300" dirty="0">
                          <a:effectLst/>
                        </a:rPr>
                        <a:t>Ron engages in an average of five activities per day ranging from 0-15 activities depending on health. Ron engages in chores when physically able. Ron averages six trips per month in the community, typically to drive-through restaurants. Ron has the most difficulty when traveling when he is in pain. When he is not in pain, his behavior is appropriate 90% of the time when positive behavior supports are used. When Ron has been at home for extended periods due to health concerns, he has a greater need for behavioral supports when returning to community activities. Baseline:  7 trips per month.</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2162" marR="62162" marT="0" marB="0"/>
                </a:tc>
                <a:extLst>
                  <a:ext uri="{0D108BD9-81ED-4DB2-BD59-A6C34878D82A}">
                    <a16:rowId xmlns:a16="http://schemas.microsoft.com/office/drawing/2014/main" val="143196033"/>
                  </a:ext>
                </a:extLst>
              </a:tr>
            </a:tbl>
          </a:graphicData>
        </a:graphic>
      </p:graphicFrame>
    </p:spTree>
    <p:extLst>
      <p:ext uri="{BB962C8B-B14F-4D97-AF65-F5344CB8AC3E}">
        <p14:creationId xmlns:p14="http://schemas.microsoft.com/office/powerpoint/2010/main" val="171735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0072-87D0-C16F-8C1E-21E94A6EC090}"/>
              </a:ext>
            </a:extLst>
          </p:cNvPr>
          <p:cNvSpPr>
            <a:spLocks noGrp="1"/>
          </p:cNvSpPr>
          <p:nvPr>
            <p:ph type="title"/>
          </p:nvPr>
        </p:nvSpPr>
        <p:spPr>
          <a:xfrm>
            <a:off x="0" y="458025"/>
            <a:ext cx="2553629" cy="2385536"/>
          </a:xfrm>
        </p:spPr>
        <p:txBody>
          <a:bodyPr/>
          <a:lstStyle/>
          <a:p>
            <a:r>
              <a:rPr lang="en-US" dirty="0"/>
              <a:t>Goal Example 1</a:t>
            </a:r>
          </a:p>
        </p:txBody>
      </p:sp>
      <p:sp>
        <p:nvSpPr>
          <p:cNvPr id="3" name="Text Placeholder 2">
            <a:extLst>
              <a:ext uri="{FF2B5EF4-FFF2-40B4-BE49-F238E27FC236}">
                <a16:creationId xmlns:a16="http://schemas.microsoft.com/office/drawing/2014/main" id="{7B97A9A7-BD31-06C2-1FBD-C62AB6915276}"/>
              </a:ext>
            </a:extLst>
          </p:cNvPr>
          <p:cNvSpPr>
            <a:spLocks noGrp="1"/>
          </p:cNvSpPr>
          <p:nvPr>
            <p:ph type="body" idx="1"/>
          </p:nvPr>
        </p:nvSpPr>
        <p:spPr>
          <a:xfrm>
            <a:off x="2553628" y="458025"/>
            <a:ext cx="6202471" cy="4110699"/>
          </a:xfrm>
        </p:spPr>
        <p:txBody>
          <a:bodyPr/>
          <a:lstStyle/>
          <a:p>
            <a:pPr marL="114300" indent="0">
              <a:buNone/>
            </a:pPr>
            <a:endParaRPr lang="en-US" dirty="0"/>
          </a:p>
        </p:txBody>
      </p:sp>
      <p:graphicFrame>
        <p:nvGraphicFramePr>
          <p:cNvPr id="4" name="Table 3">
            <a:extLst>
              <a:ext uri="{FF2B5EF4-FFF2-40B4-BE49-F238E27FC236}">
                <a16:creationId xmlns:a16="http://schemas.microsoft.com/office/drawing/2014/main" id="{29AC5216-0DAE-F692-B6A9-6A314747B605}"/>
              </a:ext>
            </a:extLst>
          </p:cNvPr>
          <p:cNvGraphicFramePr>
            <a:graphicFrameLocks noGrp="1"/>
          </p:cNvGraphicFramePr>
          <p:nvPr>
            <p:extLst>
              <p:ext uri="{D42A27DB-BD31-4B8C-83A1-F6EECF244321}">
                <p14:modId xmlns:p14="http://schemas.microsoft.com/office/powerpoint/2010/main" val="1969053662"/>
              </p:ext>
            </p:extLst>
          </p:nvPr>
        </p:nvGraphicFramePr>
        <p:xfrm>
          <a:off x="2901950" y="657922"/>
          <a:ext cx="5486400" cy="4279828"/>
        </p:xfrm>
        <a:graphic>
          <a:graphicData uri="http://schemas.openxmlformats.org/drawingml/2006/table">
            <a:tbl>
              <a:tblPr firstRow="1" firstCol="1" bandRow="1">
                <a:tableStyleId>{5C22544A-7EE6-4342-B048-85BDC9FD1C3A}</a:tableStyleId>
              </a:tblPr>
              <a:tblGrid>
                <a:gridCol w="1882058">
                  <a:extLst>
                    <a:ext uri="{9D8B030D-6E8A-4147-A177-3AD203B41FA5}">
                      <a16:colId xmlns:a16="http://schemas.microsoft.com/office/drawing/2014/main" val="4270346563"/>
                    </a:ext>
                  </a:extLst>
                </a:gridCol>
                <a:gridCol w="3604342">
                  <a:extLst>
                    <a:ext uri="{9D8B030D-6E8A-4147-A177-3AD203B41FA5}">
                      <a16:colId xmlns:a16="http://schemas.microsoft.com/office/drawing/2014/main" val="2104883771"/>
                    </a:ext>
                  </a:extLst>
                </a:gridCol>
              </a:tblGrid>
              <a:tr h="986972">
                <a:tc>
                  <a:txBody>
                    <a:bodyPr/>
                    <a:lstStyle/>
                    <a:p>
                      <a:pPr marL="0" marR="0">
                        <a:lnSpc>
                          <a:spcPct val="115000"/>
                        </a:lnSpc>
                        <a:spcBef>
                          <a:spcPts val="0"/>
                        </a:spcBef>
                        <a:spcAft>
                          <a:spcPts val="0"/>
                        </a:spcAft>
                      </a:pPr>
                      <a:r>
                        <a:rPr lang="en-US" sz="1600" dirty="0">
                          <a:effectLst/>
                        </a:rPr>
                        <a:t>Goal 3</a:t>
                      </a:r>
                      <a:endParaRPr lang="en-US" sz="1600" dirty="0">
                        <a:effectLst/>
                        <a:latin typeface="Arial" panose="020B0604020202020204" pitchFamily="34" charset="0"/>
                        <a:ea typeface="Yu Mincho" panose="02020400000000000000" pitchFamily="18" charset="-128"/>
                        <a:cs typeface="Arial" panose="020B0604020202020204" pitchFamily="34" charset="0"/>
                      </a:endParaRPr>
                    </a:p>
                  </a:txBody>
                  <a:tcPr marL="63440" marR="63440" marT="0" marB="0"/>
                </a:tc>
                <a:tc>
                  <a:txBody>
                    <a:bodyPr/>
                    <a:lstStyle/>
                    <a:p>
                      <a:pPr marL="0" marR="0">
                        <a:lnSpc>
                          <a:spcPct val="115000"/>
                        </a:lnSpc>
                        <a:spcBef>
                          <a:spcPts val="0"/>
                        </a:spcBef>
                        <a:spcAft>
                          <a:spcPts val="0"/>
                        </a:spcAft>
                      </a:pPr>
                      <a:r>
                        <a:rPr lang="en-US" sz="1600" b="0" dirty="0">
                          <a:solidFill>
                            <a:schemeClr val="tx1"/>
                          </a:solidFill>
                          <a:effectLst/>
                        </a:rPr>
                        <a:t>Ron will engage in five activities of his choice at home per shift when he is not engaged in community activities.</a:t>
                      </a:r>
                      <a:endParaRPr lang="en-US" sz="1600" b="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txBody>
                  <a:tcPr marL="63440" marR="63440" marT="0" marB="0"/>
                </a:tc>
                <a:extLst>
                  <a:ext uri="{0D108BD9-81ED-4DB2-BD59-A6C34878D82A}">
                    <a16:rowId xmlns:a16="http://schemas.microsoft.com/office/drawing/2014/main" val="496707572"/>
                  </a:ext>
                </a:extLst>
              </a:tr>
              <a:tr h="1502354">
                <a:tc>
                  <a:txBody>
                    <a:bodyPr/>
                    <a:lstStyle/>
                    <a:p>
                      <a:pPr marL="0" marR="0">
                        <a:lnSpc>
                          <a:spcPct val="115000"/>
                        </a:lnSpc>
                        <a:spcBef>
                          <a:spcPts val="0"/>
                        </a:spcBef>
                        <a:spcAft>
                          <a:spcPts val="0"/>
                        </a:spcAft>
                      </a:pPr>
                      <a:r>
                        <a:rPr lang="en-US" sz="1600" dirty="0">
                          <a:effectLst/>
                        </a:rPr>
                        <a:t>Strategies for Implementation</a:t>
                      </a:r>
                      <a:endParaRPr lang="en-US" sz="1600" dirty="0">
                        <a:effectLst/>
                        <a:latin typeface="Arial" panose="020B0604020202020204" pitchFamily="34" charset="0"/>
                        <a:ea typeface="Yu Mincho" panose="02020400000000000000" pitchFamily="18" charset="-128"/>
                        <a:cs typeface="Arial" panose="020B0604020202020204" pitchFamily="34" charset="0"/>
                      </a:endParaRPr>
                    </a:p>
                  </a:txBody>
                  <a:tcPr marL="63440" marR="63440" marT="0" marB="0"/>
                </a:tc>
                <a:tc>
                  <a:txBody>
                    <a:bodyPr/>
                    <a:lstStyle/>
                    <a:p>
                      <a:pPr marL="0" marR="0">
                        <a:lnSpc>
                          <a:spcPct val="115000"/>
                        </a:lnSpc>
                        <a:spcBef>
                          <a:spcPts val="0"/>
                        </a:spcBef>
                        <a:spcAft>
                          <a:spcPts val="0"/>
                        </a:spcAft>
                      </a:pPr>
                      <a:r>
                        <a:rPr lang="en-US" sz="1600" dirty="0">
                          <a:effectLst/>
                        </a:rPr>
                        <a:t>Staff will offer choices at each natural transition throughout the day and at least every half hour if Ron has asked to be left alone. Team collaboration will be used for staff to share ideas on how to engage Ron.</a:t>
                      </a:r>
                      <a:endParaRPr lang="en-US" sz="1600" dirty="0">
                        <a:effectLst/>
                        <a:latin typeface="Arial" panose="020B0604020202020204" pitchFamily="34" charset="0"/>
                        <a:ea typeface="Yu Mincho" panose="02020400000000000000" pitchFamily="18" charset="-128"/>
                        <a:cs typeface="Arial" panose="020B0604020202020204" pitchFamily="34" charset="0"/>
                      </a:endParaRPr>
                    </a:p>
                  </a:txBody>
                  <a:tcPr marL="63440" marR="63440" marT="0" marB="0"/>
                </a:tc>
                <a:extLst>
                  <a:ext uri="{0D108BD9-81ED-4DB2-BD59-A6C34878D82A}">
                    <a16:rowId xmlns:a16="http://schemas.microsoft.com/office/drawing/2014/main" val="874038810"/>
                  </a:ext>
                </a:extLst>
              </a:tr>
              <a:tr h="473825">
                <a:tc>
                  <a:txBody>
                    <a:bodyPr/>
                    <a:lstStyle/>
                    <a:p>
                      <a:pPr marL="0" marR="0">
                        <a:lnSpc>
                          <a:spcPct val="115000"/>
                        </a:lnSpc>
                        <a:spcBef>
                          <a:spcPts val="0"/>
                        </a:spcBef>
                        <a:spcAft>
                          <a:spcPts val="0"/>
                        </a:spcAft>
                      </a:pPr>
                      <a:r>
                        <a:rPr lang="en-US" sz="1600" dirty="0">
                          <a:effectLst/>
                        </a:rPr>
                        <a:t>Measure of Success:</a:t>
                      </a:r>
                      <a:endParaRPr lang="en-US" sz="1600" dirty="0">
                        <a:effectLst/>
                        <a:latin typeface="Arial" panose="020B0604020202020204" pitchFamily="34" charset="0"/>
                        <a:ea typeface="Yu Mincho" panose="02020400000000000000" pitchFamily="18" charset="-128"/>
                        <a:cs typeface="Arial" panose="020B0604020202020204" pitchFamily="34" charset="0"/>
                      </a:endParaRPr>
                    </a:p>
                  </a:txBody>
                  <a:tcPr marL="63440" marR="63440" marT="0" marB="0"/>
                </a:tc>
                <a:tc>
                  <a:txBody>
                    <a:bodyPr/>
                    <a:lstStyle/>
                    <a:p>
                      <a:pPr marL="0" marR="0">
                        <a:lnSpc>
                          <a:spcPct val="115000"/>
                        </a:lnSpc>
                        <a:spcBef>
                          <a:spcPts val="0"/>
                        </a:spcBef>
                        <a:spcAft>
                          <a:spcPts val="0"/>
                        </a:spcAft>
                      </a:pPr>
                      <a:r>
                        <a:rPr lang="en-US" sz="1600" dirty="0">
                          <a:effectLst/>
                        </a:rPr>
                        <a:t>An average of ten documented activities per day.</a:t>
                      </a:r>
                      <a:endParaRPr lang="en-US" sz="1600" dirty="0">
                        <a:effectLst/>
                        <a:latin typeface="Arial" panose="020B0604020202020204" pitchFamily="34" charset="0"/>
                        <a:ea typeface="Yu Mincho" panose="02020400000000000000" pitchFamily="18" charset="-128"/>
                        <a:cs typeface="Arial" panose="020B0604020202020204" pitchFamily="34" charset="0"/>
                      </a:endParaRPr>
                    </a:p>
                  </a:txBody>
                  <a:tcPr marL="63440" marR="63440" marT="0" marB="0"/>
                </a:tc>
                <a:extLst>
                  <a:ext uri="{0D108BD9-81ED-4DB2-BD59-A6C34878D82A}">
                    <a16:rowId xmlns:a16="http://schemas.microsoft.com/office/drawing/2014/main" val="2451823904"/>
                  </a:ext>
                </a:extLst>
              </a:tr>
              <a:tr h="473825">
                <a:tc>
                  <a:txBody>
                    <a:bodyPr/>
                    <a:lstStyle/>
                    <a:p>
                      <a:pPr marL="0" marR="0">
                        <a:lnSpc>
                          <a:spcPct val="115000"/>
                        </a:lnSpc>
                        <a:spcBef>
                          <a:spcPts val="0"/>
                        </a:spcBef>
                        <a:spcAft>
                          <a:spcPts val="0"/>
                        </a:spcAft>
                      </a:pPr>
                      <a:r>
                        <a:rPr lang="en-US" sz="1600" dirty="0">
                          <a:effectLst/>
                        </a:rPr>
                        <a:t>Who is Responsible?</a:t>
                      </a:r>
                      <a:endParaRPr lang="en-US" sz="1600" dirty="0">
                        <a:effectLst/>
                        <a:latin typeface="Arial" panose="020B0604020202020204" pitchFamily="34" charset="0"/>
                        <a:ea typeface="Yu Mincho" panose="02020400000000000000" pitchFamily="18" charset="-128"/>
                        <a:cs typeface="Arial" panose="020B0604020202020204" pitchFamily="34" charset="0"/>
                      </a:endParaRPr>
                    </a:p>
                  </a:txBody>
                  <a:tcPr marL="63440" marR="63440" marT="0" marB="0"/>
                </a:tc>
                <a:tc>
                  <a:txBody>
                    <a:bodyPr/>
                    <a:lstStyle/>
                    <a:p>
                      <a:pPr marL="0" marR="0">
                        <a:lnSpc>
                          <a:spcPct val="115000"/>
                        </a:lnSpc>
                        <a:spcBef>
                          <a:spcPts val="0"/>
                        </a:spcBef>
                        <a:spcAft>
                          <a:spcPts val="0"/>
                        </a:spcAft>
                      </a:pPr>
                      <a:r>
                        <a:rPr lang="en-US" sz="1600" dirty="0">
                          <a:effectLst/>
                        </a:rPr>
                        <a:t>Paper logbook documentation by PAs</a:t>
                      </a:r>
                      <a:endParaRPr lang="en-US" sz="1600" dirty="0">
                        <a:effectLst/>
                        <a:latin typeface="Arial" panose="020B0604020202020204" pitchFamily="34" charset="0"/>
                        <a:ea typeface="Yu Mincho" panose="02020400000000000000" pitchFamily="18" charset="-128"/>
                        <a:cs typeface="Arial" panose="020B0604020202020204" pitchFamily="34" charset="0"/>
                      </a:endParaRPr>
                    </a:p>
                  </a:txBody>
                  <a:tcPr marL="63440" marR="63440" marT="0" marB="0"/>
                </a:tc>
                <a:extLst>
                  <a:ext uri="{0D108BD9-81ED-4DB2-BD59-A6C34878D82A}">
                    <a16:rowId xmlns:a16="http://schemas.microsoft.com/office/drawing/2014/main" val="4218224291"/>
                  </a:ext>
                </a:extLst>
              </a:tr>
              <a:tr h="473825">
                <a:tc>
                  <a:txBody>
                    <a:bodyPr/>
                    <a:lstStyle/>
                    <a:p>
                      <a:pPr marL="0" marR="0">
                        <a:lnSpc>
                          <a:spcPct val="115000"/>
                        </a:lnSpc>
                        <a:spcBef>
                          <a:spcPts val="0"/>
                        </a:spcBef>
                        <a:spcAft>
                          <a:spcPts val="0"/>
                        </a:spcAft>
                      </a:pPr>
                      <a:r>
                        <a:rPr lang="en-US" sz="1600" dirty="0">
                          <a:effectLst/>
                        </a:rPr>
                        <a:t>Estimated Completion Date</a:t>
                      </a:r>
                      <a:endParaRPr lang="en-US" sz="1600" dirty="0">
                        <a:effectLst/>
                        <a:latin typeface="Arial" panose="020B0604020202020204" pitchFamily="34" charset="0"/>
                        <a:ea typeface="Yu Mincho" panose="02020400000000000000" pitchFamily="18" charset="-128"/>
                        <a:cs typeface="Arial" panose="020B0604020202020204" pitchFamily="34" charset="0"/>
                      </a:endParaRPr>
                    </a:p>
                  </a:txBody>
                  <a:tcPr marL="63440" marR="63440" marT="0" marB="0"/>
                </a:tc>
                <a:tc>
                  <a:txBody>
                    <a:bodyPr/>
                    <a:lstStyle/>
                    <a:p>
                      <a:pPr marL="0" marR="0">
                        <a:lnSpc>
                          <a:spcPct val="115000"/>
                        </a:lnSpc>
                        <a:spcBef>
                          <a:spcPts val="0"/>
                        </a:spcBef>
                        <a:spcAft>
                          <a:spcPts val="0"/>
                        </a:spcAft>
                      </a:pPr>
                      <a:r>
                        <a:rPr lang="en-US" sz="1600" dirty="0">
                          <a:effectLst/>
                        </a:rPr>
                        <a:t>6/30/2025</a:t>
                      </a:r>
                      <a:endParaRPr lang="en-US" sz="1600" dirty="0">
                        <a:effectLst/>
                        <a:latin typeface="Arial" panose="020B0604020202020204" pitchFamily="34" charset="0"/>
                        <a:ea typeface="Yu Mincho" panose="02020400000000000000" pitchFamily="18" charset="-128"/>
                        <a:cs typeface="Arial" panose="020B0604020202020204" pitchFamily="34" charset="0"/>
                      </a:endParaRPr>
                    </a:p>
                  </a:txBody>
                  <a:tcPr marL="63440" marR="63440" marT="0" marB="0"/>
                </a:tc>
                <a:extLst>
                  <a:ext uri="{0D108BD9-81ED-4DB2-BD59-A6C34878D82A}">
                    <a16:rowId xmlns:a16="http://schemas.microsoft.com/office/drawing/2014/main" val="1146925811"/>
                  </a:ext>
                </a:extLst>
              </a:tr>
            </a:tbl>
          </a:graphicData>
        </a:graphic>
      </p:graphicFrame>
    </p:spTree>
    <p:extLst>
      <p:ext uri="{BB962C8B-B14F-4D97-AF65-F5344CB8AC3E}">
        <p14:creationId xmlns:p14="http://schemas.microsoft.com/office/powerpoint/2010/main" val="149647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5EC6-4D51-AAA8-9FAA-3B3AE0055750}"/>
              </a:ext>
            </a:extLst>
          </p:cNvPr>
          <p:cNvSpPr>
            <a:spLocks noGrp="1"/>
          </p:cNvSpPr>
          <p:nvPr>
            <p:ph type="title"/>
          </p:nvPr>
        </p:nvSpPr>
        <p:spPr>
          <a:xfrm>
            <a:off x="167268" y="602166"/>
            <a:ext cx="2366932" cy="2207941"/>
          </a:xfrm>
        </p:spPr>
        <p:txBody>
          <a:bodyPr/>
          <a:lstStyle/>
          <a:p>
            <a:r>
              <a:rPr lang="en-US" dirty="0"/>
              <a:t>Goal Example 2</a:t>
            </a:r>
          </a:p>
        </p:txBody>
      </p:sp>
      <p:sp>
        <p:nvSpPr>
          <p:cNvPr id="3" name="Text Placeholder 2">
            <a:extLst>
              <a:ext uri="{FF2B5EF4-FFF2-40B4-BE49-F238E27FC236}">
                <a16:creationId xmlns:a16="http://schemas.microsoft.com/office/drawing/2014/main" id="{19535ED7-05E2-02EF-CF8F-23DB10259775}"/>
              </a:ext>
            </a:extLst>
          </p:cNvPr>
          <p:cNvSpPr>
            <a:spLocks noGrp="1"/>
          </p:cNvSpPr>
          <p:nvPr>
            <p:ph type="body" idx="1"/>
          </p:nvPr>
        </p:nvSpPr>
        <p:spPr>
          <a:xfrm>
            <a:off x="2575932" y="602166"/>
            <a:ext cx="6180168" cy="3966558"/>
          </a:xfrm>
        </p:spPr>
        <p:txBody>
          <a:bodyPr/>
          <a:lstStyle/>
          <a:p>
            <a:endParaRPr lang="en-US" dirty="0"/>
          </a:p>
        </p:txBody>
      </p:sp>
      <p:graphicFrame>
        <p:nvGraphicFramePr>
          <p:cNvPr id="4" name="Table 3">
            <a:extLst>
              <a:ext uri="{FF2B5EF4-FFF2-40B4-BE49-F238E27FC236}">
                <a16:creationId xmlns:a16="http://schemas.microsoft.com/office/drawing/2014/main" id="{3E8F8F1C-2D47-7F3E-65A9-D29E1881DCF8}"/>
              </a:ext>
            </a:extLst>
          </p:cNvPr>
          <p:cNvGraphicFramePr>
            <a:graphicFrameLocks noGrp="1"/>
          </p:cNvGraphicFramePr>
          <p:nvPr>
            <p:extLst>
              <p:ext uri="{D42A27DB-BD31-4B8C-83A1-F6EECF244321}">
                <p14:modId xmlns:p14="http://schemas.microsoft.com/office/powerpoint/2010/main" val="337899437"/>
              </p:ext>
            </p:extLst>
          </p:nvPr>
        </p:nvGraphicFramePr>
        <p:xfrm>
          <a:off x="2901950" y="602166"/>
          <a:ext cx="5561826" cy="4089494"/>
        </p:xfrm>
        <a:graphic>
          <a:graphicData uri="http://schemas.openxmlformats.org/drawingml/2006/table">
            <a:tbl>
              <a:tblPr firstRow="1" firstCol="1" bandRow="1">
                <a:tableStyleId>{5C22544A-7EE6-4342-B048-85BDC9FD1C3A}</a:tableStyleId>
              </a:tblPr>
              <a:tblGrid>
                <a:gridCol w="1885187">
                  <a:extLst>
                    <a:ext uri="{9D8B030D-6E8A-4147-A177-3AD203B41FA5}">
                      <a16:colId xmlns:a16="http://schemas.microsoft.com/office/drawing/2014/main" val="2731503639"/>
                    </a:ext>
                  </a:extLst>
                </a:gridCol>
                <a:gridCol w="3676639">
                  <a:extLst>
                    <a:ext uri="{9D8B030D-6E8A-4147-A177-3AD203B41FA5}">
                      <a16:colId xmlns:a16="http://schemas.microsoft.com/office/drawing/2014/main" val="591478227"/>
                    </a:ext>
                  </a:extLst>
                </a:gridCol>
              </a:tblGrid>
              <a:tr h="1533563">
                <a:tc>
                  <a:txBody>
                    <a:bodyPr/>
                    <a:lstStyle/>
                    <a:p>
                      <a:pPr marL="0" marR="0">
                        <a:lnSpc>
                          <a:spcPct val="115000"/>
                        </a:lnSpc>
                        <a:spcBef>
                          <a:spcPts val="0"/>
                        </a:spcBef>
                        <a:spcAft>
                          <a:spcPts val="0"/>
                        </a:spcAft>
                      </a:pPr>
                      <a:r>
                        <a:rPr lang="en-US" sz="1300" dirty="0">
                          <a:effectLst/>
                        </a:rPr>
                        <a:t>Goal 4</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1993" marR="61993" marT="0" marB="0"/>
                </a:tc>
                <a:tc>
                  <a:txBody>
                    <a:bodyPr/>
                    <a:lstStyle/>
                    <a:p>
                      <a:pPr marL="0" marR="0">
                        <a:lnSpc>
                          <a:spcPct val="115000"/>
                        </a:lnSpc>
                        <a:spcBef>
                          <a:spcPts val="0"/>
                        </a:spcBef>
                        <a:spcAft>
                          <a:spcPts val="0"/>
                        </a:spcAft>
                      </a:pPr>
                      <a:r>
                        <a:rPr lang="en-US" sz="1300" b="0" dirty="0">
                          <a:solidFill>
                            <a:schemeClr val="tx1"/>
                          </a:solidFill>
                          <a:effectLst/>
                        </a:rPr>
                        <a:t>Ron will access a variety of community settings an average of three times per week. When provided with positive behavior supports, Ron will engage in appropriate behavior when traveling in the car and during community activities 100% of the time.</a:t>
                      </a:r>
                      <a:endParaRPr lang="en-US" sz="1300" b="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txBody>
                  <a:tcPr marL="61993" marR="61993" marT="0" marB="0"/>
                </a:tc>
                <a:extLst>
                  <a:ext uri="{0D108BD9-81ED-4DB2-BD59-A6C34878D82A}">
                    <a16:rowId xmlns:a16="http://schemas.microsoft.com/office/drawing/2014/main" val="2651199125"/>
                  </a:ext>
                </a:extLst>
              </a:tr>
              <a:tr h="1533563">
                <a:tc>
                  <a:txBody>
                    <a:bodyPr/>
                    <a:lstStyle/>
                    <a:p>
                      <a:pPr marL="0" marR="0">
                        <a:lnSpc>
                          <a:spcPct val="115000"/>
                        </a:lnSpc>
                        <a:spcBef>
                          <a:spcPts val="0"/>
                        </a:spcBef>
                        <a:spcAft>
                          <a:spcPts val="0"/>
                        </a:spcAft>
                      </a:pPr>
                      <a:r>
                        <a:rPr lang="en-US" sz="1300" dirty="0">
                          <a:effectLst/>
                        </a:rPr>
                        <a:t>Strategies for Implementation</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1993" marR="61993" marT="0" marB="0"/>
                </a:tc>
                <a:tc>
                  <a:txBody>
                    <a:bodyPr/>
                    <a:lstStyle/>
                    <a:p>
                      <a:pPr marL="0" marR="0">
                        <a:lnSpc>
                          <a:spcPct val="115000"/>
                        </a:lnSpc>
                        <a:spcBef>
                          <a:spcPts val="0"/>
                        </a:spcBef>
                        <a:spcAft>
                          <a:spcPts val="0"/>
                        </a:spcAft>
                      </a:pPr>
                      <a:r>
                        <a:rPr lang="en-US" sz="1300" dirty="0">
                          <a:effectLst/>
                        </a:rPr>
                        <a:t>PBS strategies for travel in the community: CDs of favorite music, singing, planning, supplying favorite objects, and food. Community Specialist services for new staff training as Ron does not engage in inappropriate behavior when his parents are in the car.</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1993" marR="61993" marT="0" marB="0"/>
                </a:tc>
                <a:extLst>
                  <a:ext uri="{0D108BD9-81ED-4DB2-BD59-A6C34878D82A}">
                    <a16:rowId xmlns:a16="http://schemas.microsoft.com/office/drawing/2014/main" val="2074758015"/>
                  </a:ext>
                </a:extLst>
              </a:tr>
              <a:tr h="290680">
                <a:tc>
                  <a:txBody>
                    <a:bodyPr/>
                    <a:lstStyle/>
                    <a:p>
                      <a:pPr marL="0" marR="0">
                        <a:lnSpc>
                          <a:spcPct val="115000"/>
                        </a:lnSpc>
                        <a:spcBef>
                          <a:spcPts val="0"/>
                        </a:spcBef>
                        <a:spcAft>
                          <a:spcPts val="0"/>
                        </a:spcAft>
                      </a:pPr>
                      <a:r>
                        <a:rPr lang="en-US" sz="1300" dirty="0">
                          <a:effectLst/>
                        </a:rPr>
                        <a:t>Measure of Success:</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1993" marR="61993" marT="0" marB="0"/>
                </a:tc>
                <a:tc>
                  <a:txBody>
                    <a:bodyPr/>
                    <a:lstStyle/>
                    <a:p>
                      <a:pPr marL="0" marR="0">
                        <a:lnSpc>
                          <a:spcPct val="115000"/>
                        </a:lnSpc>
                        <a:spcBef>
                          <a:spcPts val="0"/>
                        </a:spcBef>
                        <a:spcAft>
                          <a:spcPts val="0"/>
                        </a:spcAft>
                      </a:pPr>
                      <a:r>
                        <a:rPr lang="en-US" sz="1300" dirty="0">
                          <a:effectLst/>
                        </a:rPr>
                        <a:t>An average of twelve documented trips per month.</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1993" marR="61993" marT="0" marB="0"/>
                </a:tc>
                <a:extLst>
                  <a:ext uri="{0D108BD9-81ED-4DB2-BD59-A6C34878D82A}">
                    <a16:rowId xmlns:a16="http://schemas.microsoft.com/office/drawing/2014/main" val="3025331046"/>
                  </a:ext>
                </a:extLst>
              </a:tr>
              <a:tr h="290680">
                <a:tc>
                  <a:txBody>
                    <a:bodyPr/>
                    <a:lstStyle/>
                    <a:p>
                      <a:pPr marL="0" marR="0">
                        <a:lnSpc>
                          <a:spcPct val="115000"/>
                        </a:lnSpc>
                        <a:spcBef>
                          <a:spcPts val="0"/>
                        </a:spcBef>
                        <a:spcAft>
                          <a:spcPts val="0"/>
                        </a:spcAft>
                      </a:pPr>
                      <a:r>
                        <a:rPr lang="en-US" sz="1300" dirty="0">
                          <a:effectLst/>
                        </a:rPr>
                        <a:t>Who is Responsible?</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1993" marR="61993" marT="0" marB="0"/>
                </a:tc>
                <a:tc>
                  <a:txBody>
                    <a:bodyPr/>
                    <a:lstStyle/>
                    <a:p>
                      <a:pPr marL="0" marR="0">
                        <a:lnSpc>
                          <a:spcPct val="115000"/>
                        </a:lnSpc>
                        <a:spcBef>
                          <a:spcPts val="0"/>
                        </a:spcBef>
                        <a:spcAft>
                          <a:spcPts val="0"/>
                        </a:spcAft>
                      </a:pPr>
                      <a:r>
                        <a:rPr lang="en-US" sz="1300" dirty="0">
                          <a:effectLst/>
                        </a:rPr>
                        <a:t>Paper logbook documentation by PAs</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1993" marR="61993" marT="0" marB="0"/>
                </a:tc>
                <a:extLst>
                  <a:ext uri="{0D108BD9-81ED-4DB2-BD59-A6C34878D82A}">
                    <a16:rowId xmlns:a16="http://schemas.microsoft.com/office/drawing/2014/main" val="170415139"/>
                  </a:ext>
                </a:extLst>
              </a:tr>
              <a:tr h="290680">
                <a:tc>
                  <a:txBody>
                    <a:bodyPr/>
                    <a:lstStyle/>
                    <a:p>
                      <a:pPr marL="0" marR="0">
                        <a:lnSpc>
                          <a:spcPct val="115000"/>
                        </a:lnSpc>
                        <a:spcBef>
                          <a:spcPts val="0"/>
                        </a:spcBef>
                        <a:spcAft>
                          <a:spcPts val="0"/>
                        </a:spcAft>
                      </a:pPr>
                      <a:r>
                        <a:rPr lang="en-US" sz="1300" dirty="0">
                          <a:effectLst/>
                        </a:rPr>
                        <a:t>Estimated Completion Date</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1993" marR="61993" marT="0" marB="0"/>
                </a:tc>
                <a:tc>
                  <a:txBody>
                    <a:bodyPr/>
                    <a:lstStyle/>
                    <a:p>
                      <a:pPr marL="0" marR="0">
                        <a:lnSpc>
                          <a:spcPct val="115000"/>
                        </a:lnSpc>
                        <a:spcBef>
                          <a:spcPts val="0"/>
                        </a:spcBef>
                        <a:spcAft>
                          <a:spcPts val="0"/>
                        </a:spcAft>
                      </a:pPr>
                      <a:r>
                        <a:rPr lang="en-US" sz="1300" dirty="0">
                          <a:effectLst/>
                        </a:rPr>
                        <a:t>6/30/2025</a:t>
                      </a:r>
                      <a:endParaRPr lang="en-US" sz="1300" dirty="0">
                        <a:effectLst/>
                        <a:latin typeface="Arial" panose="020B0604020202020204" pitchFamily="34" charset="0"/>
                        <a:ea typeface="Yu Mincho" panose="02020400000000000000" pitchFamily="18" charset="-128"/>
                        <a:cs typeface="Arial" panose="020B0604020202020204" pitchFamily="34" charset="0"/>
                      </a:endParaRPr>
                    </a:p>
                  </a:txBody>
                  <a:tcPr marL="61993" marR="61993" marT="0" marB="0"/>
                </a:tc>
                <a:extLst>
                  <a:ext uri="{0D108BD9-81ED-4DB2-BD59-A6C34878D82A}">
                    <a16:rowId xmlns:a16="http://schemas.microsoft.com/office/drawing/2014/main" val="3956203756"/>
                  </a:ext>
                </a:extLst>
              </a:tr>
            </a:tbl>
          </a:graphicData>
        </a:graphic>
      </p:graphicFrame>
    </p:spTree>
    <p:extLst>
      <p:ext uri="{BB962C8B-B14F-4D97-AF65-F5344CB8AC3E}">
        <p14:creationId xmlns:p14="http://schemas.microsoft.com/office/powerpoint/2010/main" val="1220981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2"/>
        <p:cNvGrpSpPr/>
        <p:nvPr/>
      </p:nvGrpSpPr>
      <p:grpSpPr>
        <a:xfrm>
          <a:off x="0" y="0"/>
          <a:ext cx="0" cy="0"/>
          <a:chOff x="0" y="0"/>
          <a:chExt cx="0" cy="0"/>
        </a:xfrm>
      </p:grpSpPr>
      <p:sp>
        <p:nvSpPr>
          <p:cNvPr id="210" name="Rectangle 209">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2" name="Rectangle 211">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214" name="Rectangle 213">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6" name="Picture 205" descr="Calculator on a notebook">
            <a:extLst>
              <a:ext uri="{FF2B5EF4-FFF2-40B4-BE49-F238E27FC236}">
                <a16:creationId xmlns:a16="http://schemas.microsoft.com/office/drawing/2014/main" id="{07BB3CF7-2849-75E2-0F68-332BA89D2916}"/>
              </a:ext>
            </a:extLst>
          </p:cNvPr>
          <p:cNvPicPr>
            <a:picLocks noChangeAspect="1"/>
          </p:cNvPicPr>
          <p:nvPr/>
        </p:nvPicPr>
        <p:blipFill rotWithShape="1">
          <a:blip r:embed="rId3">
            <a:duotone>
              <a:schemeClr val="bg2">
                <a:shade val="45000"/>
                <a:satMod val="135000"/>
              </a:schemeClr>
              <a:prstClr val="white"/>
            </a:duotone>
            <a:alphaModFix amt="25000"/>
          </a:blip>
          <a:srcRect t="15709" r="-1" b="-1"/>
          <a:stretch/>
        </p:blipFill>
        <p:spPr>
          <a:xfrm>
            <a:off x="20" y="8174"/>
            <a:ext cx="9141694" cy="5143490"/>
          </a:xfrm>
          <a:prstGeom prst="rect">
            <a:avLst/>
          </a:prstGeom>
        </p:spPr>
      </p:pic>
      <p:sp>
        <p:nvSpPr>
          <p:cNvPr id="216" name="Rectangle 215">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3" name="Google Shape;203;p38"/>
          <p:cNvSpPr txBox="1">
            <a:spLocks noGrp="1"/>
          </p:cNvSpPr>
          <p:nvPr>
            <p:ph type="title"/>
          </p:nvPr>
        </p:nvSpPr>
        <p:spPr>
          <a:xfrm>
            <a:off x="130629" y="842877"/>
            <a:ext cx="2452064" cy="3450888"/>
          </a:xfrm>
          <a:prstGeom prst="rect">
            <a:avLst/>
          </a:prstGeom>
        </p:spPr>
        <p:txBody>
          <a:bodyPr spcFirstLastPara="1" vert="horz" lIns="91440" tIns="45720" rIns="91440" bIns="45720" rtlCol="0" anchor="ctr" anchorCtr="0">
            <a:normAutofit/>
          </a:bodyPr>
          <a:lstStyle/>
          <a:p>
            <a:pPr marL="0" lvl="0" indent="0" defTabSz="914400">
              <a:lnSpc>
                <a:spcPct val="90000"/>
              </a:lnSpc>
              <a:spcBef>
                <a:spcPct val="0"/>
              </a:spcBef>
              <a:spcAft>
                <a:spcPts val="0"/>
              </a:spcAft>
              <a:buSzPts val="3000"/>
            </a:pPr>
            <a:r>
              <a:rPr lang="en-US" sz="3200" spc="-60" dirty="0"/>
              <a:t>Budget Request/</a:t>
            </a:r>
            <a:br>
              <a:rPr lang="en-US" sz="3200" spc="-60" dirty="0"/>
            </a:br>
            <a:r>
              <a:rPr lang="en-US" sz="3200" spc="-60" dirty="0"/>
              <a:t>Authorization</a:t>
            </a:r>
          </a:p>
        </p:txBody>
      </p:sp>
      <p:sp>
        <p:nvSpPr>
          <p:cNvPr id="204" name="Google Shape;204;p38"/>
          <p:cNvSpPr txBox="1">
            <a:spLocks noGrp="1"/>
          </p:cNvSpPr>
          <p:nvPr>
            <p:ph type="body" idx="1"/>
          </p:nvPr>
        </p:nvSpPr>
        <p:spPr>
          <a:xfrm>
            <a:off x="2713302" y="648081"/>
            <a:ext cx="5830334" cy="3840480"/>
          </a:xfrm>
          <a:prstGeom prst="rect">
            <a:avLst/>
          </a:prstGeom>
        </p:spPr>
        <p:txBody>
          <a:bodyPr spcFirstLastPara="1" vert="horz" lIns="91440" tIns="45720" rIns="91440" bIns="45720" rtlCol="0" anchor="ctr" anchorCtr="0">
            <a:normAutofit fontScale="25000" lnSpcReduction="20000"/>
          </a:bodyPr>
          <a:lstStyle/>
          <a:p>
            <a:pPr marL="0" lvl="0" indent="-182880" defTabSz="914400">
              <a:lnSpc>
                <a:spcPct val="90000"/>
              </a:lnSpc>
              <a:spcBef>
                <a:spcPts val="0"/>
              </a:spcBef>
              <a:spcAft>
                <a:spcPts val="0"/>
              </a:spcAft>
              <a:buSzPts val="1800"/>
              <a:buFont typeface="Wingdings 2" pitchFamily="18" charset="2"/>
              <a:buChar char=""/>
            </a:pPr>
            <a:endParaRPr lang="en-US" dirty="0"/>
          </a:p>
          <a:p>
            <a:pPr marL="457200" lvl="0" indent="0" algn="l" rtl="0">
              <a:lnSpc>
                <a:spcPct val="90000"/>
              </a:lnSpc>
              <a:spcBef>
                <a:spcPts val="1600"/>
              </a:spcBef>
              <a:spcAft>
                <a:spcPts val="0"/>
              </a:spcAft>
              <a:buNone/>
            </a:pPr>
            <a:r>
              <a:rPr lang="en-US" sz="4800" b="1" u="sng" dirty="0"/>
              <a:t>All requests must include the following :  </a:t>
            </a:r>
          </a:p>
          <a:p>
            <a:pPr marL="457200" lvl="0" indent="-301307" algn="l" rtl="0">
              <a:lnSpc>
                <a:spcPct val="90000"/>
              </a:lnSpc>
              <a:spcBef>
                <a:spcPts val="1600"/>
              </a:spcBef>
              <a:spcAft>
                <a:spcPts val="0"/>
              </a:spcAft>
              <a:buSzPct val="83424"/>
              <a:buChar char="●"/>
            </a:pPr>
            <a:r>
              <a:rPr lang="en-US" sz="4800" b="1" dirty="0"/>
              <a:t>Time span of service(s)</a:t>
            </a:r>
            <a:r>
              <a:rPr lang="en-US" sz="4800" dirty="0"/>
              <a:t>  -  [usually ISP dates. EG 7/1/24-6/30/25]</a:t>
            </a:r>
          </a:p>
          <a:p>
            <a:pPr marL="457200" lvl="0" indent="-301307" algn="l" rtl="0">
              <a:lnSpc>
                <a:spcPct val="90000"/>
              </a:lnSpc>
              <a:spcBef>
                <a:spcPts val="1600"/>
              </a:spcBef>
              <a:spcAft>
                <a:spcPts val="0"/>
              </a:spcAft>
              <a:buSzPct val="83424"/>
              <a:buChar char="●"/>
            </a:pPr>
            <a:r>
              <a:rPr lang="en-US" sz="4800" b="1" dirty="0"/>
              <a:t>Name of each service - </a:t>
            </a:r>
            <a:r>
              <a:rPr lang="en-US" sz="4800" dirty="0"/>
              <a:t> [PCA, Community Specialist, Day Hab, Transportation, etc. We like to include their CIMOR code here as well]</a:t>
            </a:r>
          </a:p>
          <a:p>
            <a:pPr marL="457200" lvl="0" indent="-301307" algn="l" rtl="0">
              <a:lnSpc>
                <a:spcPct val="90000"/>
              </a:lnSpc>
              <a:spcBef>
                <a:spcPts val="1600"/>
              </a:spcBef>
              <a:spcAft>
                <a:spcPts val="0"/>
              </a:spcAft>
              <a:buSzPct val="83424"/>
              <a:buChar char="●"/>
            </a:pPr>
            <a:r>
              <a:rPr lang="en-US" sz="4800" b="1" dirty="0"/>
              <a:t>Name of each service provider -</a:t>
            </a:r>
            <a:r>
              <a:rPr lang="en-US" sz="4800" dirty="0"/>
              <a:t> Acumen  [name of the PROVIDER that will have access to funding in CIMOR]</a:t>
            </a:r>
          </a:p>
          <a:p>
            <a:pPr marL="457200" lvl="0" indent="-301307" algn="l" rtl="0">
              <a:lnSpc>
                <a:spcPct val="90000"/>
              </a:lnSpc>
              <a:spcBef>
                <a:spcPts val="1600"/>
              </a:spcBef>
              <a:spcAft>
                <a:spcPts val="0"/>
              </a:spcAft>
              <a:buSzPct val="83424"/>
              <a:buChar char="●"/>
            </a:pPr>
            <a:r>
              <a:rPr lang="en-US" sz="4800" b="1" dirty="0"/>
              <a:t>Number of units to be provided in the time span indicated for each service  </a:t>
            </a:r>
            <a:r>
              <a:rPr lang="en-US" sz="4800" dirty="0"/>
              <a:t>- [SDS units are hours, other service units are usually in 15-minute increments (e.g.,  4 units = 1 hour)]</a:t>
            </a:r>
          </a:p>
          <a:p>
            <a:pPr marL="457200" lvl="0" indent="-301307" algn="l" rtl="0">
              <a:lnSpc>
                <a:spcPct val="90000"/>
              </a:lnSpc>
              <a:spcBef>
                <a:spcPts val="1600"/>
              </a:spcBef>
              <a:spcAft>
                <a:spcPts val="0"/>
              </a:spcAft>
              <a:buSzPct val="83424"/>
              <a:buChar char="●"/>
            </a:pPr>
            <a:r>
              <a:rPr lang="en-US" sz="4800" b="1" dirty="0"/>
              <a:t>Service rate per unit for each service. </a:t>
            </a:r>
            <a:r>
              <a:rPr lang="en-US" sz="4800" dirty="0"/>
              <a:t>Current regular PCA for SDS is $33.00. [get the unit rate from your SC or the Provider]</a:t>
            </a:r>
          </a:p>
          <a:p>
            <a:pPr marL="457200" lvl="0" indent="-301307" algn="l" rtl="0">
              <a:lnSpc>
                <a:spcPct val="90000"/>
              </a:lnSpc>
              <a:spcBef>
                <a:spcPts val="1600"/>
              </a:spcBef>
              <a:spcAft>
                <a:spcPts val="0"/>
              </a:spcAft>
              <a:buSzPct val="83424"/>
              <a:buChar char="●"/>
            </a:pPr>
            <a:r>
              <a:rPr lang="en-US" sz="4800" b="1" dirty="0"/>
              <a:t>Total cost per time span of each service</a:t>
            </a:r>
            <a:r>
              <a:rPr lang="en-US" sz="4800" dirty="0"/>
              <a:t>  [Units X cost = Total</a:t>
            </a:r>
          </a:p>
          <a:p>
            <a:pPr marL="0" lvl="0" indent="0" algn="ctr" rtl="0">
              <a:lnSpc>
                <a:spcPct val="90000"/>
              </a:lnSpc>
              <a:spcBef>
                <a:spcPts val="1600"/>
              </a:spcBef>
              <a:spcAft>
                <a:spcPts val="0"/>
              </a:spcAft>
              <a:buNone/>
            </a:pPr>
            <a:r>
              <a:rPr lang="en-US" sz="4800" b="1" dirty="0"/>
              <a:t>Once the ISP is approved by Utilization Review (UR), these amounts will be entered into CIMOR and the Provider will be able to confirm they are available for use.  In SDS’s case, the employer will be able to see the Authorization and Dates in their DCI portal under budgets.  </a:t>
            </a:r>
          </a:p>
          <a:p>
            <a:pPr marL="457200" lvl="0" indent="-182880" defTabSz="914400">
              <a:lnSpc>
                <a:spcPct val="90000"/>
              </a:lnSpc>
              <a:spcBef>
                <a:spcPts val="1600"/>
              </a:spcBef>
              <a:spcAft>
                <a:spcPts val="0"/>
              </a:spcAft>
              <a:buSzPts val="1800"/>
              <a:buFont typeface="Wingdings 2" pitchFamily="18" charset="2"/>
              <a:buChar char=""/>
            </a:pPr>
            <a:endParaRPr lang="en-US" sz="2500" dirty="0"/>
          </a:p>
          <a:p>
            <a:pPr marL="0" lvl="0" indent="-182880" defTabSz="914400">
              <a:lnSpc>
                <a:spcPct val="90000"/>
              </a:lnSpc>
              <a:spcBef>
                <a:spcPts val="1600"/>
              </a:spcBef>
              <a:spcAft>
                <a:spcPts val="0"/>
              </a:spcAft>
              <a:buSzPts val="1800"/>
              <a:buFont typeface="Wingdings 2" pitchFamily="18" charset="2"/>
              <a:buChar char=""/>
            </a:pPr>
            <a:endParaRPr lang="en-US" dirty="0"/>
          </a:p>
        </p:txBody>
      </p:sp>
      <p:sp>
        <p:nvSpPr>
          <p:cNvPr id="218" name="Rectangle 217">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p:nvSpPr>
          <p:cNvPr id="221" name="Rectangle 22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22" name="Rectangle 22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9" name="Google Shape;209;p39"/>
          <p:cNvSpPr txBox="1">
            <a:spLocks noGrp="1"/>
          </p:cNvSpPr>
          <p:nvPr>
            <p:ph type="title"/>
          </p:nvPr>
        </p:nvSpPr>
        <p:spPr>
          <a:xfrm>
            <a:off x="189689" y="842877"/>
            <a:ext cx="2393004" cy="3450888"/>
          </a:xfrm>
          <a:prstGeom prst="rect">
            <a:avLst/>
          </a:prstGeom>
        </p:spPr>
        <p:txBody>
          <a:bodyPr spcFirstLastPara="1" vert="horz" lIns="91440" tIns="45720" rIns="91440" bIns="45720" rtlCol="0" anchor="ctr" anchorCtr="0">
            <a:normAutofit/>
          </a:bodyPr>
          <a:lstStyle/>
          <a:p>
            <a:pPr marL="0" lvl="0" indent="0" defTabSz="914400">
              <a:lnSpc>
                <a:spcPct val="90000"/>
              </a:lnSpc>
              <a:spcBef>
                <a:spcPct val="0"/>
              </a:spcBef>
              <a:spcAft>
                <a:spcPts val="0"/>
              </a:spcAft>
              <a:buSzPts val="3000"/>
            </a:pPr>
            <a:r>
              <a:rPr lang="en-US" sz="3600" spc="-60" dirty="0"/>
              <a:t>Monitoring of ISP</a:t>
            </a:r>
          </a:p>
        </p:txBody>
      </p:sp>
      <p:sp>
        <p:nvSpPr>
          <p:cNvPr id="210" name="Google Shape;210;p39"/>
          <p:cNvSpPr txBox="1">
            <a:spLocks noGrp="1"/>
          </p:cNvSpPr>
          <p:nvPr>
            <p:ph type="body" idx="1"/>
          </p:nvPr>
        </p:nvSpPr>
        <p:spPr>
          <a:xfrm>
            <a:off x="2772381" y="648081"/>
            <a:ext cx="3788928" cy="3840480"/>
          </a:xfrm>
          <a:prstGeom prst="rect">
            <a:avLst/>
          </a:prstGeom>
        </p:spPr>
        <p:txBody>
          <a:bodyPr spcFirstLastPara="1" vert="horz" lIns="91440" tIns="45720" rIns="91440" bIns="45720" rtlCol="0" anchor="ctr" anchorCtr="0">
            <a:normAutofit fontScale="92500" lnSpcReduction="20000"/>
          </a:bodyPr>
          <a:lstStyle/>
          <a:p>
            <a:pPr marL="0" lvl="0" indent="-182880" defTabSz="914400">
              <a:lnSpc>
                <a:spcPct val="90000"/>
              </a:lnSpc>
              <a:spcBef>
                <a:spcPts val="0"/>
              </a:spcBef>
              <a:spcAft>
                <a:spcPts val="0"/>
              </a:spcAft>
              <a:buSzPts val="1800"/>
              <a:buFont typeface="Wingdings 2" pitchFamily="18" charset="2"/>
              <a:buChar char=""/>
            </a:pPr>
            <a:endParaRPr lang="en-US" dirty="0"/>
          </a:p>
          <a:p>
            <a:pPr marL="457200" lvl="0" indent="-182880" defTabSz="914400">
              <a:lnSpc>
                <a:spcPct val="90000"/>
              </a:lnSpc>
              <a:spcBef>
                <a:spcPts val="1600"/>
              </a:spcBef>
              <a:spcAft>
                <a:spcPts val="0"/>
              </a:spcAft>
              <a:buSzPts val="1800"/>
              <a:buFont typeface="Wingdings 2" pitchFamily="18" charset="2"/>
              <a:buChar char=""/>
            </a:pPr>
            <a:r>
              <a:rPr lang="en-US" sz="2400" b="1" dirty="0"/>
              <a:t>Who is responsible for monitoring the plan?</a:t>
            </a:r>
          </a:p>
          <a:p>
            <a:pPr marL="457200" lvl="0" indent="-182880" defTabSz="914400">
              <a:lnSpc>
                <a:spcPct val="90000"/>
              </a:lnSpc>
              <a:spcBef>
                <a:spcPts val="1600"/>
              </a:spcBef>
              <a:spcAft>
                <a:spcPts val="0"/>
              </a:spcAft>
              <a:buSzPts val="1800"/>
              <a:buFont typeface="Wingdings 2" pitchFamily="18" charset="2"/>
              <a:buChar char=""/>
            </a:pPr>
            <a:r>
              <a:rPr lang="en-US" sz="2400" dirty="0"/>
              <a:t>Personal assistants via Daily notes</a:t>
            </a:r>
          </a:p>
          <a:p>
            <a:pPr marL="457200" lvl="0" indent="-182880" defTabSz="914400">
              <a:lnSpc>
                <a:spcPct val="90000"/>
              </a:lnSpc>
              <a:spcBef>
                <a:spcPts val="1600"/>
              </a:spcBef>
              <a:spcAft>
                <a:spcPts val="0"/>
              </a:spcAft>
              <a:buSzPts val="1800"/>
              <a:buFont typeface="Wingdings 2" pitchFamily="18" charset="2"/>
              <a:buChar char=""/>
            </a:pPr>
            <a:r>
              <a:rPr lang="en-US" sz="2400" dirty="0"/>
              <a:t>Community Specialist and therapists via service notes</a:t>
            </a:r>
          </a:p>
          <a:p>
            <a:pPr indent="-182880" defTabSz="914400">
              <a:lnSpc>
                <a:spcPct val="90000"/>
              </a:lnSpc>
              <a:spcBef>
                <a:spcPts val="1600"/>
              </a:spcBef>
              <a:buFont typeface="Wingdings 2" pitchFamily="18" charset="2"/>
              <a:buChar char=""/>
            </a:pPr>
            <a:r>
              <a:rPr lang="en-US" sz="2400" dirty="0"/>
              <a:t>Designated representative via Monthly summary</a:t>
            </a:r>
          </a:p>
          <a:p>
            <a:pPr indent="-182880" defTabSz="914400">
              <a:lnSpc>
                <a:spcPct val="90000"/>
              </a:lnSpc>
              <a:spcBef>
                <a:spcPts val="1600"/>
              </a:spcBef>
              <a:buFont typeface="Wingdings 2" pitchFamily="18" charset="2"/>
              <a:buChar char=""/>
            </a:pPr>
            <a:r>
              <a:rPr lang="en-US" sz="2400" dirty="0"/>
              <a:t>SDS specialist monitor on a 3-year cycle</a:t>
            </a:r>
          </a:p>
          <a:p>
            <a:pPr marL="457200" lvl="0" indent="-182880" defTabSz="914400">
              <a:lnSpc>
                <a:spcPct val="90000"/>
              </a:lnSpc>
              <a:spcBef>
                <a:spcPts val="1600"/>
              </a:spcBef>
              <a:spcAft>
                <a:spcPts val="0"/>
              </a:spcAft>
              <a:buSzPts val="1800"/>
              <a:buFont typeface="Wingdings 2" pitchFamily="18" charset="2"/>
              <a:buChar char=""/>
            </a:pPr>
            <a:endParaRPr lang="en-US" sz="2400" dirty="0"/>
          </a:p>
        </p:txBody>
      </p:sp>
      <p:pic>
        <p:nvPicPr>
          <p:cNvPr id="223" name="Graphic 222" descr="Check List">
            <a:extLst>
              <a:ext uri="{FF2B5EF4-FFF2-40B4-BE49-F238E27FC236}">
                <a16:creationId xmlns:a16="http://schemas.microsoft.com/office/drawing/2014/main" id="{39157D19-A06B-8965-E511-3EB2A4B1B6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9876" y="1265301"/>
            <a:ext cx="2606040" cy="260604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56DE-519F-38D6-A985-7D23024E0AF1}"/>
              </a:ext>
            </a:extLst>
          </p:cNvPr>
          <p:cNvSpPr>
            <a:spLocks noGrp="1"/>
          </p:cNvSpPr>
          <p:nvPr>
            <p:ph type="title"/>
          </p:nvPr>
        </p:nvSpPr>
        <p:spPr>
          <a:xfrm>
            <a:off x="369455" y="563418"/>
            <a:ext cx="1893453" cy="1616364"/>
          </a:xfrm>
        </p:spPr>
        <p:txBody>
          <a:bodyPr/>
          <a:lstStyle/>
          <a:p>
            <a:r>
              <a:rPr lang="en-US" dirty="0"/>
              <a:t>DMH Internal Monitoring</a:t>
            </a:r>
          </a:p>
        </p:txBody>
      </p:sp>
      <p:sp>
        <p:nvSpPr>
          <p:cNvPr id="3" name="Text Placeholder 2">
            <a:extLst>
              <a:ext uri="{FF2B5EF4-FFF2-40B4-BE49-F238E27FC236}">
                <a16:creationId xmlns:a16="http://schemas.microsoft.com/office/drawing/2014/main" id="{07696DE0-89F7-07A4-CAE4-230725B1C7C7}"/>
              </a:ext>
            </a:extLst>
          </p:cNvPr>
          <p:cNvSpPr>
            <a:spLocks noGrp="1"/>
          </p:cNvSpPr>
          <p:nvPr>
            <p:ph type="body" idx="1"/>
          </p:nvPr>
        </p:nvSpPr>
        <p:spPr>
          <a:xfrm>
            <a:off x="2567710" y="397164"/>
            <a:ext cx="4285671" cy="4516581"/>
          </a:xfrm>
        </p:spPr>
        <p:txBody>
          <a:bodyPr/>
          <a:lstStyle/>
          <a:p>
            <a:pPr marL="274320" lvl="0" indent="0" defTabSz="914400">
              <a:lnSpc>
                <a:spcPct val="90000"/>
              </a:lnSpc>
              <a:spcBef>
                <a:spcPts val="1600"/>
              </a:spcBef>
              <a:spcAft>
                <a:spcPts val="0"/>
              </a:spcAft>
              <a:buSzPts val="1800"/>
              <a:buNone/>
            </a:pPr>
            <a:r>
              <a:rPr lang="en-US" sz="1600" b="1" dirty="0">
                <a:solidFill>
                  <a:schemeClr val="tx1"/>
                </a:solidFill>
                <a:hlinkClick r:id="rId2">
                  <a:extLst>
                    <a:ext uri="{A12FA001-AC4F-418D-AE19-62706E023703}">
                      <ahyp:hlinkClr xmlns:ahyp="http://schemas.microsoft.com/office/drawing/2018/hyperlinkcolor" val="tx"/>
                    </a:ext>
                  </a:extLst>
                </a:hlinkClick>
              </a:rPr>
              <a:t>Integrated Quality Management Functions</a:t>
            </a:r>
            <a:endParaRPr lang="en-US" sz="1600" b="1" dirty="0">
              <a:solidFill>
                <a:schemeClr val="tx1"/>
              </a:solidFill>
            </a:endParaRPr>
          </a:p>
          <a:p>
            <a:pPr lvl="1" indent="-182880" defTabSz="914400">
              <a:lnSpc>
                <a:spcPct val="90000"/>
              </a:lnSpc>
              <a:buSzPts val="1800"/>
              <a:buFont typeface="Wingdings 2" pitchFamily="18" charset="2"/>
              <a:buChar char=""/>
            </a:pPr>
            <a:r>
              <a:rPr lang="en-US" sz="1400" dirty="0"/>
              <a:t>Complaint Response</a:t>
            </a:r>
          </a:p>
          <a:p>
            <a:pPr lvl="1" indent="-182880" defTabSz="914400">
              <a:lnSpc>
                <a:spcPct val="90000"/>
              </a:lnSpc>
              <a:buSzPts val="1800"/>
              <a:buFont typeface="Wingdings 2" pitchFamily="18" charset="2"/>
              <a:buChar char=""/>
            </a:pPr>
            <a:r>
              <a:rPr lang="en-US" sz="1400" dirty="0"/>
              <a:t>Fiscal Reviews</a:t>
            </a:r>
          </a:p>
          <a:p>
            <a:pPr lvl="1" indent="-182880" defTabSz="914400">
              <a:lnSpc>
                <a:spcPct val="90000"/>
              </a:lnSpc>
              <a:buSzPts val="1800"/>
              <a:buFont typeface="Wingdings 2" pitchFamily="18" charset="2"/>
              <a:buChar char=""/>
            </a:pPr>
            <a:r>
              <a:rPr lang="en-US" sz="1400" dirty="0"/>
              <a:t>Health Risk Screening</a:t>
            </a:r>
          </a:p>
          <a:p>
            <a:pPr lvl="1" indent="-182880" defTabSz="914400">
              <a:lnSpc>
                <a:spcPct val="90000"/>
              </a:lnSpc>
              <a:buSzPts val="1800"/>
              <a:buFont typeface="Wingdings 2" pitchFamily="18" charset="2"/>
              <a:buChar char=""/>
            </a:pPr>
            <a:r>
              <a:rPr lang="en-US" sz="1400" dirty="0"/>
              <a:t>Licensure and Certification</a:t>
            </a:r>
          </a:p>
          <a:p>
            <a:pPr lvl="1" indent="-182880" defTabSz="914400">
              <a:lnSpc>
                <a:spcPct val="90000"/>
              </a:lnSpc>
              <a:buSzPts val="1800"/>
              <a:buFont typeface="Wingdings 2" pitchFamily="18" charset="2"/>
              <a:buChar char=""/>
            </a:pPr>
            <a:r>
              <a:rPr lang="en-US" sz="1400" dirty="0"/>
              <a:t>Mortality Reviews</a:t>
            </a:r>
          </a:p>
          <a:p>
            <a:pPr lvl="1" indent="-182880" defTabSz="914400">
              <a:lnSpc>
                <a:spcPct val="90000"/>
              </a:lnSpc>
              <a:buSzPts val="1800"/>
              <a:buFont typeface="Wingdings 2" pitchFamily="18" charset="2"/>
              <a:buChar char=""/>
            </a:pPr>
            <a:r>
              <a:rPr lang="en-US" sz="1400" dirty="0"/>
              <a:t>Individual Plan Reviews</a:t>
            </a:r>
          </a:p>
          <a:p>
            <a:pPr lvl="1" indent="-182880" defTabSz="914400">
              <a:lnSpc>
                <a:spcPct val="90000"/>
              </a:lnSpc>
              <a:buSzPts val="1800"/>
              <a:buFont typeface="Wingdings 2" pitchFamily="18" charset="2"/>
              <a:buChar char=""/>
            </a:pPr>
            <a:r>
              <a:rPr lang="en-US" sz="1400" dirty="0"/>
              <a:t>Provider Relations Review</a:t>
            </a:r>
          </a:p>
          <a:p>
            <a:pPr lvl="1" indent="-182880" defTabSz="914400">
              <a:lnSpc>
                <a:spcPct val="90000"/>
              </a:lnSpc>
              <a:buSzPts val="1800"/>
              <a:buFont typeface="Wingdings 2" pitchFamily="18" charset="2"/>
              <a:buChar char=""/>
            </a:pPr>
            <a:r>
              <a:rPr lang="en-US" sz="1400" dirty="0"/>
              <a:t>Quality of Services Review</a:t>
            </a:r>
          </a:p>
          <a:p>
            <a:pPr lvl="1" indent="-182880" defTabSz="914400">
              <a:lnSpc>
                <a:spcPct val="90000"/>
              </a:lnSpc>
              <a:buSzPts val="1800"/>
              <a:buFont typeface="Wingdings 2" pitchFamily="18" charset="2"/>
              <a:buChar char=""/>
            </a:pPr>
            <a:r>
              <a:rPr lang="en-US" sz="1400" dirty="0"/>
              <a:t>Support Monitoring</a:t>
            </a:r>
          </a:p>
          <a:p>
            <a:pPr lvl="1" indent="-182880" defTabSz="914400">
              <a:lnSpc>
                <a:spcPct val="90000"/>
              </a:lnSpc>
              <a:buSzPts val="1800"/>
              <a:buFont typeface="Wingdings 2" pitchFamily="18" charset="2"/>
              <a:buChar char=""/>
            </a:pPr>
            <a:r>
              <a:rPr lang="en-US" sz="1400" dirty="0"/>
              <a:t>IQMFD Database of Incidents</a:t>
            </a:r>
          </a:p>
        </p:txBody>
      </p:sp>
      <p:sp>
        <p:nvSpPr>
          <p:cNvPr id="4" name="TextBox 3">
            <a:extLst>
              <a:ext uri="{FF2B5EF4-FFF2-40B4-BE49-F238E27FC236}">
                <a16:creationId xmlns:a16="http://schemas.microsoft.com/office/drawing/2014/main" id="{A8541156-B01B-FC17-89CA-51A19B7DEDA9}"/>
              </a:ext>
            </a:extLst>
          </p:cNvPr>
          <p:cNvSpPr txBox="1"/>
          <p:nvPr/>
        </p:nvSpPr>
        <p:spPr>
          <a:xfrm>
            <a:off x="6576291" y="1736436"/>
            <a:ext cx="1847273" cy="1690255"/>
          </a:xfrm>
          <a:prstGeom prst="rect">
            <a:avLst/>
          </a:prstGeom>
          <a:noFill/>
        </p:spPr>
        <p:txBody>
          <a:bodyPr wrap="square" rtlCol="0">
            <a:spAutoFit/>
          </a:bodyPr>
          <a:lstStyle/>
          <a:p>
            <a:endParaRPr lang="en-US" dirty="0"/>
          </a:p>
        </p:txBody>
      </p:sp>
      <p:pic>
        <p:nvPicPr>
          <p:cNvPr id="5" name="Graphic 4" descr="Check List">
            <a:extLst>
              <a:ext uri="{FF2B5EF4-FFF2-40B4-BE49-F238E27FC236}">
                <a16:creationId xmlns:a16="http://schemas.microsoft.com/office/drawing/2014/main" id="{7C4370C1-E55B-0916-271B-4B27ACFBFB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9876" y="1265301"/>
            <a:ext cx="2606040" cy="2606040"/>
          </a:xfrm>
          <a:prstGeom prst="rect">
            <a:avLst/>
          </a:prstGeom>
        </p:spPr>
      </p:pic>
    </p:spTree>
    <p:extLst>
      <p:ext uri="{BB962C8B-B14F-4D97-AF65-F5344CB8AC3E}">
        <p14:creationId xmlns:p14="http://schemas.microsoft.com/office/powerpoint/2010/main" val="3206366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56DE-519F-38D6-A985-7D23024E0AF1}"/>
              </a:ext>
            </a:extLst>
          </p:cNvPr>
          <p:cNvSpPr>
            <a:spLocks noGrp="1"/>
          </p:cNvSpPr>
          <p:nvPr>
            <p:ph type="title"/>
          </p:nvPr>
        </p:nvSpPr>
        <p:spPr>
          <a:xfrm>
            <a:off x="230909" y="563417"/>
            <a:ext cx="2336801" cy="2309091"/>
          </a:xfrm>
        </p:spPr>
        <p:txBody>
          <a:bodyPr/>
          <a:lstStyle/>
          <a:p>
            <a:r>
              <a:rPr lang="en-US" dirty="0"/>
              <a:t>External Accountability</a:t>
            </a:r>
          </a:p>
        </p:txBody>
      </p:sp>
      <p:sp>
        <p:nvSpPr>
          <p:cNvPr id="3" name="Text Placeholder 2">
            <a:extLst>
              <a:ext uri="{FF2B5EF4-FFF2-40B4-BE49-F238E27FC236}">
                <a16:creationId xmlns:a16="http://schemas.microsoft.com/office/drawing/2014/main" id="{07696DE0-89F7-07A4-CAE4-230725B1C7C7}"/>
              </a:ext>
            </a:extLst>
          </p:cNvPr>
          <p:cNvSpPr>
            <a:spLocks noGrp="1"/>
          </p:cNvSpPr>
          <p:nvPr>
            <p:ph type="body" idx="1"/>
          </p:nvPr>
        </p:nvSpPr>
        <p:spPr>
          <a:xfrm>
            <a:off x="2744125" y="397164"/>
            <a:ext cx="4109256" cy="4516581"/>
          </a:xfrm>
        </p:spPr>
        <p:txBody>
          <a:bodyPr/>
          <a:lstStyle/>
          <a:p>
            <a:pPr marL="0" lvl="0" indent="0" defTabSz="914400">
              <a:lnSpc>
                <a:spcPct val="90000"/>
              </a:lnSpc>
              <a:spcBef>
                <a:spcPts val="0"/>
              </a:spcBef>
              <a:spcAft>
                <a:spcPts val="0"/>
              </a:spcAft>
              <a:buSzPts val="1800"/>
              <a:buNone/>
            </a:pPr>
            <a:endParaRPr lang="en-US" sz="1800" dirty="0"/>
          </a:p>
          <a:p>
            <a:pPr marL="0" lvl="0" indent="0" defTabSz="914400">
              <a:lnSpc>
                <a:spcPct val="90000"/>
              </a:lnSpc>
              <a:spcBef>
                <a:spcPts val="0"/>
              </a:spcBef>
              <a:spcAft>
                <a:spcPts val="0"/>
              </a:spcAft>
              <a:buSzPts val="1800"/>
              <a:buNone/>
            </a:pPr>
            <a:r>
              <a:rPr lang="en-US" sz="1800" dirty="0"/>
              <a:t>Call your Regional Office After Hours Emergency number.</a:t>
            </a:r>
          </a:p>
          <a:p>
            <a:pPr marL="0" lvl="0" indent="0" defTabSz="914400">
              <a:lnSpc>
                <a:spcPct val="90000"/>
              </a:lnSpc>
              <a:spcBef>
                <a:spcPts val="0"/>
              </a:spcBef>
              <a:spcAft>
                <a:spcPts val="0"/>
              </a:spcAft>
              <a:buSzPts val="1800"/>
              <a:buNone/>
            </a:pPr>
            <a:endParaRPr lang="en-US" sz="1800" dirty="0"/>
          </a:p>
          <a:p>
            <a:pPr marL="0" lvl="0" indent="0" defTabSz="914400">
              <a:lnSpc>
                <a:spcPct val="90000"/>
              </a:lnSpc>
              <a:spcBef>
                <a:spcPts val="0"/>
              </a:spcBef>
              <a:spcAft>
                <a:spcPts val="0"/>
              </a:spcAft>
              <a:buSzPts val="1800"/>
              <a:buNone/>
            </a:pPr>
            <a:endParaRPr lang="en-US" sz="1800" dirty="0"/>
          </a:p>
          <a:p>
            <a:pPr marL="0" lvl="0" indent="0" defTabSz="914400">
              <a:lnSpc>
                <a:spcPct val="90000"/>
              </a:lnSpc>
              <a:spcBef>
                <a:spcPts val="0"/>
              </a:spcBef>
              <a:spcAft>
                <a:spcPts val="0"/>
              </a:spcAft>
              <a:buSzPts val="1800"/>
              <a:buNone/>
            </a:pPr>
            <a:r>
              <a:rPr lang="en-US" sz="1800" dirty="0"/>
              <a:t>Missouri Protection and Advocacy</a:t>
            </a:r>
          </a:p>
          <a:p>
            <a:pPr marL="457200" lvl="1" indent="0" defTabSz="914400">
              <a:lnSpc>
                <a:spcPct val="90000"/>
              </a:lnSpc>
              <a:spcBef>
                <a:spcPts val="0"/>
              </a:spcBef>
              <a:buSzPts val="1800"/>
              <a:buNone/>
            </a:pPr>
            <a:r>
              <a:rPr lang="en-US" sz="1800" dirty="0">
                <a:hlinkClick r:id="rId2"/>
              </a:rPr>
              <a:t>www.MOAdvocacy.org</a:t>
            </a:r>
            <a:endParaRPr lang="en-US" sz="1800" dirty="0"/>
          </a:p>
          <a:p>
            <a:pPr marL="0" lvl="0" indent="0" defTabSz="914400">
              <a:lnSpc>
                <a:spcPct val="90000"/>
              </a:lnSpc>
              <a:spcBef>
                <a:spcPts val="0"/>
              </a:spcBef>
              <a:spcAft>
                <a:spcPts val="0"/>
              </a:spcAft>
              <a:buSzPts val="1800"/>
              <a:buNone/>
            </a:pPr>
            <a:endParaRPr lang="en-US" sz="1800" dirty="0"/>
          </a:p>
          <a:p>
            <a:pPr marL="0" lvl="0" indent="-182880" defTabSz="914400">
              <a:lnSpc>
                <a:spcPct val="90000"/>
              </a:lnSpc>
              <a:spcBef>
                <a:spcPts val="0"/>
              </a:spcBef>
              <a:spcAft>
                <a:spcPts val="0"/>
              </a:spcAft>
              <a:buSzPts val="1800"/>
              <a:buFont typeface="Wingdings 2" pitchFamily="18" charset="2"/>
              <a:buChar char=""/>
            </a:pPr>
            <a:endParaRPr lang="en-US" sz="1800" dirty="0"/>
          </a:p>
          <a:p>
            <a:pPr marL="0" lvl="0" indent="0" defTabSz="914400">
              <a:lnSpc>
                <a:spcPct val="90000"/>
              </a:lnSpc>
              <a:spcBef>
                <a:spcPts val="0"/>
              </a:spcBef>
              <a:spcAft>
                <a:spcPts val="0"/>
              </a:spcAft>
              <a:buSzPts val="1800"/>
              <a:buNone/>
            </a:pPr>
            <a:r>
              <a:rPr lang="fr-FR" sz="1800" dirty="0"/>
              <a:t>National Suicide Prevention Lifeline 988</a:t>
            </a:r>
            <a:endParaRPr lang="en-US" sz="1800" dirty="0"/>
          </a:p>
          <a:p>
            <a:pPr marL="274320" lvl="0" indent="0" defTabSz="914400">
              <a:lnSpc>
                <a:spcPct val="90000"/>
              </a:lnSpc>
              <a:spcBef>
                <a:spcPts val="1600"/>
              </a:spcBef>
              <a:spcAft>
                <a:spcPts val="0"/>
              </a:spcAft>
              <a:buSzPts val="1800"/>
              <a:buNone/>
            </a:pPr>
            <a:endParaRPr lang="en-US" sz="1400" dirty="0"/>
          </a:p>
          <a:p>
            <a:pPr marL="274320" lvl="0" indent="0" defTabSz="914400">
              <a:lnSpc>
                <a:spcPct val="90000"/>
              </a:lnSpc>
              <a:spcBef>
                <a:spcPts val="1600"/>
              </a:spcBef>
              <a:spcAft>
                <a:spcPts val="0"/>
              </a:spcAft>
              <a:buSzPts val="1800"/>
              <a:buNone/>
            </a:pPr>
            <a:endParaRPr lang="en-US" sz="1400" dirty="0"/>
          </a:p>
        </p:txBody>
      </p:sp>
      <p:sp>
        <p:nvSpPr>
          <p:cNvPr id="4" name="TextBox 3">
            <a:extLst>
              <a:ext uri="{FF2B5EF4-FFF2-40B4-BE49-F238E27FC236}">
                <a16:creationId xmlns:a16="http://schemas.microsoft.com/office/drawing/2014/main" id="{A8541156-B01B-FC17-89CA-51A19B7DEDA9}"/>
              </a:ext>
            </a:extLst>
          </p:cNvPr>
          <p:cNvSpPr txBox="1"/>
          <p:nvPr/>
        </p:nvSpPr>
        <p:spPr>
          <a:xfrm>
            <a:off x="6576291" y="1736436"/>
            <a:ext cx="1847273" cy="1690255"/>
          </a:xfrm>
          <a:prstGeom prst="rect">
            <a:avLst/>
          </a:prstGeom>
          <a:noFill/>
        </p:spPr>
        <p:txBody>
          <a:bodyPr wrap="square" rtlCol="0">
            <a:spAutoFit/>
          </a:bodyPr>
          <a:lstStyle/>
          <a:p>
            <a:endParaRPr lang="en-US" dirty="0"/>
          </a:p>
        </p:txBody>
      </p:sp>
      <p:pic>
        <p:nvPicPr>
          <p:cNvPr id="5" name="Graphic 4" descr="Check List">
            <a:extLst>
              <a:ext uri="{FF2B5EF4-FFF2-40B4-BE49-F238E27FC236}">
                <a16:creationId xmlns:a16="http://schemas.microsoft.com/office/drawing/2014/main" id="{7C4370C1-E55B-0916-271B-4B27ACFBFB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9876" y="1265301"/>
            <a:ext cx="2606040" cy="2606040"/>
          </a:xfrm>
          <a:prstGeom prst="rect">
            <a:avLst/>
          </a:prstGeom>
        </p:spPr>
      </p:pic>
      <p:pic>
        <p:nvPicPr>
          <p:cNvPr id="6" name="Picture 5">
            <a:extLst>
              <a:ext uri="{FF2B5EF4-FFF2-40B4-BE49-F238E27FC236}">
                <a16:creationId xmlns:a16="http://schemas.microsoft.com/office/drawing/2014/main" id="{E8F3838C-01E0-D012-CFA6-6BBE73EBC3A2}"/>
              </a:ext>
            </a:extLst>
          </p:cNvPr>
          <p:cNvPicPr>
            <a:picLocks noChangeAspect="1"/>
          </p:cNvPicPr>
          <p:nvPr/>
        </p:nvPicPr>
        <p:blipFill>
          <a:blip r:embed="rId5"/>
          <a:stretch>
            <a:fillRect/>
          </a:stretch>
        </p:blipFill>
        <p:spPr>
          <a:xfrm>
            <a:off x="3481106" y="3283208"/>
            <a:ext cx="2512833" cy="1435904"/>
          </a:xfrm>
          <a:prstGeom prst="rect">
            <a:avLst/>
          </a:prstGeom>
        </p:spPr>
      </p:pic>
    </p:spTree>
    <p:extLst>
      <p:ext uri="{BB962C8B-B14F-4D97-AF65-F5344CB8AC3E}">
        <p14:creationId xmlns:p14="http://schemas.microsoft.com/office/powerpoint/2010/main" val="171284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9807" y="1175975"/>
            <a:ext cx="8421744"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t>ISP </a:t>
            </a:r>
            <a:br>
              <a:rPr lang="en-US" sz="3600" dirty="0"/>
            </a:br>
            <a:r>
              <a:rPr lang="en-US" sz="3600" dirty="0"/>
              <a:t>Components </a:t>
            </a:r>
          </a:p>
        </p:txBody>
      </p:sp>
      <p:graphicFrame>
        <p:nvGraphicFramePr>
          <p:cNvPr id="85" name="Google Shape;75;p15">
            <a:extLst>
              <a:ext uri="{FF2B5EF4-FFF2-40B4-BE49-F238E27FC236}">
                <a16:creationId xmlns:a16="http://schemas.microsoft.com/office/drawing/2014/main" id="{F7D0525D-F1B4-F061-02AF-2BBF4269A76F}"/>
              </a:ext>
            </a:extLst>
          </p:cNvPr>
          <p:cNvGraphicFramePr/>
          <p:nvPr>
            <p:extLst>
              <p:ext uri="{D42A27DB-BD31-4B8C-83A1-F6EECF244321}">
                <p14:modId xmlns:p14="http://schemas.microsoft.com/office/powerpoint/2010/main" val="296912137"/>
              </p:ext>
            </p:extLst>
          </p:nvPr>
        </p:nvGraphicFramePr>
        <p:xfrm>
          <a:off x="372274" y="1739589"/>
          <a:ext cx="7890779" cy="2638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1" name="Rectangle 5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571499"/>
            <a:ext cx="2193988"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53" name="Rectangle 52">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571499"/>
            <a:ext cx="5664708"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0EAD3A5-0EBC-7A40-D154-2A206D265499}"/>
              </a:ext>
            </a:extLst>
          </p:cNvPr>
          <p:cNvSpPr>
            <a:spLocks noGrp="1"/>
          </p:cNvSpPr>
          <p:nvPr>
            <p:ph type="title"/>
          </p:nvPr>
        </p:nvSpPr>
        <p:spPr>
          <a:xfrm>
            <a:off x="3790561" y="973836"/>
            <a:ext cx="4551053" cy="3230174"/>
          </a:xfrm>
        </p:spPr>
        <p:txBody>
          <a:bodyPr vert="horz" lIns="91440" tIns="45720" rIns="91440" bIns="45720" rtlCol="0" anchor="b">
            <a:normAutofit fontScale="90000"/>
          </a:bodyPr>
          <a:lstStyle/>
          <a:p>
            <a:pPr defTabSz="914400">
              <a:lnSpc>
                <a:spcPct val="90000"/>
              </a:lnSpc>
              <a:spcBef>
                <a:spcPct val="0"/>
              </a:spcBef>
            </a:pPr>
            <a:br>
              <a:rPr lang="en-US" sz="1900" spc="-100" dirty="0">
                <a:ln w="15875">
                  <a:solidFill>
                    <a:srgbClr val="FFFFFF"/>
                  </a:solidFill>
                </a:ln>
              </a:rPr>
            </a:br>
            <a:br>
              <a:rPr lang="en-US" sz="1900" spc="-100" dirty="0">
                <a:ln w="15875">
                  <a:solidFill>
                    <a:srgbClr val="FFFFFF"/>
                  </a:solidFill>
                </a:ln>
              </a:rPr>
            </a:br>
            <a:br>
              <a:rPr lang="en-US" sz="1900" spc="-100" dirty="0">
                <a:ln w="15875">
                  <a:solidFill>
                    <a:srgbClr val="FFFFFF"/>
                  </a:solidFill>
                </a:ln>
              </a:rPr>
            </a:br>
            <a:r>
              <a:rPr lang="en-US" sz="4800" spc="-100" dirty="0">
                <a:ln w="15875">
                  <a:solidFill>
                    <a:srgbClr val="FFFFFF"/>
                  </a:solidFill>
                </a:ln>
              </a:rPr>
              <a:t>Questions</a:t>
            </a:r>
            <a:br>
              <a:rPr lang="en-US" sz="3200" spc="-100" dirty="0">
                <a:ln w="15875">
                  <a:solidFill>
                    <a:srgbClr val="FFFFFF"/>
                  </a:solidFill>
                </a:ln>
              </a:rPr>
            </a:br>
            <a:br>
              <a:rPr lang="en-US" sz="1900" spc="-100" dirty="0">
                <a:ln w="15875">
                  <a:solidFill>
                    <a:srgbClr val="FFFFFF"/>
                  </a:solidFill>
                </a:ln>
              </a:rPr>
            </a:br>
            <a:br>
              <a:rPr lang="en-US" sz="1900" spc="-100" dirty="0">
                <a:ln w="15875">
                  <a:solidFill>
                    <a:srgbClr val="FFFFFF"/>
                  </a:solidFill>
                </a:ln>
              </a:rPr>
            </a:br>
            <a:br>
              <a:rPr lang="en-US" sz="1900" spc="-100" dirty="0">
                <a:ln w="15875">
                  <a:solidFill>
                    <a:srgbClr val="FFFFFF"/>
                  </a:solidFill>
                </a:ln>
              </a:rPr>
            </a:br>
            <a:r>
              <a:rPr lang="en-US" sz="1900" spc="-100" dirty="0">
                <a:ln w="15875">
                  <a:solidFill>
                    <a:srgbClr val="FFFFFF"/>
                  </a:solidFill>
                </a:ln>
                <a:hlinkClick r:id="rId2"/>
              </a:rPr>
              <a:t>info@mosds.org</a:t>
            </a:r>
            <a:br>
              <a:rPr lang="en-US" sz="1900" spc="-100" dirty="0">
                <a:ln w="15875">
                  <a:solidFill>
                    <a:srgbClr val="FFFFFF"/>
                  </a:solidFill>
                </a:ln>
              </a:rPr>
            </a:br>
            <a:r>
              <a:rPr lang="en-US" sz="1900" spc="-100" dirty="0">
                <a:ln w="15875">
                  <a:solidFill>
                    <a:srgbClr val="FFFFFF"/>
                  </a:solidFill>
                </a:ln>
                <a:hlinkClick r:id="rId3"/>
              </a:rPr>
              <a:t>https://www.facebook.com/groups/wecaresds</a:t>
            </a:r>
            <a:br>
              <a:rPr lang="en-US" sz="1900" spc="-100" dirty="0">
                <a:ln w="15875">
                  <a:solidFill>
                    <a:srgbClr val="FFFFFF"/>
                  </a:solidFill>
                </a:ln>
              </a:rPr>
            </a:br>
            <a:br>
              <a:rPr lang="en-US" sz="1900" spc="-100" dirty="0">
                <a:ln w="15875">
                  <a:solidFill>
                    <a:srgbClr val="FFFFFF"/>
                  </a:solidFill>
                </a:ln>
              </a:rPr>
            </a:br>
            <a:endParaRPr lang="en-US" sz="1900" spc="-100" dirty="0">
              <a:ln w="15875">
                <a:solidFill>
                  <a:srgbClr val="FFFFFF"/>
                </a:solidFill>
              </a:ln>
            </a:endParaRPr>
          </a:p>
        </p:txBody>
      </p:sp>
      <p:sp>
        <p:nvSpPr>
          <p:cNvPr id="57" name="Rectangle 56">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25" name="Graphic 24" descr="Questions">
            <a:extLst>
              <a:ext uri="{FF2B5EF4-FFF2-40B4-BE49-F238E27FC236}">
                <a16:creationId xmlns:a16="http://schemas.microsoft.com/office/drawing/2014/main" id="{4D329E13-E673-48EE-5442-84A39F4E6C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2132" y="1271849"/>
            <a:ext cx="2593687" cy="2593687"/>
          </a:xfrm>
          <a:prstGeom prst="rect">
            <a:avLst/>
          </a:prstGeom>
        </p:spPr>
      </p:pic>
    </p:spTree>
    <p:extLst>
      <p:ext uri="{BB962C8B-B14F-4D97-AF65-F5344CB8AC3E}">
        <p14:creationId xmlns:p14="http://schemas.microsoft.com/office/powerpoint/2010/main" val="50671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97971" y="458025"/>
            <a:ext cx="8658129" cy="88908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t>Section One</a:t>
            </a:r>
          </a:p>
        </p:txBody>
      </p:sp>
      <p:graphicFrame>
        <p:nvGraphicFramePr>
          <p:cNvPr id="83" name="Google Shape;81;p16">
            <a:extLst>
              <a:ext uri="{FF2B5EF4-FFF2-40B4-BE49-F238E27FC236}">
                <a16:creationId xmlns:a16="http://schemas.microsoft.com/office/drawing/2014/main" id="{5DD0941D-9715-7737-C164-048187E85C43}"/>
              </a:ext>
            </a:extLst>
          </p:cNvPr>
          <p:cNvGraphicFramePr/>
          <p:nvPr>
            <p:extLst>
              <p:ext uri="{D42A27DB-BD31-4B8C-83A1-F6EECF244321}">
                <p14:modId xmlns:p14="http://schemas.microsoft.com/office/powerpoint/2010/main" val="1602060987"/>
              </p:ext>
            </p:extLst>
          </p:nvPr>
        </p:nvGraphicFramePr>
        <p:xfrm>
          <a:off x="387900" y="1489824"/>
          <a:ext cx="8368200" cy="307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
        <p:cNvGrpSpPr/>
        <p:nvPr/>
      </p:nvGrpSpPr>
      <p:grpSpPr>
        <a:xfrm>
          <a:off x="0" y="0"/>
          <a:ext cx="0" cy="0"/>
          <a:chOff x="0" y="0"/>
          <a:chExt cx="0" cy="0"/>
        </a:xfrm>
      </p:grpSpPr>
      <p:sp>
        <p:nvSpPr>
          <p:cNvPr id="101" name="Rectangle 100">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3" name="Rectangle 102">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6" name="Google Shape;86;p17"/>
          <p:cNvSpPr txBox="1">
            <a:spLocks noGrp="1"/>
          </p:cNvSpPr>
          <p:nvPr>
            <p:ph type="title"/>
          </p:nvPr>
        </p:nvSpPr>
        <p:spPr>
          <a:xfrm>
            <a:off x="189689" y="842877"/>
            <a:ext cx="2210611" cy="3450888"/>
          </a:xfrm>
          <a:prstGeom prst="rect">
            <a:avLst/>
          </a:prstGeom>
        </p:spPr>
        <p:txBody>
          <a:bodyPr spcFirstLastPara="1" vert="horz" lIns="91440" tIns="45720" rIns="91440" bIns="45720" rtlCol="0" anchor="ctr" anchorCtr="0">
            <a:normAutofit/>
          </a:bodyPr>
          <a:lstStyle/>
          <a:p>
            <a:pPr marL="0" lvl="0" indent="0" defTabSz="914400">
              <a:lnSpc>
                <a:spcPct val="90000"/>
              </a:lnSpc>
              <a:spcBef>
                <a:spcPct val="0"/>
              </a:spcBef>
              <a:spcAft>
                <a:spcPts val="0"/>
              </a:spcAft>
              <a:buSzPts val="3000"/>
            </a:pPr>
            <a:r>
              <a:rPr lang="en-US" sz="3600" spc="-60" dirty="0"/>
              <a:t>Vision for a Good Life</a:t>
            </a:r>
          </a:p>
        </p:txBody>
      </p:sp>
      <p:graphicFrame>
        <p:nvGraphicFramePr>
          <p:cNvPr id="89" name="Google Shape;87;p17">
            <a:extLst>
              <a:ext uri="{FF2B5EF4-FFF2-40B4-BE49-F238E27FC236}">
                <a16:creationId xmlns:a16="http://schemas.microsoft.com/office/drawing/2014/main" id="{74BB5DB5-8E43-433A-F99A-09F5D9EE9F0A}"/>
              </a:ext>
            </a:extLst>
          </p:cNvPr>
          <p:cNvGraphicFramePr/>
          <p:nvPr>
            <p:extLst>
              <p:ext uri="{D42A27DB-BD31-4B8C-83A1-F6EECF244321}">
                <p14:modId xmlns:p14="http://schemas.microsoft.com/office/powerpoint/2010/main" val="2333626924"/>
              </p:ext>
            </p:extLst>
          </p:nvPr>
        </p:nvGraphicFramePr>
        <p:xfrm>
          <a:off x="2819922" y="664094"/>
          <a:ext cx="5796200" cy="3815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4" name="Rectangle 23">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26" name="Rectangle 25">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Hand reaching out to sun">
            <a:extLst>
              <a:ext uri="{FF2B5EF4-FFF2-40B4-BE49-F238E27FC236}">
                <a16:creationId xmlns:a16="http://schemas.microsoft.com/office/drawing/2014/main" id="{8ABDF232-41C8-FE15-BD0F-61024C9B014F}"/>
              </a:ext>
            </a:extLst>
          </p:cNvPr>
          <p:cNvPicPr>
            <a:picLocks noChangeAspect="1"/>
          </p:cNvPicPr>
          <p:nvPr/>
        </p:nvPicPr>
        <p:blipFill rotWithShape="1">
          <a:blip r:embed="rId2">
            <a:duotone>
              <a:schemeClr val="bg2">
                <a:shade val="45000"/>
                <a:satMod val="135000"/>
              </a:schemeClr>
              <a:prstClr val="white"/>
            </a:duotone>
            <a:alphaModFix amt="25000"/>
          </a:blip>
          <a:srcRect l="2104" r="3757" b="20945"/>
          <a:stretch/>
        </p:blipFill>
        <p:spPr>
          <a:xfrm>
            <a:off x="20" y="10"/>
            <a:ext cx="9141694" cy="5143490"/>
          </a:xfrm>
          <a:prstGeom prst="rect">
            <a:avLst/>
          </a:prstGeom>
        </p:spPr>
      </p:pic>
      <p:sp>
        <p:nvSpPr>
          <p:cNvPr id="28" name="Rectangle 27">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5E554AB-6C89-06E3-29AA-4736321396C6}"/>
              </a:ext>
            </a:extLst>
          </p:cNvPr>
          <p:cNvSpPr>
            <a:spLocks noGrp="1"/>
          </p:cNvSpPr>
          <p:nvPr>
            <p:ph type="title"/>
          </p:nvPr>
        </p:nvSpPr>
        <p:spPr>
          <a:xfrm>
            <a:off x="189689" y="842877"/>
            <a:ext cx="2210611" cy="3450888"/>
          </a:xfrm>
        </p:spPr>
        <p:txBody>
          <a:bodyPr vert="horz" lIns="91440" tIns="45720" rIns="91440" bIns="45720" rtlCol="0" anchor="ctr">
            <a:normAutofit/>
          </a:bodyPr>
          <a:lstStyle/>
          <a:p>
            <a:pPr defTabSz="914400">
              <a:lnSpc>
                <a:spcPct val="90000"/>
              </a:lnSpc>
              <a:spcBef>
                <a:spcPct val="0"/>
              </a:spcBef>
            </a:pPr>
            <a:r>
              <a:rPr lang="en-US" sz="3600" spc="-60" dirty="0"/>
              <a:t>Vision for a Good Life: What is Important to the Individual</a:t>
            </a:r>
          </a:p>
        </p:txBody>
      </p:sp>
      <p:sp>
        <p:nvSpPr>
          <p:cNvPr id="8" name="Text Placeholder 2">
            <a:extLst>
              <a:ext uri="{FF2B5EF4-FFF2-40B4-BE49-F238E27FC236}">
                <a16:creationId xmlns:a16="http://schemas.microsoft.com/office/drawing/2014/main" id="{4A013AE3-27DD-FD8B-FB6F-A8A8D5340B14}"/>
              </a:ext>
            </a:extLst>
          </p:cNvPr>
          <p:cNvSpPr>
            <a:spLocks noGrp="1"/>
          </p:cNvSpPr>
          <p:nvPr>
            <p:ph type="body" idx="1"/>
          </p:nvPr>
        </p:nvSpPr>
        <p:spPr>
          <a:xfrm>
            <a:off x="2901950" y="648080"/>
            <a:ext cx="5617581" cy="4191549"/>
          </a:xfrm>
        </p:spPr>
        <p:txBody>
          <a:bodyPr vert="horz" lIns="91440" tIns="45720" rIns="91440" bIns="45720" rtlCol="0" anchor="ctr">
            <a:normAutofit lnSpcReduction="10000"/>
          </a:bodyPr>
          <a:lstStyle/>
          <a:p>
            <a:pPr marL="78105" marR="183515" indent="-182880" defTabSz="914400">
              <a:lnSpc>
                <a:spcPct val="90000"/>
              </a:lnSpc>
              <a:spcBef>
                <a:spcPts val="0"/>
              </a:spcBef>
              <a:spcAft>
                <a:spcPts val="0"/>
              </a:spcAft>
              <a:buFont typeface="Wingdings 2" pitchFamily="18" charset="2"/>
              <a:buChar char=""/>
            </a:pPr>
            <a:r>
              <a:rPr lang="en-US" sz="1200" b="1" i="1" dirty="0">
                <a:effectLst/>
              </a:rPr>
              <a:t>What an overall 'Good life'</a:t>
            </a:r>
            <a:r>
              <a:rPr lang="en-US" sz="1200" b="1" i="1" spc="-5" dirty="0">
                <a:effectLst/>
              </a:rPr>
              <a:t> </a:t>
            </a:r>
            <a:r>
              <a:rPr lang="en-US" sz="1200" b="1" i="1" dirty="0">
                <a:effectLst/>
              </a:rPr>
              <a:t>looks like:</a:t>
            </a:r>
            <a:r>
              <a:rPr lang="en-US" sz="1200" b="1" i="1" spc="-20" dirty="0">
                <a:effectLst/>
              </a:rPr>
              <a:t> </a:t>
            </a:r>
            <a:r>
              <a:rPr lang="en-US" sz="1200" dirty="0">
                <a:effectLst/>
              </a:rPr>
              <a:t>Engagement</a:t>
            </a:r>
            <a:r>
              <a:rPr lang="en-US" sz="1200" spc="150" dirty="0">
                <a:effectLst/>
              </a:rPr>
              <a:t> </a:t>
            </a:r>
            <a:r>
              <a:rPr lang="en-US" sz="1200" dirty="0">
                <a:effectLst/>
              </a:rPr>
              <a:t>in daily activities; having his communication understood; freedom from</a:t>
            </a:r>
            <a:r>
              <a:rPr lang="en-US" sz="1200" spc="-55" dirty="0">
                <a:effectLst/>
              </a:rPr>
              <a:t> </a:t>
            </a:r>
            <a:r>
              <a:rPr lang="en-US" sz="1200" dirty="0">
                <a:effectLst/>
              </a:rPr>
              <a:t>pain.</a:t>
            </a:r>
          </a:p>
          <a:p>
            <a:pPr marL="78105" marR="183515" indent="-182880" defTabSz="914400">
              <a:lnSpc>
                <a:spcPct val="90000"/>
              </a:lnSpc>
              <a:spcBef>
                <a:spcPts val="0"/>
              </a:spcBef>
              <a:spcAft>
                <a:spcPts val="0"/>
              </a:spcAft>
              <a:buFont typeface="Wingdings 2" pitchFamily="18" charset="2"/>
              <a:buChar char=""/>
            </a:pPr>
            <a:endParaRPr lang="en-US" sz="1200" dirty="0"/>
          </a:p>
          <a:p>
            <a:pPr marL="78105" marR="183515" indent="-182880" defTabSz="914400">
              <a:lnSpc>
                <a:spcPct val="90000"/>
              </a:lnSpc>
              <a:spcBef>
                <a:spcPts val="0"/>
              </a:spcBef>
              <a:spcAft>
                <a:spcPts val="0"/>
              </a:spcAft>
              <a:buFont typeface="Wingdings 2" pitchFamily="18" charset="2"/>
              <a:buChar char=""/>
            </a:pPr>
            <a:r>
              <a:rPr lang="en-US" sz="1200" b="1" i="1" dirty="0"/>
              <a:t>Ho</a:t>
            </a:r>
            <a:r>
              <a:rPr lang="en-US" sz="1200" b="1" i="1" dirty="0">
                <a:effectLst/>
              </a:rPr>
              <a:t>pes, Dreams &amp; Wants:</a:t>
            </a:r>
            <a:r>
              <a:rPr lang="en-US" sz="1200" b="1" i="1" spc="-40" dirty="0">
                <a:effectLst/>
              </a:rPr>
              <a:t> </a:t>
            </a:r>
            <a:r>
              <a:rPr lang="en-US" sz="1200" dirty="0">
                <a:effectLst/>
              </a:rPr>
              <a:t>A safe,</a:t>
            </a:r>
            <a:r>
              <a:rPr lang="en-US" sz="1200" spc="-50" dirty="0">
                <a:effectLst/>
              </a:rPr>
              <a:t> </a:t>
            </a:r>
            <a:r>
              <a:rPr lang="en-US" sz="1200" dirty="0">
                <a:effectLst/>
              </a:rPr>
              <a:t>secure nurturing environment, relationships with others;</a:t>
            </a:r>
            <a:r>
              <a:rPr lang="en-US" sz="1200" spc="-125" dirty="0">
                <a:effectLst/>
              </a:rPr>
              <a:t> </a:t>
            </a:r>
            <a:r>
              <a:rPr lang="en-US" sz="1200" dirty="0">
                <a:effectLst/>
              </a:rPr>
              <a:t>as much independence as possible/as</a:t>
            </a:r>
            <a:r>
              <a:rPr lang="en-US" sz="1200" spc="165" dirty="0">
                <a:effectLst/>
              </a:rPr>
              <a:t> </a:t>
            </a:r>
            <a:r>
              <a:rPr lang="en-US" sz="1200" dirty="0">
                <a:effectLst/>
              </a:rPr>
              <a:t>much support as</a:t>
            </a:r>
            <a:r>
              <a:rPr lang="en-US" sz="1200" spc="200" dirty="0">
                <a:effectLst/>
              </a:rPr>
              <a:t> </a:t>
            </a:r>
            <a:r>
              <a:rPr lang="en-US" sz="1200" dirty="0">
                <a:effectLst/>
              </a:rPr>
              <a:t>needed (i.e., this can</a:t>
            </a:r>
            <a:r>
              <a:rPr lang="en-US" sz="1200" spc="-40" dirty="0">
                <a:effectLst/>
              </a:rPr>
              <a:t> </a:t>
            </a:r>
            <a:r>
              <a:rPr lang="en-US" sz="1200" dirty="0">
                <a:effectLst/>
              </a:rPr>
              <a:t>change daily</a:t>
            </a:r>
            <a:r>
              <a:rPr lang="en-US" sz="1200" spc="190" dirty="0">
                <a:effectLst/>
              </a:rPr>
              <a:t> </a:t>
            </a:r>
            <a:r>
              <a:rPr lang="en-US" sz="1200" dirty="0">
                <a:effectLst/>
              </a:rPr>
              <a:t>based on</a:t>
            </a:r>
            <a:r>
              <a:rPr lang="en-US" sz="1200" spc="165" dirty="0">
                <a:effectLst/>
              </a:rPr>
              <a:t> </a:t>
            </a:r>
            <a:r>
              <a:rPr lang="en-US" sz="1200" dirty="0">
                <a:effectLst/>
              </a:rPr>
              <a:t>health status).</a:t>
            </a:r>
          </a:p>
          <a:p>
            <a:pPr marL="78105" marR="183515" indent="-182880" defTabSz="914400">
              <a:lnSpc>
                <a:spcPct val="90000"/>
              </a:lnSpc>
              <a:spcBef>
                <a:spcPts val="0"/>
              </a:spcBef>
              <a:spcAft>
                <a:spcPts val="0"/>
              </a:spcAft>
              <a:buFont typeface="Wingdings 2" pitchFamily="18" charset="2"/>
              <a:buChar char=""/>
            </a:pPr>
            <a:endParaRPr lang="en-US" sz="1200" dirty="0">
              <a:effectLst/>
            </a:endParaRPr>
          </a:p>
          <a:p>
            <a:pPr marL="82550" marR="74930" indent="-182880" defTabSz="914400">
              <a:lnSpc>
                <a:spcPct val="90000"/>
              </a:lnSpc>
              <a:spcBef>
                <a:spcPts val="0"/>
              </a:spcBef>
              <a:spcAft>
                <a:spcPts val="0"/>
              </a:spcAft>
              <a:buFont typeface="Wingdings 2" pitchFamily="18" charset="2"/>
              <a:buChar char=""/>
            </a:pPr>
            <a:r>
              <a:rPr lang="en-US" sz="1200" b="1" i="1" dirty="0">
                <a:effectLst/>
              </a:rPr>
              <a:t>Needs or</a:t>
            </a:r>
            <a:r>
              <a:rPr lang="en-US" sz="1200" b="1" i="1" spc="-15" dirty="0">
                <a:effectLst/>
              </a:rPr>
              <a:t> </a:t>
            </a:r>
            <a:r>
              <a:rPr lang="en-US" sz="1200" b="1" i="1" dirty="0">
                <a:effectLst/>
              </a:rPr>
              <a:t>conditions that</a:t>
            </a:r>
            <a:r>
              <a:rPr lang="en-US" sz="1200" b="1" i="1" spc="-40" dirty="0">
                <a:effectLst/>
              </a:rPr>
              <a:t> </a:t>
            </a:r>
            <a:r>
              <a:rPr lang="en-US" sz="1200" b="1" i="1" dirty="0">
                <a:effectLst/>
              </a:rPr>
              <a:t>must</a:t>
            </a:r>
            <a:r>
              <a:rPr lang="en-US" sz="1200" b="1" i="1" spc="-20" dirty="0">
                <a:effectLst/>
              </a:rPr>
              <a:t> </a:t>
            </a:r>
            <a:r>
              <a:rPr lang="en-US" sz="1200" b="1" i="1" dirty="0">
                <a:effectLst/>
              </a:rPr>
              <a:t>be in</a:t>
            </a:r>
            <a:r>
              <a:rPr lang="en-US" sz="1200" b="1" i="1" spc="-75" dirty="0">
                <a:effectLst/>
              </a:rPr>
              <a:t> </a:t>
            </a:r>
            <a:r>
              <a:rPr lang="en-US" sz="1200" b="1" i="1" dirty="0">
                <a:effectLst/>
              </a:rPr>
              <a:t>place</a:t>
            </a:r>
            <a:r>
              <a:rPr lang="en-US" sz="1200" b="1" i="1" spc="-30" dirty="0">
                <a:effectLst/>
              </a:rPr>
              <a:t> </a:t>
            </a:r>
            <a:r>
              <a:rPr lang="en-US" sz="1200" b="1" i="1" dirty="0">
                <a:effectLst/>
              </a:rPr>
              <a:t>to achieve</a:t>
            </a:r>
            <a:r>
              <a:rPr lang="en-US" sz="1200" b="1" i="1" spc="-125" dirty="0">
                <a:effectLst/>
              </a:rPr>
              <a:t> </a:t>
            </a:r>
            <a:r>
              <a:rPr lang="en-US" sz="1200" b="1" i="1" dirty="0">
                <a:effectLst/>
              </a:rPr>
              <a:t>a</a:t>
            </a:r>
            <a:r>
              <a:rPr lang="en-US" sz="1200" b="1" i="1" spc="-20" dirty="0">
                <a:effectLst/>
              </a:rPr>
              <a:t> </a:t>
            </a:r>
            <a:r>
              <a:rPr lang="en-US" sz="1200" b="1" i="1" dirty="0">
                <a:effectLst/>
              </a:rPr>
              <a:t>good</a:t>
            </a:r>
            <a:r>
              <a:rPr lang="en-US" sz="1200" b="1" i="1" spc="-10" dirty="0">
                <a:effectLst/>
              </a:rPr>
              <a:t> </a:t>
            </a:r>
            <a:r>
              <a:rPr lang="en-US" sz="1200" b="1" i="1" dirty="0">
                <a:effectLst/>
              </a:rPr>
              <a:t>life</a:t>
            </a:r>
            <a:r>
              <a:rPr lang="en-US" sz="1200" i="1" dirty="0">
                <a:effectLst/>
              </a:rPr>
              <a:t>:</a:t>
            </a:r>
            <a:r>
              <a:rPr lang="en-US" sz="1200" i="1" spc="-45" dirty="0">
                <a:effectLst/>
              </a:rPr>
              <a:t> </a:t>
            </a:r>
            <a:r>
              <a:rPr lang="en-US" sz="1200" dirty="0">
                <a:effectLst/>
              </a:rPr>
              <a:t>Well-trained support</a:t>
            </a:r>
            <a:r>
              <a:rPr lang="en-US" sz="1200" spc="-5" dirty="0">
                <a:effectLst/>
              </a:rPr>
              <a:t> </a:t>
            </a:r>
            <a:r>
              <a:rPr lang="en-US" sz="1200" dirty="0">
                <a:effectLst/>
              </a:rPr>
              <a:t>staff</a:t>
            </a:r>
            <a:r>
              <a:rPr lang="en-US" sz="1200" spc="-10" dirty="0">
                <a:effectLst/>
              </a:rPr>
              <a:t> </a:t>
            </a:r>
            <a:r>
              <a:rPr lang="en-US" sz="1200" dirty="0">
                <a:effectLst/>
              </a:rPr>
              <a:t>providing medical,</a:t>
            </a:r>
            <a:r>
              <a:rPr lang="en-US" sz="1200" spc="80" dirty="0">
                <a:effectLst/>
              </a:rPr>
              <a:t> </a:t>
            </a:r>
            <a:r>
              <a:rPr lang="en-US" sz="1200" dirty="0">
                <a:effectLst/>
              </a:rPr>
              <a:t>physical and positive behavioral supports during</a:t>
            </a:r>
            <a:r>
              <a:rPr lang="en-US" sz="1200" spc="200" dirty="0">
                <a:effectLst/>
              </a:rPr>
              <a:t> </a:t>
            </a:r>
            <a:r>
              <a:rPr lang="en-US" sz="1200" dirty="0">
                <a:effectLst/>
              </a:rPr>
              <a:t>his waking hours, protective oversight while asleep, appropriate pain</a:t>
            </a:r>
            <a:r>
              <a:rPr lang="en-US" sz="1200" spc="200" dirty="0">
                <a:effectLst/>
              </a:rPr>
              <a:t> </a:t>
            </a:r>
            <a:r>
              <a:rPr lang="en-US" sz="1200" dirty="0">
                <a:effectLst/>
              </a:rPr>
              <a:t>relief, weekly physical</a:t>
            </a:r>
            <a:r>
              <a:rPr lang="en-US" sz="1200" spc="165" dirty="0">
                <a:effectLst/>
              </a:rPr>
              <a:t> </a:t>
            </a:r>
            <a:r>
              <a:rPr lang="en-US" sz="1200" dirty="0">
                <a:effectLst/>
              </a:rPr>
              <a:t>therapy to</a:t>
            </a:r>
            <a:r>
              <a:rPr lang="en-US" sz="1200" spc="190" dirty="0">
                <a:effectLst/>
              </a:rPr>
              <a:t> </a:t>
            </a:r>
            <a:r>
              <a:rPr lang="en-US" sz="1200" dirty="0">
                <a:effectLst/>
              </a:rPr>
              <a:t>maintain his mobility,</a:t>
            </a:r>
            <a:r>
              <a:rPr lang="en-US" sz="1200" spc="165" dirty="0">
                <a:effectLst/>
              </a:rPr>
              <a:t> </a:t>
            </a:r>
            <a:r>
              <a:rPr lang="en-US" sz="1200" dirty="0">
                <a:effectLst/>
              </a:rPr>
              <a:t>engagement</a:t>
            </a:r>
            <a:r>
              <a:rPr lang="en-US" sz="1200" spc="165" dirty="0">
                <a:effectLst/>
              </a:rPr>
              <a:t> </a:t>
            </a:r>
            <a:r>
              <a:rPr lang="en-US" sz="1200" dirty="0">
                <a:effectLst/>
              </a:rPr>
              <a:t>with</a:t>
            </a:r>
            <a:r>
              <a:rPr lang="en-US" sz="1200" spc="200" dirty="0">
                <a:effectLst/>
              </a:rPr>
              <a:t> </a:t>
            </a:r>
            <a:r>
              <a:rPr lang="en-US" sz="1200" dirty="0">
                <a:effectLst/>
              </a:rPr>
              <a:t>family and</a:t>
            </a:r>
            <a:r>
              <a:rPr lang="en-US" sz="1200" spc="200" dirty="0">
                <a:effectLst/>
              </a:rPr>
              <a:t> </a:t>
            </a:r>
            <a:r>
              <a:rPr lang="en-US" sz="1200" dirty="0">
                <a:effectLst/>
              </a:rPr>
              <a:t>friends, and daily</a:t>
            </a:r>
            <a:r>
              <a:rPr lang="en-US" sz="1200" spc="190" dirty="0">
                <a:effectLst/>
              </a:rPr>
              <a:t> </a:t>
            </a:r>
            <a:r>
              <a:rPr lang="en-US" sz="1200" dirty="0">
                <a:effectLst/>
              </a:rPr>
              <a:t>meaningful activities.</a:t>
            </a:r>
          </a:p>
          <a:p>
            <a:pPr marL="82550" marR="74930" indent="-182880" defTabSz="914400">
              <a:lnSpc>
                <a:spcPct val="90000"/>
              </a:lnSpc>
              <a:spcBef>
                <a:spcPts val="0"/>
              </a:spcBef>
              <a:spcAft>
                <a:spcPts val="0"/>
              </a:spcAft>
              <a:buFont typeface="Wingdings 2" pitchFamily="18" charset="2"/>
              <a:buChar char=""/>
            </a:pPr>
            <a:endParaRPr lang="en-US" sz="1200" dirty="0">
              <a:effectLst/>
            </a:endParaRPr>
          </a:p>
          <a:p>
            <a:pPr marL="171450" indent="-182880" defTabSz="914400">
              <a:lnSpc>
                <a:spcPct val="90000"/>
              </a:lnSpc>
              <a:buFont typeface="Wingdings 2" pitchFamily="18" charset="2"/>
              <a:buChar char=""/>
            </a:pPr>
            <a:r>
              <a:rPr lang="en-US" sz="1200" i="1" dirty="0">
                <a:effectLst/>
              </a:rPr>
              <a:t>  </a:t>
            </a:r>
            <a:r>
              <a:rPr lang="en-US" sz="1200" b="1" i="1" dirty="0">
                <a:effectLst/>
              </a:rPr>
              <a:t>Personal</a:t>
            </a:r>
            <a:r>
              <a:rPr lang="en-US" sz="1200" b="1" i="1" spc="-60" dirty="0">
                <a:effectLst/>
              </a:rPr>
              <a:t> </a:t>
            </a:r>
            <a:r>
              <a:rPr lang="en-US" sz="1200" b="1" i="1" dirty="0">
                <a:effectLst/>
              </a:rPr>
              <a:t>strengths</a:t>
            </a:r>
            <a:r>
              <a:rPr lang="en-US" sz="1200" b="1" i="1" spc="10" dirty="0">
                <a:effectLst/>
              </a:rPr>
              <a:t> </a:t>
            </a:r>
            <a:r>
              <a:rPr lang="en-US" sz="1200" b="1" i="1" dirty="0">
                <a:effectLst/>
              </a:rPr>
              <a:t>and</a:t>
            </a:r>
            <a:r>
              <a:rPr lang="en-US" sz="1200" b="1" i="1" spc="-20" dirty="0">
                <a:effectLst/>
              </a:rPr>
              <a:t> </a:t>
            </a:r>
            <a:r>
              <a:rPr lang="en-US" sz="1200" b="1" i="1" dirty="0">
                <a:effectLst/>
              </a:rPr>
              <a:t>Assets</a:t>
            </a:r>
            <a:r>
              <a:rPr lang="en-US" sz="1200" i="1" dirty="0">
                <a:effectLst/>
              </a:rPr>
              <a:t>:</a:t>
            </a:r>
            <a:r>
              <a:rPr lang="en-US" sz="1200" i="1" spc="-75" dirty="0">
                <a:effectLst/>
              </a:rPr>
              <a:t> </a:t>
            </a:r>
            <a:r>
              <a:rPr lang="en-US" sz="1200" dirty="0">
                <a:effectLst/>
              </a:rPr>
              <a:t>Great</a:t>
            </a:r>
            <a:r>
              <a:rPr lang="en-US" sz="1200" spc="-15" dirty="0">
                <a:effectLst/>
              </a:rPr>
              <a:t> </a:t>
            </a:r>
            <a:r>
              <a:rPr lang="en-US" sz="1200" dirty="0">
                <a:effectLst/>
              </a:rPr>
              <a:t>sense</a:t>
            </a:r>
            <a:r>
              <a:rPr lang="en-US" sz="1200" spc="-100" dirty="0">
                <a:effectLst/>
              </a:rPr>
              <a:t> </a:t>
            </a:r>
            <a:r>
              <a:rPr lang="en-US" sz="1200" dirty="0">
                <a:effectLst/>
              </a:rPr>
              <a:t>of</a:t>
            </a:r>
            <a:r>
              <a:rPr lang="en-US" sz="1200" spc="55" dirty="0">
                <a:effectLst/>
              </a:rPr>
              <a:t> </a:t>
            </a:r>
            <a:r>
              <a:rPr lang="en-US" sz="1200" dirty="0">
                <a:effectLst/>
              </a:rPr>
              <a:t>humor,</a:t>
            </a:r>
            <a:r>
              <a:rPr lang="en-US" sz="1200" spc="-45" dirty="0">
                <a:effectLst/>
              </a:rPr>
              <a:t> </a:t>
            </a:r>
            <a:r>
              <a:rPr lang="en-US" sz="1200" dirty="0">
                <a:effectLst/>
              </a:rPr>
              <a:t>good</a:t>
            </a:r>
            <a:r>
              <a:rPr lang="en-US" sz="1200" spc="30" dirty="0">
                <a:effectLst/>
              </a:rPr>
              <a:t> </a:t>
            </a:r>
            <a:r>
              <a:rPr lang="en-US" sz="1200" dirty="0">
                <a:effectLst/>
              </a:rPr>
              <a:t>memory</a:t>
            </a:r>
            <a:r>
              <a:rPr lang="en-US" sz="1200" spc="5" dirty="0">
                <a:effectLst/>
              </a:rPr>
              <a:t> </a:t>
            </a:r>
            <a:r>
              <a:rPr lang="en-US" sz="1200" dirty="0">
                <a:effectLst/>
              </a:rPr>
              <a:t>for</a:t>
            </a:r>
            <a:r>
              <a:rPr lang="en-US" sz="1200" spc="-60" dirty="0">
                <a:effectLst/>
              </a:rPr>
              <a:t> </a:t>
            </a:r>
            <a:r>
              <a:rPr lang="en-US" sz="1200" dirty="0">
                <a:effectLst/>
              </a:rPr>
              <a:t>people,</a:t>
            </a:r>
            <a:r>
              <a:rPr lang="en-US" sz="1200" spc="-60" dirty="0">
                <a:effectLst/>
              </a:rPr>
              <a:t> </a:t>
            </a:r>
            <a:r>
              <a:rPr lang="en-US" sz="1200" dirty="0">
                <a:effectLst/>
              </a:rPr>
              <a:t>strong</a:t>
            </a:r>
            <a:r>
              <a:rPr lang="en-US" sz="1200" spc="15" dirty="0">
                <a:effectLst/>
              </a:rPr>
              <a:t> </a:t>
            </a:r>
            <a:r>
              <a:rPr lang="en-US" sz="1200" dirty="0">
                <a:effectLst/>
              </a:rPr>
              <a:t>auditory</a:t>
            </a:r>
            <a:r>
              <a:rPr lang="en-US" sz="1200" spc="-5" dirty="0">
                <a:effectLst/>
              </a:rPr>
              <a:t> </a:t>
            </a:r>
            <a:r>
              <a:rPr lang="en-US" sz="1200" spc="-10" dirty="0">
                <a:effectLst/>
              </a:rPr>
              <a:t>skills</a:t>
            </a:r>
          </a:p>
          <a:p>
            <a:pPr marL="171450" indent="-182880" defTabSz="914400">
              <a:lnSpc>
                <a:spcPct val="90000"/>
              </a:lnSpc>
              <a:buFont typeface="Wingdings 2" pitchFamily="18" charset="2"/>
              <a:buChar char=""/>
            </a:pPr>
            <a:endParaRPr lang="en-US" sz="1200" dirty="0">
              <a:effectLst/>
            </a:endParaRPr>
          </a:p>
          <a:p>
            <a:pPr marL="81280" marR="190500" indent="-182880" defTabSz="914400">
              <a:lnSpc>
                <a:spcPct val="90000"/>
              </a:lnSpc>
              <a:spcBef>
                <a:spcPts val="95"/>
              </a:spcBef>
              <a:buFont typeface="Wingdings 2" pitchFamily="18" charset="2"/>
              <a:buChar char=""/>
            </a:pPr>
            <a:r>
              <a:rPr lang="en-US" sz="1200" b="1" i="1" dirty="0">
                <a:effectLst/>
              </a:rPr>
              <a:t>Ron</a:t>
            </a:r>
            <a:r>
              <a:rPr lang="en-US" sz="1200" b="1" i="1" spc="-55" dirty="0">
                <a:effectLst/>
              </a:rPr>
              <a:t> </a:t>
            </a:r>
            <a:r>
              <a:rPr lang="en-US" sz="1200" b="1" i="1" spc="-10" dirty="0">
                <a:effectLst/>
              </a:rPr>
              <a:t>likes:</a:t>
            </a:r>
            <a:r>
              <a:rPr lang="en-US" sz="1200" b="1" i="1" spc="-10" dirty="0"/>
              <a:t>  </a:t>
            </a:r>
            <a:r>
              <a:rPr lang="en-US" sz="1200" dirty="0">
                <a:effectLst/>
              </a:rPr>
              <a:t>Music,</a:t>
            </a:r>
            <a:r>
              <a:rPr lang="en-US" sz="1200" spc="-5" dirty="0">
                <a:effectLst/>
              </a:rPr>
              <a:t> </a:t>
            </a:r>
            <a:r>
              <a:rPr lang="en-US" sz="1200" dirty="0">
                <a:effectLst/>
              </a:rPr>
              <a:t>his blue comb,</a:t>
            </a:r>
            <a:r>
              <a:rPr lang="en-US" sz="1200" spc="-40" dirty="0">
                <a:effectLst/>
              </a:rPr>
              <a:t> </a:t>
            </a:r>
            <a:r>
              <a:rPr lang="en-US" sz="1200" dirty="0">
                <a:effectLst/>
              </a:rPr>
              <a:t>swimming (as health</a:t>
            </a:r>
            <a:r>
              <a:rPr lang="en-US" sz="1200" spc="80" dirty="0">
                <a:effectLst/>
              </a:rPr>
              <a:t> </a:t>
            </a:r>
            <a:r>
              <a:rPr lang="en-US" sz="1200" dirty="0">
                <a:effectLst/>
              </a:rPr>
              <a:t>permits),</a:t>
            </a:r>
            <a:r>
              <a:rPr lang="en-US" sz="1200" spc="-5" dirty="0">
                <a:effectLst/>
              </a:rPr>
              <a:t> </a:t>
            </a:r>
            <a:r>
              <a:rPr lang="en-US" sz="1200" dirty="0">
                <a:effectLst/>
              </a:rPr>
              <a:t>parties</a:t>
            </a:r>
            <a:r>
              <a:rPr lang="en-US" sz="1200" spc="-15" dirty="0">
                <a:effectLst/>
              </a:rPr>
              <a:t> </a:t>
            </a:r>
            <a:r>
              <a:rPr lang="en-US" sz="1200" dirty="0">
                <a:effectLst/>
              </a:rPr>
              <a:t>at</a:t>
            </a:r>
            <a:r>
              <a:rPr lang="en-US" sz="1200" spc="50" dirty="0">
                <a:effectLst/>
              </a:rPr>
              <a:t> </a:t>
            </a:r>
            <a:r>
              <a:rPr lang="en-US" sz="1200" dirty="0">
                <a:effectLst/>
              </a:rPr>
              <a:t>his</a:t>
            </a:r>
            <a:r>
              <a:rPr lang="en-US" sz="1200" spc="-10" dirty="0">
                <a:effectLst/>
              </a:rPr>
              <a:t> </a:t>
            </a:r>
            <a:r>
              <a:rPr lang="en-US" sz="1200" dirty="0">
                <a:effectLst/>
              </a:rPr>
              <a:t>house,</a:t>
            </a:r>
            <a:r>
              <a:rPr lang="en-US" sz="1200" spc="-10" dirty="0">
                <a:effectLst/>
              </a:rPr>
              <a:t> </a:t>
            </a:r>
            <a:r>
              <a:rPr lang="en-US" sz="1200" dirty="0">
                <a:effectLst/>
              </a:rPr>
              <a:t>visiting</a:t>
            </a:r>
            <a:r>
              <a:rPr lang="en-US" sz="1200" spc="-35" dirty="0">
                <a:effectLst/>
              </a:rPr>
              <a:t> </a:t>
            </a:r>
            <a:r>
              <a:rPr lang="en-US" sz="1200" dirty="0">
                <a:effectLst/>
              </a:rPr>
              <a:t>family</a:t>
            </a:r>
            <a:r>
              <a:rPr lang="en-US" sz="1200" spc="-35" dirty="0">
                <a:effectLst/>
              </a:rPr>
              <a:t> </a:t>
            </a:r>
            <a:r>
              <a:rPr lang="en-US" sz="1200" dirty="0">
                <a:effectLst/>
              </a:rPr>
              <a:t>and</a:t>
            </a:r>
            <a:r>
              <a:rPr lang="en-US" sz="1200" spc="-40" dirty="0">
                <a:effectLst/>
              </a:rPr>
              <a:t> </a:t>
            </a:r>
            <a:r>
              <a:rPr lang="en-US" sz="1200" dirty="0">
                <a:effectLst/>
              </a:rPr>
              <a:t>friends, talking about</a:t>
            </a:r>
            <a:r>
              <a:rPr lang="en-US" sz="1200" spc="75" dirty="0">
                <a:effectLst/>
              </a:rPr>
              <a:t> </a:t>
            </a:r>
            <a:r>
              <a:rPr lang="en-US" sz="1200" dirty="0">
                <a:effectLst/>
              </a:rPr>
              <a:t>favorite people,</a:t>
            </a:r>
            <a:r>
              <a:rPr lang="en-US" sz="1200" spc="-50" dirty="0">
                <a:effectLst/>
              </a:rPr>
              <a:t> </a:t>
            </a:r>
            <a:r>
              <a:rPr lang="en-US" sz="1200" dirty="0">
                <a:effectLst/>
              </a:rPr>
              <a:t>activities</a:t>
            </a:r>
            <a:r>
              <a:rPr lang="en-US" sz="1200" spc="-25" dirty="0">
                <a:effectLst/>
              </a:rPr>
              <a:t> </a:t>
            </a:r>
            <a:r>
              <a:rPr lang="en-US" sz="1200" dirty="0">
                <a:effectLst/>
              </a:rPr>
              <a:t>and events,</a:t>
            </a:r>
            <a:r>
              <a:rPr lang="en-US" sz="1200" spc="-25" dirty="0">
                <a:effectLst/>
              </a:rPr>
              <a:t> </a:t>
            </a:r>
            <a:r>
              <a:rPr lang="en-US" sz="1200" dirty="0">
                <a:effectLst/>
              </a:rPr>
              <a:t>his recliner,</a:t>
            </a:r>
            <a:r>
              <a:rPr lang="en-US" sz="1200" spc="-15" dirty="0">
                <a:effectLst/>
              </a:rPr>
              <a:t> </a:t>
            </a:r>
            <a:r>
              <a:rPr lang="en-US" sz="1200" dirty="0">
                <a:effectLst/>
              </a:rPr>
              <a:t>pizza,</a:t>
            </a:r>
            <a:r>
              <a:rPr lang="en-US" sz="1200" spc="-60" dirty="0">
                <a:effectLst/>
              </a:rPr>
              <a:t> </a:t>
            </a:r>
            <a:r>
              <a:rPr lang="en-US" sz="1200" dirty="0">
                <a:effectLst/>
              </a:rPr>
              <a:t>salty</a:t>
            </a:r>
            <a:r>
              <a:rPr lang="en-US" sz="1200" spc="-30" dirty="0">
                <a:effectLst/>
              </a:rPr>
              <a:t> </a:t>
            </a:r>
            <a:r>
              <a:rPr lang="en-US" sz="1200" dirty="0">
                <a:effectLst/>
              </a:rPr>
              <a:t>snacks. </a:t>
            </a:r>
          </a:p>
          <a:p>
            <a:pPr marL="81280" marR="190500" indent="-182880" defTabSz="914400">
              <a:lnSpc>
                <a:spcPct val="90000"/>
              </a:lnSpc>
              <a:spcBef>
                <a:spcPts val="95"/>
              </a:spcBef>
              <a:buFont typeface="Wingdings 2" pitchFamily="18" charset="2"/>
              <a:buChar char=""/>
            </a:pPr>
            <a:endParaRPr lang="en-US" sz="1200" dirty="0">
              <a:effectLst/>
            </a:endParaRPr>
          </a:p>
          <a:p>
            <a:pPr marL="78105" marR="247650" indent="-182880" defTabSz="914400">
              <a:lnSpc>
                <a:spcPct val="90000"/>
              </a:lnSpc>
              <a:spcBef>
                <a:spcPts val="0"/>
              </a:spcBef>
              <a:spcAft>
                <a:spcPts val="0"/>
              </a:spcAft>
              <a:buFont typeface="Wingdings 2" pitchFamily="18" charset="2"/>
              <a:buChar char=""/>
            </a:pPr>
            <a:r>
              <a:rPr lang="en-US" sz="1200" b="1" i="1" dirty="0">
                <a:effectLst/>
              </a:rPr>
              <a:t>Ron dislikes</a:t>
            </a:r>
            <a:r>
              <a:rPr lang="en-US" sz="1200" i="1" dirty="0">
                <a:effectLst/>
              </a:rPr>
              <a:t>:</a:t>
            </a:r>
            <a:r>
              <a:rPr lang="en-US" sz="1200" i="1" spc="200" dirty="0">
                <a:effectLst/>
              </a:rPr>
              <a:t> </a:t>
            </a:r>
            <a:r>
              <a:rPr lang="en-US" sz="1200" dirty="0">
                <a:effectLst/>
              </a:rPr>
              <a:t>medical/dental</a:t>
            </a:r>
            <a:r>
              <a:rPr lang="en-US" sz="1200" spc="135" dirty="0">
                <a:effectLst/>
              </a:rPr>
              <a:t> </a:t>
            </a:r>
            <a:r>
              <a:rPr lang="en-US" sz="1200" dirty="0">
                <a:effectLst/>
              </a:rPr>
              <a:t>situations,</a:t>
            </a:r>
            <a:r>
              <a:rPr lang="en-US" sz="1200" spc="180" dirty="0">
                <a:effectLst/>
              </a:rPr>
              <a:t> </a:t>
            </a:r>
            <a:r>
              <a:rPr lang="en-US" sz="1200" dirty="0">
                <a:effectLst/>
              </a:rPr>
              <a:t>loud noises,</a:t>
            </a:r>
            <a:r>
              <a:rPr lang="en-US" sz="1200" spc="125" dirty="0">
                <a:effectLst/>
              </a:rPr>
              <a:t> </a:t>
            </a:r>
            <a:r>
              <a:rPr lang="en-US" sz="1200" dirty="0">
                <a:effectLst/>
              </a:rPr>
              <a:t>being</a:t>
            </a:r>
            <a:r>
              <a:rPr lang="en-US" sz="1200" spc="200" dirty="0">
                <a:effectLst/>
              </a:rPr>
              <a:t> </a:t>
            </a:r>
            <a:r>
              <a:rPr lang="en-US" sz="1200" dirty="0">
                <a:effectLst/>
              </a:rPr>
              <a:t>wet (outside</a:t>
            </a:r>
            <a:r>
              <a:rPr lang="en-US" sz="1200" spc="140" dirty="0">
                <a:effectLst/>
              </a:rPr>
              <a:t> </a:t>
            </a:r>
            <a:r>
              <a:rPr lang="en-US" sz="1200" dirty="0">
                <a:effectLst/>
              </a:rPr>
              <a:t>of swimming or</a:t>
            </a:r>
            <a:r>
              <a:rPr lang="en-US" sz="1200" spc="115" dirty="0">
                <a:effectLst/>
              </a:rPr>
              <a:t> </a:t>
            </a:r>
            <a:r>
              <a:rPr lang="en-US" sz="1200" dirty="0">
                <a:effectLst/>
              </a:rPr>
              <a:t>the</a:t>
            </a:r>
            <a:r>
              <a:rPr lang="en-US" sz="1200" spc="185" dirty="0">
                <a:effectLst/>
              </a:rPr>
              <a:t> </a:t>
            </a:r>
            <a:r>
              <a:rPr lang="en-US" sz="1200" dirty="0">
                <a:effectLst/>
              </a:rPr>
              <a:t>bathtub), food</a:t>
            </a:r>
            <a:r>
              <a:rPr lang="en-US" sz="1200" spc="200" dirty="0">
                <a:effectLst/>
              </a:rPr>
              <a:t> </a:t>
            </a:r>
            <a:r>
              <a:rPr lang="en-US" sz="1200" dirty="0">
                <a:effectLst/>
              </a:rPr>
              <a:t>that will</a:t>
            </a:r>
            <a:r>
              <a:rPr lang="en-US" sz="1200" spc="-40" dirty="0">
                <a:effectLst/>
              </a:rPr>
              <a:t> </a:t>
            </a:r>
            <a:r>
              <a:rPr lang="en-US" sz="1200" dirty="0">
                <a:effectLst/>
              </a:rPr>
              <a:t>not stay on his fork</a:t>
            </a:r>
            <a:r>
              <a:rPr lang="en-US" sz="1200" spc="-15" dirty="0">
                <a:effectLst/>
              </a:rPr>
              <a:t> </a:t>
            </a:r>
            <a:r>
              <a:rPr lang="en-US" sz="1200" dirty="0">
                <a:effectLst/>
              </a:rPr>
              <a:t>or spoon</a:t>
            </a:r>
          </a:p>
          <a:p>
            <a:pPr marL="78105" marR="247650" indent="-182880" defTabSz="914400">
              <a:lnSpc>
                <a:spcPct val="90000"/>
              </a:lnSpc>
              <a:spcBef>
                <a:spcPts val="0"/>
              </a:spcBef>
              <a:spcAft>
                <a:spcPts val="0"/>
              </a:spcAft>
              <a:buFont typeface="Wingdings 2" pitchFamily="18" charset="2"/>
              <a:buChar char=""/>
            </a:pPr>
            <a:endParaRPr lang="en-US" sz="1200" dirty="0"/>
          </a:p>
          <a:p>
            <a:pPr marL="78105" marR="247650" indent="-182880" defTabSz="914400">
              <a:lnSpc>
                <a:spcPct val="90000"/>
              </a:lnSpc>
              <a:spcBef>
                <a:spcPts val="0"/>
              </a:spcBef>
              <a:spcAft>
                <a:spcPts val="0"/>
              </a:spcAft>
              <a:buFont typeface="Wingdings 2" pitchFamily="18" charset="2"/>
              <a:buChar char=""/>
            </a:pPr>
            <a:r>
              <a:rPr lang="en-US" sz="1200" b="1" i="1" dirty="0">
                <a:effectLst/>
              </a:rPr>
              <a:t>What</a:t>
            </a:r>
            <a:r>
              <a:rPr lang="en-US" sz="1200" b="1" i="1" spc="-45" dirty="0">
                <a:effectLst/>
              </a:rPr>
              <a:t> </a:t>
            </a:r>
            <a:r>
              <a:rPr lang="en-US" sz="1200" b="1" i="1" dirty="0">
                <a:effectLst/>
              </a:rPr>
              <a:t>the</a:t>
            </a:r>
            <a:r>
              <a:rPr lang="en-US" sz="1200" b="1" i="1" spc="-40" dirty="0">
                <a:effectLst/>
              </a:rPr>
              <a:t> </a:t>
            </a:r>
            <a:r>
              <a:rPr lang="en-US" sz="1200" b="1" i="1" dirty="0">
                <a:effectLst/>
              </a:rPr>
              <a:t>Ron</a:t>
            </a:r>
            <a:r>
              <a:rPr lang="en-US" sz="1200" b="1" i="1" spc="10" dirty="0">
                <a:effectLst/>
              </a:rPr>
              <a:t> </a:t>
            </a:r>
            <a:r>
              <a:rPr lang="en-US" sz="1200" b="1" i="1" dirty="0">
                <a:effectLst/>
              </a:rPr>
              <a:t>would</a:t>
            </a:r>
            <a:r>
              <a:rPr lang="en-US" sz="1200" b="1" i="1" spc="-75" dirty="0">
                <a:effectLst/>
              </a:rPr>
              <a:t> </a:t>
            </a:r>
            <a:r>
              <a:rPr lang="en-US" sz="1200" b="1" i="1" dirty="0">
                <a:effectLst/>
              </a:rPr>
              <a:t>like</a:t>
            </a:r>
            <a:r>
              <a:rPr lang="en-US" sz="1200" b="1" i="1" spc="-115" dirty="0">
                <a:effectLst/>
              </a:rPr>
              <a:t> </a:t>
            </a:r>
            <a:r>
              <a:rPr lang="en-US" sz="1200" b="1" i="1" dirty="0">
                <a:effectLst/>
              </a:rPr>
              <a:t>to</a:t>
            </a:r>
            <a:r>
              <a:rPr lang="en-US" sz="1200" b="1" i="1" spc="-80" dirty="0">
                <a:effectLst/>
              </a:rPr>
              <a:t> </a:t>
            </a:r>
            <a:r>
              <a:rPr lang="en-US" sz="1200" b="1" i="1" dirty="0">
                <a:effectLst/>
              </a:rPr>
              <a:t>try:</a:t>
            </a:r>
            <a:r>
              <a:rPr lang="en-US" sz="1200" b="1" i="1" spc="30" dirty="0">
                <a:effectLst/>
              </a:rPr>
              <a:t> </a:t>
            </a:r>
            <a:r>
              <a:rPr lang="en-US" sz="1200" dirty="0">
                <a:effectLst/>
              </a:rPr>
              <a:t>More</a:t>
            </a:r>
            <a:r>
              <a:rPr lang="en-US" sz="1200" spc="15" dirty="0">
                <a:effectLst/>
              </a:rPr>
              <a:t> </a:t>
            </a:r>
            <a:r>
              <a:rPr lang="en-US" sz="1200" dirty="0">
                <a:effectLst/>
              </a:rPr>
              <a:t>engagement</a:t>
            </a:r>
            <a:r>
              <a:rPr lang="en-US" sz="1200" spc="45" dirty="0">
                <a:effectLst/>
              </a:rPr>
              <a:t> </a:t>
            </a:r>
            <a:r>
              <a:rPr lang="en-US" sz="1200" dirty="0">
                <a:effectLst/>
              </a:rPr>
              <a:t>with</a:t>
            </a:r>
            <a:r>
              <a:rPr lang="en-US" sz="1200" spc="80" dirty="0">
                <a:effectLst/>
              </a:rPr>
              <a:t> </a:t>
            </a:r>
            <a:r>
              <a:rPr lang="en-US" sz="1200" dirty="0">
                <a:effectLst/>
              </a:rPr>
              <a:t>friends</a:t>
            </a:r>
            <a:r>
              <a:rPr lang="en-US" sz="1200" spc="70" dirty="0">
                <a:effectLst/>
              </a:rPr>
              <a:t> </a:t>
            </a:r>
            <a:r>
              <a:rPr lang="en-US" sz="1200" dirty="0">
                <a:effectLst/>
              </a:rPr>
              <a:t>and</a:t>
            </a:r>
            <a:r>
              <a:rPr lang="en-US" sz="1200" spc="-75" dirty="0">
                <a:effectLst/>
              </a:rPr>
              <a:t> </a:t>
            </a:r>
            <a:r>
              <a:rPr lang="en-US" sz="1200" spc="-10" dirty="0">
                <a:effectLst/>
              </a:rPr>
              <a:t>family</a:t>
            </a:r>
          </a:p>
          <a:p>
            <a:pPr marL="78105" marR="247650" indent="-182880" defTabSz="914400">
              <a:lnSpc>
                <a:spcPct val="90000"/>
              </a:lnSpc>
              <a:spcBef>
                <a:spcPts val="0"/>
              </a:spcBef>
              <a:spcAft>
                <a:spcPts val="0"/>
              </a:spcAft>
              <a:buFont typeface="Wingdings 2" pitchFamily="18" charset="2"/>
              <a:buChar char=""/>
            </a:pPr>
            <a:endParaRPr lang="en-US" sz="1200" spc="-10" dirty="0"/>
          </a:p>
          <a:p>
            <a:pPr marL="78105" marR="247650" indent="-182880" defTabSz="914400">
              <a:lnSpc>
                <a:spcPct val="90000"/>
              </a:lnSpc>
              <a:spcBef>
                <a:spcPts val="0"/>
              </a:spcBef>
              <a:spcAft>
                <a:spcPts val="0"/>
              </a:spcAft>
              <a:buFont typeface="Wingdings 2" pitchFamily="18" charset="2"/>
              <a:buChar char=""/>
            </a:pPr>
            <a:r>
              <a:rPr lang="en-US" sz="1200" b="1" i="1" dirty="0">
                <a:effectLst/>
              </a:rPr>
              <a:t>Support</a:t>
            </a:r>
            <a:r>
              <a:rPr lang="en-US" sz="1200" b="1" i="1" spc="-35" dirty="0">
                <a:effectLst/>
              </a:rPr>
              <a:t> </a:t>
            </a:r>
            <a:r>
              <a:rPr lang="en-US" sz="1200" b="1" i="1" dirty="0">
                <a:effectLst/>
              </a:rPr>
              <a:t>Preferences</a:t>
            </a:r>
            <a:r>
              <a:rPr lang="en-US" sz="1200" i="1" dirty="0">
                <a:effectLst/>
              </a:rPr>
              <a:t>:</a:t>
            </a:r>
            <a:r>
              <a:rPr lang="en-US" sz="1200" i="1" spc="-35" dirty="0">
                <a:effectLst/>
              </a:rPr>
              <a:t> </a:t>
            </a:r>
            <a:r>
              <a:rPr lang="en-US" sz="1200" dirty="0">
                <a:effectLst/>
              </a:rPr>
              <a:t>Energetic,</a:t>
            </a:r>
            <a:r>
              <a:rPr lang="en-US" sz="1200" spc="-55" dirty="0">
                <a:effectLst/>
              </a:rPr>
              <a:t> </a:t>
            </a:r>
            <a:r>
              <a:rPr lang="en-US" sz="1200" dirty="0">
                <a:effectLst/>
              </a:rPr>
              <a:t>well-trained</a:t>
            </a:r>
            <a:r>
              <a:rPr lang="en-US" sz="1200" spc="-35" dirty="0">
                <a:effectLst/>
              </a:rPr>
              <a:t> </a:t>
            </a:r>
            <a:r>
              <a:rPr lang="en-US" sz="1200" spc="-10" dirty="0">
                <a:effectLst/>
              </a:rPr>
              <a:t>staff</a:t>
            </a:r>
          </a:p>
          <a:p>
            <a:pPr marL="0" marR="247650" indent="0" defTabSz="914400">
              <a:lnSpc>
                <a:spcPct val="90000"/>
              </a:lnSpc>
              <a:spcBef>
                <a:spcPts val="0"/>
              </a:spcBef>
              <a:spcAft>
                <a:spcPts val="0"/>
              </a:spcAft>
              <a:buNone/>
            </a:pPr>
            <a:endParaRPr lang="en-US" sz="900" dirty="0">
              <a:effectLst/>
            </a:endParaRPr>
          </a:p>
          <a:p>
            <a:pPr indent="-182880" defTabSz="914400">
              <a:lnSpc>
                <a:spcPct val="90000"/>
              </a:lnSpc>
              <a:buFont typeface="Wingdings 2" pitchFamily="18" charset="2"/>
              <a:buChar char=""/>
            </a:pPr>
            <a:endParaRPr lang="en-US" sz="900" dirty="0"/>
          </a:p>
        </p:txBody>
      </p:sp>
      <p:sp>
        <p:nvSpPr>
          <p:cNvPr id="30" name="Rectangle 29">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53254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p:nvSpPr>
          <p:cNvPr id="120" name="Rectangle 119">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2" name="Rectangle 121">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24" name="Rectangle 123">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Shape 125">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571500"/>
            <a:ext cx="3156366" cy="4000500"/>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7" name="Google Shape;97;p19"/>
          <p:cNvSpPr txBox="1">
            <a:spLocks noGrp="1"/>
          </p:cNvSpPr>
          <p:nvPr>
            <p:ph type="title"/>
          </p:nvPr>
        </p:nvSpPr>
        <p:spPr>
          <a:xfrm>
            <a:off x="370695" y="1262358"/>
            <a:ext cx="2081191" cy="2618784"/>
          </a:xfrm>
          <a:prstGeom prst="rect">
            <a:avLst/>
          </a:prstGeom>
        </p:spPr>
        <p:txBody>
          <a:bodyPr spcFirstLastPara="1" vert="horz" lIns="91440" tIns="45720" rIns="91440" bIns="45720" rtlCol="0" anchor="ctr" anchorCtr="0">
            <a:normAutofit/>
          </a:bodyPr>
          <a:lstStyle/>
          <a:p>
            <a:pPr marL="0" lvl="0" indent="0" defTabSz="914400">
              <a:lnSpc>
                <a:spcPct val="90000"/>
              </a:lnSpc>
              <a:spcBef>
                <a:spcPct val="0"/>
              </a:spcBef>
              <a:spcAft>
                <a:spcPts val="0"/>
              </a:spcAft>
              <a:buSzPts val="3000"/>
            </a:pPr>
            <a:r>
              <a:rPr lang="en-US" sz="2800" spc="-60" dirty="0"/>
              <a:t>What Does Everyone Need to Know or Do to Support the Individual</a:t>
            </a:r>
          </a:p>
        </p:txBody>
      </p:sp>
      <p:sp>
        <p:nvSpPr>
          <p:cNvPr id="98" name="Google Shape;98;p19"/>
          <p:cNvSpPr txBox="1">
            <a:spLocks noGrp="1"/>
          </p:cNvSpPr>
          <p:nvPr>
            <p:ph type="body" idx="1"/>
          </p:nvPr>
        </p:nvSpPr>
        <p:spPr>
          <a:xfrm>
            <a:off x="3271204" y="1262357"/>
            <a:ext cx="4970533" cy="2618785"/>
          </a:xfrm>
          <a:prstGeom prst="rect">
            <a:avLst/>
          </a:prstGeom>
        </p:spPr>
        <p:txBody>
          <a:bodyPr spcFirstLastPara="1" vert="horz" lIns="91440" tIns="45720" rIns="91440" bIns="45720" rtlCol="0" anchor="ctr" anchorCtr="0">
            <a:normAutofit/>
          </a:bodyPr>
          <a:lstStyle/>
          <a:p>
            <a:pPr marL="457200" lvl="0" indent="-182880" defTabSz="914400">
              <a:lnSpc>
                <a:spcPct val="90000"/>
              </a:lnSpc>
              <a:spcBef>
                <a:spcPts val="0"/>
              </a:spcBef>
              <a:spcAft>
                <a:spcPts val="0"/>
              </a:spcAft>
              <a:buSzPts val="1800"/>
              <a:buFont typeface="Wingdings 2" pitchFamily="18" charset="2"/>
              <a:buChar char=""/>
            </a:pPr>
            <a:r>
              <a:rPr lang="en-US" sz="2400" dirty="0"/>
              <a:t>What is important to know and do </a:t>
            </a:r>
          </a:p>
          <a:p>
            <a:pPr marL="457200" lvl="0" indent="-182880" defTabSz="914400">
              <a:lnSpc>
                <a:spcPct val="90000"/>
              </a:lnSpc>
              <a:spcBef>
                <a:spcPts val="1600"/>
              </a:spcBef>
              <a:spcAft>
                <a:spcPts val="0"/>
              </a:spcAft>
              <a:buSzPts val="1800"/>
              <a:buFont typeface="Wingdings 2" pitchFamily="18" charset="2"/>
              <a:buChar char=""/>
            </a:pPr>
            <a:r>
              <a:rPr lang="en-US" sz="2400" dirty="0"/>
              <a:t>The role of the supporters</a:t>
            </a:r>
          </a:p>
          <a:p>
            <a:pPr marL="457200" lvl="0" indent="-182880" defTabSz="914400">
              <a:lnSpc>
                <a:spcPct val="90000"/>
              </a:lnSpc>
              <a:spcBef>
                <a:spcPts val="1600"/>
              </a:spcBef>
              <a:spcAft>
                <a:spcPts val="0"/>
              </a:spcAft>
              <a:buSzPts val="1800"/>
              <a:buFont typeface="Wingdings 2" pitchFamily="18" charset="2"/>
              <a:buChar char=""/>
            </a:pPr>
            <a:r>
              <a:rPr lang="en-US" sz="2400" dirty="0"/>
              <a:t>Routines</a:t>
            </a:r>
          </a:p>
        </p:txBody>
      </p:sp>
      <p:sp>
        <p:nvSpPr>
          <p:cNvPr id="128" name="Freeform: Shape 127">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792656"/>
            <a:ext cx="751113" cy="3558188"/>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3" name="Rectangle 12">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Question mark on green pastel background">
            <a:extLst>
              <a:ext uri="{FF2B5EF4-FFF2-40B4-BE49-F238E27FC236}">
                <a16:creationId xmlns:a16="http://schemas.microsoft.com/office/drawing/2014/main" id="{3DF2324A-B66A-8386-1760-198C2320B23F}"/>
              </a:ext>
            </a:extLst>
          </p:cNvPr>
          <p:cNvPicPr>
            <a:picLocks noChangeAspect="1"/>
          </p:cNvPicPr>
          <p:nvPr/>
        </p:nvPicPr>
        <p:blipFill rotWithShape="1">
          <a:blip r:embed="rId2">
            <a:duotone>
              <a:schemeClr val="bg2">
                <a:shade val="45000"/>
                <a:satMod val="135000"/>
              </a:schemeClr>
              <a:prstClr val="white"/>
            </a:duotone>
            <a:alphaModFix amt="25000"/>
          </a:blip>
          <a:srcRect t="3623" r="-1" b="21358"/>
          <a:stretch/>
        </p:blipFill>
        <p:spPr>
          <a:xfrm>
            <a:off x="20" y="10"/>
            <a:ext cx="9141694" cy="5143490"/>
          </a:xfrm>
          <a:prstGeom prst="rect">
            <a:avLst/>
          </a:prstGeom>
        </p:spPr>
      </p:pic>
      <p:sp>
        <p:nvSpPr>
          <p:cNvPr id="15" name="Rectangle 14">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E3C2456-8F2F-735D-18EE-214E6C0996D8}"/>
              </a:ext>
            </a:extLst>
          </p:cNvPr>
          <p:cNvSpPr>
            <a:spLocks noGrp="1"/>
          </p:cNvSpPr>
          <p:nvPr>
            <p:ph type="title"/>
          </p:nvPr>
        </p:nvSpPr>
        <p:spPr>
          <a:xfrm>
            <a:off x="189689" y="842877"/>
            <a:ext cx="2210611" cy="3450888"/>
          </a:xfrm>
        </p:spPr>
        <p:txBody>
          <a:bodyPr vert="horz" lIns="91440" tIns="45720" rIns="91440" bIns="45720" rtlCol="0" anchor="ctr">
            <a:normAutofit fontScale="90000"/>
          </a:bodyPr>
          <a:lstStyle/>
          <a:p>
            <a:pPr defTabSz="914400">
              <a:lnSpc>
                <a:spcPct val="90000"/>
              </a:lnSpc>
              <a:spcBef>
                <a:spcPct val="0"/>
              </a:spcBef>
            </a:pPr>
            <a:r>
              <a:rPr lang="en-US" sz="3600" spc="-60" dirty="0"/>
              <a:t>What Does Everyone Need to Know or Do to Support the Individual?</a:t>
            </a:r>
          </a:p>
        </p:txBody>
      </p:sp>
      <p:sp>
        <p:nvSpPr>
          <p:cNvPr id="3" name="Text Placeholder 2">
            <a:extLst>
              <a:ext uri="{FF2B5EF4-FFF2-40B4-BE49-F238E27FC236}">
                <a16:creationId xmlns:a16="http://schemas.microsoft.com/office/drawing/2014/main" id="{40C8FAA1-03DF-614E-1028-313EBB863EC6}"/>
              </a:ext>
            </a:extLst>
          </p:cNvPr>
          <p:cNvSpPr>
            <a:spLocks noGrp="1"/>
          </p:cNvSpPr>
          <p:nvPr>
            <p:ph type="body" idx="1"/>
          </p:nvPr>
        </p:nvSpPr>
        <p:spPr>
          <a:xfrm>
            <a:off x="2901950" y="312234"/>
            <a:ext cx="5954013" cy="4594303"/>
          </a:xfrm>
        </p:spPr>
        <p:txBody>
          <a:bodyPr vert="horz" lIns="91440" tIns="45720" rIns="91440" bIns="45720" rtlCol="0" anchor="ctr">
            <a:normAutofit/>
          </a:bodyPr>
          <a:lstStyle/>
          <a:p>
            <a:pPr marL="0" marR="0" indent="0" defTabSz="914400">
              <a:lnSpc>
                <a:spcPct val="90000"/>
              </a:lnSpc>
              <a:spcBef>
                <a:spcPts val="115"/>
              </a:spcBef>
              <a:spcAft>
                <a:spcPts val="0"/>
              </a:spcAft>
              <a:buNone/>
            </a:pPr>
            <a:endParaRPr lang="en-US" sz="1100" dirty="0">
              <a:effectLst/>
            </a:endParaRPr>
          </a:p>
          <a:p>
            <a:pPr marL="158115" marR="278130" indent="-182880" defTabSz="914400">
              <a:lnSpc>
                <a:spcPct val="90000"/>
              </a:lnSpc>
              <a:spcBef>
                <a:spcPts val="0"/>
              </a:spcBef>
              <a:spcAft>
                <a:spcPts val="0"/>
              </a:spcAft>
              <a:buFont typeface="Wingdings 2" pitchFamily="18" charset="2"/>
              <a:buChar char=""/>
              <a:tabLst>
                <a:tab pos="1918335" algn="l"/>
                <a:tab pos="3166745" algn="l"/>
              </a:tabLst>
            </a:pPr>
            <a:r>
              <a:rPr lang="en-US" sz="1100" b="1" i="1" spc="-10" dirty="0">
                <a:effectLst/>
              </a:rPr>
              <a:t>Communication</a:t>
            </a:r>
            <a:r>
              <a:rPr lang="en-US" sz="1100" i="1" spc="-10" dirty="0">
                <a:effectLst/>
              </a:rPr>
              <a:t>:</a:t>
            </a:r>
            <a:r>
              <a:rPr lang="en-US" sz="1100" i="1" spc="-65" dirty="0">
                <a:effectLst/>
              </a:rPr>
              <a:t> </a:t>
            </a:r>
            <a:r>
              <a:rPr lang="en-US" sz="1100" spc="-10" dirty="0">
                <a:effectLst/>
              </a:rPr>
              <a:t>Donovan</a:t>
            </a:r>
            <a:r>
              <a:rPr lang="en-US" sz="1100" spc="-100" dirty="0">
                <a:effectLst/>
              </a:rPr>
              <a:t> </a:t>
            </a:r>
            <a:r>
              <a:rPr lang="en-US" sz="1100" spc="-10" dirty="0">
                <a:effectLst/>
              </a:rPr>
              <a:t>will</a:t>
            </a:r>
            <a:r>
              <a:rPr lang="en-US" sz="1100" spc="-65" dirty="0">
                <a:effectLst/>
              </a:rPr>
              <a:t> </a:t>
            </a:r>
            <a:r>
              <a:rPr lang="en-US" sz="1100" spc="-10" dirty="0">
                <a:effectLst/>
              </a:rPr>
              <a:t>advocate</a:t>
            </a:r>
            <a:r>
              <a:rPr lang="en-US" sz="1100" spc="-95" dirty="0">
                <a:effectLst/>
              </a:rPr>
              <a:t> </a:t>
            </a:r>
            <a:r>
              <a:rPr lang="en-US" sz="1100" spc="-10" dirty="0">
                <a:effectLst/>
              </a:rPr>
              <a:t>for</a:t>
            </a:r>
            <a:r>
              <a:rPr lang="en-US" sz="1100" spc="-110" dirty="0">
                <a:effectLst/>
              </a:rPr>
              <a:t> </a:t>
            </a:r>
            <a:r>
              <a:rPr lang="en-US" sz="1100" spc="-10" dirty="0">
                <a:effectLst/>
              </a:rPr>
              <a:t>some</a:t>
            </a:r>
            <a:r>
              <a:rPr lang="en-US" sz="1100" spc="-115" dirty="0">
                <a:effectLst/>
              </a:rPr>
              <a:t> </a:t>
            </a:r>
            <a:r>
              <a:rPr lang="en-US" sz="1100" spc="-10" dirty="0">
                <a:effectLst/>
              </a:rPr>
              <a:t>of</a:t>
            </a:r>
            <a:r>
              <a:rPr lang="en-US" sz="1100" spc="-95" dirty="0">
                <a:effectLst/>
              </a:rPr>
              <a:t> </a:t>
            </a:r>
            <a:r>
              <a:rPr lang="en-US" sz="1100" spc="-10" dirty="0">
                <a:effectLst/>
              </a:rPr>
              <a:t>his</a:t>
            </a:r>
            <a:r>
              <a:rPr lang="en-US" sz="1100" spc="-110" dirty="0">
                <a:effectLst/>
              </a:rPr>
              <a:t> </a:t>
            </a:r>
            <a:r>
              <a:rPr lang="en-US" sz="1100" spc="-10" dirty="0">
                <a:effectLst/>
              </a:rPr>
              <a:t>needs/wants.</a:t>
            </a:r>
            <a:r>
              <a:rPr lang="en-US" sz="1100" spc="-120" dirty="0">
                <a:effectLst/>
              </a:rPr>
              <a:t> </a:t>
            </a:r>
            <a:r>
              <a:rPr lang="en-US" sz="1100" spc="-10" dirty="0">
                <a:effectLst/>
              </a:rPr>
              <a:t>Although,</a:t>
            </a:r>
            <a:r>
              <a:rPr lang="en-US" sz="1100" spc="-55" dirty="0">
                <a:effectLst/>
              </a:rPr>
              <a:t> </a:t>
            </a:r>
            <a:r>
              <a:rPr lang="en-US" sz="1100" spc="-10" dirty="0">
                <a:effectLst/>
              </a:rPr>
              <a:t>he</a:t>
            </a:r>
            <a:r>
              <a:rPr lang="en-US" sz="1100" spc="-175" dirty="0">
                <a:effectLst/>
              </a:rPr>
              <a:t> </a:t>
            </a:r>
            <a:r>
              <a:rPr lang="en-US" sz="1100" spc="-10" dirty="0">
                <a:effectLst/>
              </a:rPr>
              <a:t>will </a:t>
            </a:r>
            <a:r>
              <a:rPr lang="en-US" sz="1100" dirty="0">
                <a:effectLst/>
              </a:rPr>
              <a:t>frequently</a:t>
            </a:r>
            <a:r>
              <a:rPr lang="en-US" sz="1100" spc="-30" dirty="0">
                <a:effectLst/>
              </a:rPr>
              <a:t> </a:t>
            </a:r>
            <a:r>
              <a:rPr lang="en-US" sz="1100" dirty="0">
                <a:effectLst/>
              </a:rPr>
              <a:t>say “you need" instead of</a:t>
            </a:r>
            <a:r>
              <a:rPr lang="en-US" sz="1100" spc="-85" dirty="0">
                <a:effectLst/>
              </a:rPr>
              <a:t> </a:t>
            </a:r>
            <a:r>
              <a:rPr lang="en-US" sz="1100" dirty="0">
                <a:effectLst/>
              </a:rPr>
              <a:t>"I need</a:t>
            </a:r>
            <a:r>
              <a:rPr lang="en-US" sz="1100" spc="-20" dirty="0">
                <a:effectLst/>
              </a:rPr>
              <a:t>"</a:t>
            </a:r>
            <a:r>
              <a:rPr lang="en-US" sz="1100" spc="-50" dirty="0">
                <a:effectLst/>
              </a:rPr>
              <a:t> </a:t>
            </a:r>
            <a:r>
              <a:rPr lang="en-US" sz="1100" spc="-20" dirty="0">
                <a:effectLst/>
              </a:rPr>
              <a:t>when</a:t>
            </a:r>
            <a:r>
              <a:rPr lang="en-US" sz="1100" spc="-105" dirty="0">
                <a:effectLst/>
              </a:rPr>
              <a:t> </a:t>
            </a:r>
            <a:r>
              <a:rPr lang="en-US" sz="1100" spc="-20" dirty="0">
                <a:effectLst/>
              </a:rPr>
              <a:t>asking</a:t>
            </a:r>
            <a:r>
              <a:rPr lang="en-US" sz="1100" spc="-105" dirty="0">
                <a:effectLst/>
              </a:rPr>
              <a:t> </a:t>
            </a:r>
            <a:r>
              <a:rPr lang="en-US" sz="1100" spc="-20" dirty="0">
                <a:effectLst/>
              </a:rPr>
              <a:t>for</a:t>
            </a:r>
            <a:r>
              <a:rPr lang="en-US" sz="1100" spc="-130" dirty="0">
                <a:effectLst/>
              </a:rPr>
              <a:t> </a:t>
            </a:r>
            <a:r>
              <a:rPr lang="en-US" sz="1100" spc="-20" dirty="0">
                <a:effectLst/>
              </a:rPr>
              <a:t>something,</a:t>
            </a:r>
            <a:r>
              <a:rPr lang="en-US" sz="1100" spc="-105" dirty="0">
                <a:effectLst/>
              </a:rPr>
              <a:t> </a:t>
            </a:r>
            <a:r>
              <a:rPr lang="en-US" sz="1100" spc="-20" dirty="0">
                <a:effectLst/>
              </a:rPr>
              <a:t>since </a:t>
            </a:r>
            <a:r>
              <a:rPr lang="en-US" sz="1100" spc="-85" dirty="0">
                <a:effectLst/>
              </a:rPr>
              <a:t> </a:t>
            </a:r>
            <a:r>
              <a:rPr lang="en-US" sz="1100" spc="-20" dirty="0">
                <a:effectLst/>
              </a:rPr>
              <a:t>he struggles</a:t>
            </a:r>
            <a:r>
              <a:rPr lang="en-US" sz="1100" spc="-80" dirty="0">
                <a:effectLst/>
              </a:rPr>
              <a:t> </a:t>
            </a:r>
            <a:r>
              <a:rPr lang="en-US" sz="1100" spc="-20" dirty="0">
                <a:effectLst/>
              </a:rPr>
              <a:t>with</a:t>
            </a:r>
            <a:r>
              <a:rPr lang="en-US" sz="1100" spc="-55" dirty="0">
                <a:effectLst/>
              </a:rPr>
              <a:t> </a:t>
            </a:r>
            <a:r>
              <a:rPr lang="en-US" sz="1100" spc="-20" dirty="0">
                <a:effectLst/>
              </a:rPr>
              <a:t>pronoun</a:t>
            </a:r>
            <a:r>
              <a:rPr lang="en-US" sz="1100" spc="-75" dirty="0">
                <a:effectLst/>
              </a:rPr>
              <a:t> </a:t>
            </a:r>
            <a:r>
              <a:rPr lang="en-US" sz="1100" spc="-20" dirty="0">
                <a:effectLst/>
              </a:rPr>
              <a:t>reversal.</a:t>
            </a:r>
            <a:r>
              <a:rPr lang="en-US" sz="1100" spc="-115" dirty="0">
                <a:effectLst/>
              </a:rPr>
              <a:t> </a:t>
            </a:r>
            <a:r>
              <a:rPr lang="en-US" sz="1100" spc="-20" dirty="0">
                <a:effectLst/>
              </a:rPr>
              <a:t>He</a:t>
            </a:r>
            <a:r>
              <a:rPr lang="en-US" sz="1100" spc="-175" dirty="0">
                <a:effectLst/>
              </a:rPr>
              <a:t> </a:t>
            </a:r>
            <a:r>
              <a:rPr lang="en-US" sz="1100" spc="-20" dirty="0">
                <a:effectLst/>
              </a:rPr>
              <a:t>will</a:t>
            </a:r>
            <a:r>
              <a:rPr lang="en-US" sz="1100" spc="-55" dirty="0">
                <a:effectLst/>
              </a:rPr>
              <a:t> </a:t>
            </a:r>
            <a:r>
              <a:rPr lang="en-US" sz="1100" spc="-20" dirty="0">
                <a:effectLst/>
              </a:rPr>
              <a:t>ask</a:t>
            </a:r>
            <a:r>
              <a:rPr lang="en-US" sz="1100" spc="-100" dirty="0">
                <a:effectLst/>
              </a:rPr>
              <a:t> </a:t>
            </a:r>
            <a:r>
              <a:rPr lang="en-US" sz="1100" spc="-20" dirty="0">
                <a:effectLst/>
              </a:rPr>
              <a:t>for</a:t>
            </a:r>
            <a:r>
              <a:rPr lang="en-US" sz="1100" spc="-130" dirty="0">
                <a:effectLst/>
              </a:rPr>
              <a:t> </a:t>
            </a:r>
            <a:r>
              <a:rPr lang="en-US" sz="1100" spc="-20" dirty="0">
                <a:effectLst/>
              </a:rPr>
              <a:t>his</a:t>
            </a:r>
            <a:r>
              <a:rPr lang="en-US" sz="1100" spc="-140" dirty="0">
                <a:effectLst/>
              </a:rPr>
              <a:t> </a:t>
            </a:r>
            <a:r>
              <a:rPr lang="en-US" sz="1100" spc="-20" dirty="0">
                <a:effectLst/>
              </a:rPr>
              <a:t>iPad/computer</a:t>
            </a:r>
            <a:r>
              <a:rPr lang="en-US" sz="1100" spc="-50" dirty="0">
                <a:effectLst/>
              </a:rPr>
              <a:t> </a:t>
            </a:r>
            <a:r>
              <a:rPr lang="en-US" sz="1100" spc="-20" dirty="0">
                <a:effectLst/>
              </a:rPr>
              <a:t>time,</a:t>
            </a:r>
            <a:r>
              <a:rPr lang="en-US" sz="1100" spc="-90" dirty="0">
                <a:effectLst/>
              </a:rPr>
              <a:t> </a:t>
            </a:r>
            <a:r>
              <a:rPr lang="en-US" sz="1100" spc="-20" dirty="0">
                <a:effectLst/>
              </a:rPr>
              <a:t>and</a:t>
            </a:r>
            <a:r>
              <a:rPr lang="en-US" sz="1100" spc="-70" dirty="0">
                <a:effectLst/>
              </a:rPr>
              <a:t> </a:t>
            </a:r>
            <a:r>
              <a:rPr lang="en-US" sz="1100" spc="-20" dirty="0">
                <a:effectLst/>
              </a:rPr>
              <a:t>he</a:t>
            </a:r>
            <a:r>
              <a:rPr lang="en-US" sz="1100" spc="-75" dirty="0">
                <a:effectLst/>
              </a:rPr>
              <a:t> </a:t>
            </a:r>
            <a:r>
              <a:rPr lang="en-US" sz="1100" spc="-20" dirty="0">
                <a:effectLst/>
              </a:rPr>
              <a:t>will</a:t>
            </a:r>
            <a:r>
              <a:rPr lang="en-US" sz="1100" spc="-115" dirty="0">
                <a:effectLst/>
              </a:rPr>
              <a:t> </a:t>
            </a:r>
            <a:r>
              <a:rPr lang="en-US" sz="1100" spc="-20" dirty="0">
                <a:effectLst/>
              </a:rPr>
              <a:t>inform </a:t>
            </a:r>
            <a:r>
              <a:rPr lang="en-US" sz="1100" spc="-30" dirty="0">
                <a:effectLst/>
              </a:rPr>
              <a:t>support</a:t>
            </a:r>
            <a:r>
              <a:rPr lang="en-US" sz="1100" spc="-90" dirty="0">
                <a:effectLst/>
              </a:rPr>
              <a:t> </a:t>
            </a:r>
            <a:r>
              <a:rPr lang="en-US" sz="1100" spc="-30" dirty="0">
                <a:effectLst/>
              </a:rPr>
              <a:t>staff</a:t>
            </a:r>
            <a:r>
              <a:rPr lang="en-US" sz="1100" spc="-140" dirty="0">
                <a:effectLst/>
              </a:rPr>
              <a:t> </a:t>
            </a:r>
            <a:r>
              <a:rPr lang="en-US" sz="1100" spc="-30" dirty="0">
                <a:effectLst/>
              </a:rPr>
              <a:t>when</a:t>
            </a:r>
            <a:r>
              <a:rPr lang="en-US" sz="1100" spc="-110" dirty="0">
                <a:effectLst/>
              </a:rPr>
              <a:t> </a:t>
            </a:r>
            <a:r>
              <a:rPr lang="en-US" sz="1100" spc="-30" dirty="0">
                <a:effectLst/>
              </a:rPr>
              <a:t>he</a:t>
            </a:r>
            <a:r>
              <a:rPr lang="en-US" sz="1100" spc="-175" dirty="0">
                <a:effectLst/>
              </a:rPr>
              <a:t>  </a:t>
            </a:r>
            <a:r>
              <a:rPr lang="en-US" sz="1100" spc="-30" dirty="0">
                <a:effectLst/>
              </a:rPr>
              <a:t>needs</a:t>
            </a:r>
            <a:r>
              <a:rPr lang="en-US" sz="1100" spc="-70" dirty="0">
                <a:effectLst/>
              </a:rPr>
              <a:t> </a:t>
            </a:r>
            <a:r>
              <a:rPr lang="en-US" sz="1100" spc="-30" dirty="0">
                <a:effectLst/>
              </a:rPr>
              <a:t>to</a:t>
            </a:r>
            <a:r>
              <a:rPr lang="en-US" sz="1100" spc="-100" dirty="0">
                <a:effectLst/>
              </a:rPr>
              <a:t> </a:t>
            </a:r>
            <a:r>
              <a:rPr lang="en-US" sz="1100" spc="-30" dirty="0">
                <a:effectLst/>
              </a:rPr>
              <a:t>use</a:t>
            </a:r>
            <a:r>
              <a:rPr lang="en-US" sz="1100" spc="-75" dirty="0">
                <a:effectLst/>
              </a:rPr>
              <a:t> </a:t>
            </a:r>
            <a:r>
              <a:rPr lang="en-US" sz="1100" spc="-30" dirty="0">
                <a:effectLst/>
              </a:rPr>
              <a:t>the</a:t>
            </a:r>
            <a:r>
              <a:rPr lang="en-US" sz="1100" spc="-75" dirty="0">
                <a:effectLst/>
              </a:rPr>
              <a:t> </a:t>
            </a:r>
            <a:r>
              <a:rPr lang="en-US" sz="1100" spc="-30" dirty="0">
                <a:effectLst/>
              </a:rPr>
              <a:t>restroom</a:t>
            </a:r>
            <a:r>
              <a:rPr lang="en-US" sz="1100" spc="-140" dirty="0">
                <a:effectLst/>
              </a:rPr>
              <a:t> </a:t>
            </a:r>
            <a:r>
              <a:rPr lang="en-US" sz="1100" spc="-30" dirty="0">
                <a:effectLst/>
              </a:rPr>
              <a:t>or</a:t>
            </a:r>
            <a:r>
              <a:rPr lang="en-US" sz="1100" spc="-75" dirty="0">
                <a:effectLst/>
              </a:rPr>
              <a:t> </a:t>
            </a:r>
            <a:r>
              <a:rPr lang="en-US" sz="1100" spc="-30" dirty="0">
                <a:effectLst/>
              </a:rPr>
              <a:t>if</a:t>
            </a:r>
            <a:r>
              <a:rPr lang="en-US" sz="1100" spc="-75" dirty="0">
                <a:effectLst/>
              </a:rPr>
              <a:t> </a:t>
            </a:r>
            <a:r>
              <a:rPr lang="en-US" sz="1100" spc="-30" dirty="0">
                <a:effectLst/>
              </a:rPr>
              <a:t>his</a:t>
            </a:r>
            <a:r>
              <a:rPr lang="en-US" sz="1100" spc="-130" dirty="0">
                <a:effectLst/>
              </a:rPr>
              <a:t> </a:t>
            </a:r>
            <a:r>
              <a:rPr lang="en-US" sz="1100" spc="-30" dirty="0">
                <a:effectLst/>
              </a:rPr>
              <a:t>computer/tv</a:t>
            </a:r>
            <a:r>
              <a:rPr lang="en-US" sz="1100" spc="-135" dirty="0">
                <a:effectLst/>
              </a:rPr>
              <a:t> </a:t>
            </a:r>
            <a:r>
              <a:rPr lang="en-US" sz="1100" spc="-30" dirty="0">
                <a:effectLst/>
              </a:rPr>
              <a:t>is</a:t>
            </a:r>
            <a:r>
              <a:rPr lang="en-US" sz="1100" spc="45" dirty="0">
                <a:effectLst/>
              </a:rPr>
              <a:t> </a:t>
            </a:r>
            <a:r>
              <a:rPr lang="en-US" sz="1100" spc="-30" dirty="0">
                <a:effectLst/>
              </a:rPr>
              <a:t>not</a:t>
            </a:r>
            <a:r>
              <a:rPr lang="en-US" sz="1100" spc="-110" dirty="0">
                <a:effectLst/>
              </a:rPr>
              <a:t> </a:t>
            </a:r>
            <a:r>
              <a:rPr lang="en-US" sz="1100" spc="-30" dirty="0">
                <a:effectLst/>
              </a:rPr>
              <a:t>working. He</a:t>
            </a:r>
            <a:r>
              <a:rPr lang="en-US" sz="1100" spc="-90" dirty="0">
                <a:effectLst/>
              </a:rPr>
              <a:t> </a:t>
            </a:r>
            <a:r>
              <a:rPr lang="en-US" sz="1100" spc="-30" dirty="0">
                <a:effectLst/>
              </a:rPr>
              <a:t>will</a:t>
            </a:r>
            <a:r>
              <a:rPr lang="en-US" sz="1100" spc="-65" dirty="0">
                <a:effectLst/>
              </a:rPr>
              <a:t> </a:t>
            </a:r>
            <a:r>
              <a:rPr lang="en-US" sz="1100" spc="-30" dirty="0">
                <a:effectLst/>
              </a:rPr>
              <a:t>not communicate</a:t>
            </a:r>
            <a:r>
              <a:rPr lang="en-US" sz="1100" spc="-40" dirty="0">
                <a:effectLst/>
              </a:rPr>
              <a:t> </a:t>
            </a:r>
            <a:r>
              <a:rPr lang="en-US" sz="1100" spc="-30" dirty="0">
                <a:effectLst/>
              </a:rPr>
              <a:t>when</a:t>
            </a:r>
            <a:r>
              <a:rPr lang="en-US" sz="1100" spc="-120" dirty="0">
                <a:effectLst/>
              </a:rPr>
              <a:t> </a:t>
            </a:r>
            <a:r>
              <a:rPr lang="en-US" sz="1100" spc="-30" dirty="0">
                <a:effectLst/>
              </a:rPr>
              <a:t>he</a:t>
            </a:r>
            <a:r>
              <a:rPr lang="en-US" sz="1100" spc="-135" dirty="0">
                <a:effectLst/>
              </a:rPr>
              <a:t> </a:t>
            </a:r>
            <a:r>
              <a:rPr lang="en-US" sz="1100" spc="-30" dirty="0">
                <a:effectLst/>
              </a:rPr>
              <a:t>is</a:t>
            </a:r>
            <a:r>
              <a:rPr lang="en-US" sz="1100" spc="-120" dirty="0">
                <a:effectLst/>
              </a:rPr>
              <a:t> </a:t>
            </a:r>
            <a:r>
              <a:rPr lang="en-US" sz="1100" spc="-30" dirty="0">
                <a:effectLst/>
              </a:rPr>
              <a:t>hungry,</a:t>
            </a:r>
            <a:r>
              <a:rPr lang="en-US" sz="1100" spc="-95" dirty="0">
                <a:effectLst/>
              </a:rPr>
              <a:t> </a:t>
            </a:r>
            <a:r>
              <a:rPr lang="en-US" sz="1100" spc="-30" dirty="0">
                <a:effectLst/>
              </a:rPr>
              <a:t>but</a:t>
            </a:r>
            <a:r>
              <a:rPr lang="en-US" sz="1100" spc="-60" dirty="0">
                <a:effectLst/>
              </a:rPr>
              <a:t> </a:t>
            </a:r>
            <a:r>
              <a:rPr lang="en-US" sz="1100" spc="-30" dirty="0">
                <a:effectLst/>
              </a:rPr>
              <a:t>he</a:t>
            </a:r>
            <a:r>
              <a:rPr lang="en-US" sz="1100" spc="-60" dirty="0">
                <a:effectLst/>
              </a:rPr>
              <a:t> </a:t>
            </a:r>
            <a:r>
              <a:rPr lang="en-US" sz="1100" spc="-30" dirty="0">
                <a:effectLst/>
              </a:rPr>
              <a:t>will</a:t>
            </a:r>
            <a:r>
              <a:rPr lang="en-US" sz="1100" spc="-105" dirty="0">
                <a:effectLst/>
              </a:rPr>
              <a:t> </a:t>
            </a:r>
            <a:r>
              <a:rPr lang="en-US" sz="1100" spc="-30" dirty="0">
                <a:effectLst/>
              </a:rPr>
              <a:t>answer</a:t>
            </a:r>
            <a:r>
              <a:rPr lang="en-US" sz="1100" dirty="0">
                <a:effectLst/>
              </a:rPr>
              <a:t> </a:t>
            </a:r>
            <a:r>
              <a:rPr lang="en-US" sz="1100" spc="-30" dirty="0">
                <a:effectLst/>
              </a:rPr>
              <a:t>yes</a:t>
            </a:r>
            <a:r>
              <a:rPr lang="en-US" sz="1100" spc="-65" dirty="0">
                <a:effectLst/>
              </a:rPr>
              <a:t> </a:t>
            </a:r>
            <a:r>
              <a:rPr lang="en-US" sz="1100" spc="-30" dirty="0">
                <a:effectLst/>
              </a:rPr>
              <a:t>or</a:t>
            </a:r>
            <a:r>
              <a:rPr lang="en-US" sz="1100" dirty="0">
                <a:effectLst/>
              </a:rPr>
              <a:t> </a:t>
            </a:r>
            <a:r>
              <a:rPr lang="en-US" sz="1100" spc="-30" dirty="0">
                <a:effectLst/>
              </a:rPr>
              <a:t>no when</a:t>
            </a:r>
            <a:r>
              <a:rPr lang="en-US" sz="1100" spc="-80" dirty="0">
                <a:effectLst/>
              </a:rPr>
              <a:t> </a:t>
            </a:r>
            <a:r>
              <a:rPr lang="en-US" sz="1100" spc="-30" dirty="0">
                <a:effectLst/>
              </a:rPr>
              <a:t>asked</a:t>
            </a:r>
            <a:r>
              <a:rPr lang="en-US" sz="1100" spc="-60" dirty="0">
                <a:effectLst/>
              </a:rPr>
              <a:t> </a:t>
            </a:r>
            <a:r>
              <a:rPr lang="en-US" sz="1100" spc="-30" dirty="0">
                <a:effectLst/>
              </a:rPr>
              <a:t>if</a:t>
            </a:r>
            <a:r>
              <a:rPr lang="en-US" sz="1100" spc="-75" dirty="0">
                <a:effectLst/>
              </a:rPr>
              <a:t> </a:t>
            </a:r>
            <a:r>
              <a:rPr lang="en-US" sz="1100" spc="-30" dirty="0">
                <a:effectLst/>
              </a:rPr>
              <a:t>he</a:t>
            </a:r>
            <a:r>
              <a:rPr lang="en-US" sz="1100" spc="-165" dirty="0">
                <a:effectLst/>
              </a:rPr>
              <a:t> </a:t>
            </a:r>
            <a:r>
              <a:rPr lang="en-US" sz="1100" spc="-30" dirty="0">
                <a:effectLst/>
              </a:rPr>
              <a:t>wants</a:t>
            </a:r>
            <a:r>
              <a:rPr lang="en-US" sz="1100" spc="-105" dirty="0">
                <a:effectLst/>
              </a:rPr>
              <a:t> </a:t>
            </a:r>
            <a:r>
              <a:rPr lang="en-US" sz="1100" spc="-30" dirty="0">
                <a:effectLst/>
              </a:rPr>
              <a:t>a</a:t>
            </a:r>
            <a:r>
              <a:rPr lang="en-US" sz="1100" spc="-50" dirty="0">
                <a:effectLst/>
              </a:rPr>
              <a:t> </a:t>
            </a:r>
            <a:r>
              <a:rPr lang="en-US" sz="1100" spc="-30" dirty="0">
                <a:effectLst/>
              </a:rPr>
              <a:t>specific </a:t>
            </a:r>
            <a:r>
              <a:rPr lang="en-US" sz="1100" spc="-20" dirty="0">
                <a:effectLst/>
              </a:rPr>
              <a:t>food.</a:t>
            </a:r>
            <a:r>
              <a:rPr lang="en-US" sz="1100" spc="-75" dirty="0">
                <a:effectLst/>
              </a:rPr>
              <a:t> </a:t>
            </a:r>
            <a:endParaRPr lang="en-US" sz="1100" dirty="0">
              <a:effectLst/>
            </a:endParaRPr>
          </a:p>
          <a:p>
            <a:pPr marL="158115" marR="278130" indent="-182880" defTabSz="914400">
              <a:lnSpc>
                <a:spcPct val="90000"/>
              </a:lnSpc>
              <a:spcBef>
                <a:spcPts val="0"/>
              </a:spcBef>
              <a:spcAft>
                <a:spcPts val="0"/>
              </a:spcAft>
              <a:buFont typeface="Wingdings 2" pitchFamily="18" charset="2"/>
              <a:buChar char=""/>
              <a:tabLst>
                <a:tab pos="1918335" algn="l"/>
                <a:tab pos="3166745" algn="l"/>
              </a:tabLst>
            </a:pPr>
            <a:endParaRPr lang="en-US" sz="1100" dirty="0">
              <a:effectLst/>
            </a:endParaRPr>
          </a:p>
          <a:p>
            <a:pPr marL="158115" marR="278130" indent="-182880" defTabSz="914400">
              <a:lnSpc>
                <a:spcPct val="90000"/>
              </a:lnSpc>
              <a:spcBef>
                <a:spcPts val="0"/>
              </a:spcBef>
              <a:spcAft>
                <a:spcPts val="0"/>
              </a:spcAft>
              <a:buFont typeface="Wingdings 2" pitchFamily="18" charset="2"/>
              <a:buChar char=""/>
              <a:tabLst>
                <a:tab pos="1918335" algn="l"/>
                <a:tab pos="3166745" algn="l"/>
              </a:tabLst>
            </a:pPr>
            <a:r>
              <a:rPr lang="en-US" sz="1100" spc="-20" dirty="0">
                <a:effectLst/>
              </a:rPr>
              <a:t>If</a:t>
            </a:r>
            <a:r>
              <a:rPr lang="en-US" sz="1100" spc="-15" dirty="0">
                <a:effectLst/>
              </a:rPr>
              <a:t> </a:t>
            </a:r>
            <a:r>
              <a:rPr lang="en-US" sz="1100" spc="-20" dirty="0">
                <a:effectLst/>
              </a:rPr>
              <a:t>Donovan</a:t>
            </a:r>
            <a:r>
              <a:rPr lang="en-US" sz="1100" spc="-50" dirty="0">
                <a:effectLst/>
              </a:rPr>
              <a:t> </a:t>
            </a:r>
            <a:r>
              <a:rPr lang="en-US" sz="1100" spc="-20" dirty="0">
                <a:effectLst/>
              </a:rPr>
              <a:t>is</a:t>
            </a:r>
            <a:r>
              <a:rPr lang="en-US" sz="1100" spc="-55" dirty="0">
                <a:effectLst/>
              </a:rPr>
              <a:t> </a:t>
            </a:r>
            <a:r>
              <a:rPr lang="en-US" sz="1100" spc="-20" dirty="0">
                <a:effectLst/>
              </a:rPr>
              <a:t>not</a:t>
            </a:r>
            <a:r>
              <a:rPr lang="en-US" sz="1100" spc="-120" dirty="0">
                <a:effectLst/>
              </a:rPr>
              <a:t> </a:t>
            </a:r>
            <a:r>
              <a:rPr lang="en-US" sz="1100" spc="-20" dirty="0">
                <a:effectLst/>
              </a:rPr>
              <a:t>understood,</a:t>
            </a:r>
            <a:r>
              <a:rPr lang="en-US" sz="1100" spc="-85" dirty="0">
                <a:effectLst/>
              </a:rPr>
              <a:t> </a:t>
            </a:r>
            <a:r>
              <a:rPr lang="en-US" sz="1100" spc="-20" dirty="0">
                <a:effectLst/>
              </a:rPr>
              <a:t>support</a:t>
            </a:r>
            <a:r>
              <a:rPr lang="en-US" sz="1100" spc="-180" dirty="0">
                <a:effectLst/>
              </a:rPr>
              <a:t> </a:t>
            </a:r>
            <a:r>
              <a:rPr lang="en-US" sz="1100" spc="-20" dirty="0">
                <a:effectLst/>
              </a:rPr>
              <a:t>staff</a:t>
            </a:r>
            <a:r>
              <a:rPr lang="en-US" sz="1100" spc="-130" dirty="0">
                <a:effectLst/>
              </a:rPr>
              <a:t>  </a:t>
            </a:r>
            <a:r>
              <a:rPr lang="en-US" sz="1100" spc="-20" dirty="0">
                <a:effectLst/>
              </a:rPr>
              <a:t>should say, "say</a:t>
            </a:r>
            <a:r>
              <a:rPr lang="en-US" sz="1100" spc="-95" dirty="0">
                <a:effectLst/>
              </a:rPr>
              <a:t> </a:t>
            </a:r>
            <a:r>
              <a:rPr lang="en-US" sz="1100" spc="-20" dirty="0">
                <a:effectLst/>
              </a:rPr>
              <a:t>it</a:t>
            </a:r>
            <a:r>
              <a:rPr lang="en-US" sz="1100" spc="-120" dirty="0">
                <a:effectLst/>
              </a:rPr>
              <a:t> </a:t>
            </a:r>
            <a:r>
              <a:rPr lang="en-US" sz="1100" spc="-20" dirty="0">
                <a:effectLst/>
              </a:rPr>
              <a:t>again"</a:t>
            </a:r>
            <a:r>
              <a:rPr lang="en-US" sz="1100" spc="-60" dirty="0">
                <a:effectLst/>
              </a:rPr>
              <a:t> </a:t>
            </a:r>
            <a:r>
              <a:rPr lang="en-US" sz="1100" spc="-20" dirty="0">
                <a:effectLst/>
              </a:rPr>
              <a:t>instead</a:t>
            </a:r>
            <a:r>
              <a:rPr lang="en-US" sz="1100" spc="-105" dirty="0">
                <a:effectLst/>
              </a:rPr>
              <a:t> </a:t>
            </a:r>
            <a:r>
              <a:rPr lang="en-US" sz="1100" spc="-20" dirty="0">
                <a:effectLst/>
              </a:rPr>
              <a:t>of</a:t>
            </a:r>
            <a:r>
              <a:rPr lang="en-US" sz="1100" spc="-160" dirty="0">
                <a:effectLst/>
              </a:rPr>
              <a:t> </a:t>
            </a:r>
            <a:r>
              <a:rPr lang="en-US" sz="1100" spc="-20" dirty="0">
                <a:effectLst/>
              </a:rPr>
              <a:t>"what?".</a:t>
            </a:r>
            <a:r>
              <a:rPr lang="en-US" sz="1100" spc="-70" dirty="0">
                <a:effectLst/>
              </a:rPr>
              <a:t> </a:t>
            </a:r>
            <a:r>
              <a:rPr lang="en-US" sz="1100" spc="-20" dirty="0">
                <a:effectLst/>
              </a:rPr>
              <a:t>If </a:t>
            </a:r>
            <a:r>
              <a:rPr lang="en-US" sz="1100" spc="-30" dirty="0">
                <a:effectLst/>
              </a:rPr>
              <a:t>you say,</a:t>
            </a:r>
            <a:r>
              <a:rPr lang="en-US" sz="1100" spc="-80" dirty="0">
                <a:effectLst/>
              </a:rPr>
              <a:t> </a:t>
            </a:r>
            <a:r>
              <a:rPr lang="en-US" sz="1100" spc="-30" dirty="0">
                <a:effectLst/>
              </a:rPr>
              <a:t>"what?" or, “what</a:t>
            </a:r>
            <a:r>
              <a:rPr lang="en-US" sz="1100" spc="-125" dirty="0">
                <a:effectLst/>
              </a:rPr>
              <a:t> </a:t>
            </a:r>
            <a:r>
              <a:rPr lang="en-US" sz="1100" spc="-30" dirty="0">
                <a:effectLst/>
              </a:rPr>
              <a:t>did</a:t>
            </a:r>
            <a:r>
              <a:rPr lang="en-US" sz="1100" spc="-95" dirty="0">
                <a:effectLst/>
              </a:rPr>
              <a:t> </a:t>
            </a:r>
            <a:r>
              <a:rPr lang="en-US" sz="1100" spc="-30" dirty="0">
                <a:effectLst/>
              </a:rPr>
              <a:t>you say?"</a:t>
            </a:r>
            <a:r>
              <a:rPr lang="en-US" sz="1100" spc="-105" dirty="0">
                <a:effectLst/>
              </a:rPr>
              <a:t> </a:t>
            </a:r>
            <a:r>
              <a:rPr lang="en-US" sz="1100" spc="-30" dirty="0">
                <a:effectLst/>
              </a:rPr>
              <a:t>Donovan responds with “thank</a:t>
            </a:r>
            <a:r>
              <a:rPr lang="en-US" sz="1100" spc="-45" dirty="0">
                <a:effectLst/>
              </a:rPr>
              <a:t> </a:t>
            </a:r>
            <a:r>
              <a:rPr lang="en-US" sz="1100" spc="-30" dirty="0">
                <a:effectLst/>
              </a:rPr>
              <a:t>you,"</a:t>
            </a:r>
            <a:r>
              <a:rPr lang="en-US" sz="1100" spc="-50" dirty="0">
                <a:effectLst/>
              </a:rPr>
              <a:t> </a:t>
            </a:r>
            <a:r>
              <a:rPr lang="en-US" sz="1100" spc="-30" dirty="0">
                <a:effectLst/>
              </a:rPr>
              <a:t>because</a:t>
            </a:r>
            <a:r>
              <a:rPr lang="en-US" sz="1100" spc="-80" dirty="0">
                <a:effectLst/>
              </a:rPr>
              <a:t> </a:t>
            </a:r>
            <a:r>
              <a:rPr lang="en-US" sz="1100" spc="-30" dirty="0">
                <a:effectLst/>
              </a:rPr>
              <a:t>he</a:t>
            </a:r>
            <a:r>
              <a:rPr lang="en-US" sz="1100" spc="-125" dirty="0">
                <a:effectLst/>
              </a:rPr>
              <a:t> </a:t>
            </a:r>
            <a:r>
              <a:rPr lang="en-US" sz="1100" spc="-30" dirty="0">
                <a:effectLst/>
              </a:rPr>
              <a:t>does </a:t>
            </a:r>
            <a:r>
              <a:rPr lang="en-US" sz="1100" spc="-10" dirty="0">
                <a:effectLst/>
              </a:rPr>
              <a:t>not</a:t>
            </a:r>
            <a:r>
              <a:rPr lang="en-US" sz="1100" spc="-160" dirty="0">
                <a:effectLst/>
              </a:rPr>
              <a:t> </a:t>
            </a:r>
            <a:r>
              <a:rPr lang="en-US" sz="1100" spc="-10" dirty="0">
                <a:effectLst/>
              </a:rPr>
              <a:t>differentiate</a:t>
            </a:r>
            <a:r>
              <a:rPr lang="en-US" sz="1100" spc="-130" dirty="0">
                <a:effectLst/>
              </a:rPr>
              <a:t> </a:t>
            </a:r>
            <a:r>
              <a:rPr lang="en-US" sz="1100" spc="-10" dirty="0">
                <a:effectLst/>
              </a:rPr>
              <a:t>between</a:t>
            </a:r>
            <a:r>
              <a:rPr lang="en-US" sz="1100" spc="-75" dirty="0">
                <a:effectLst/>
              </a:rPr>
              <a:t> </a:t>
            </a:r>
            <a:r>
              <a:rPr lang="en-US" sz="1100" spc="-10" dirty="0">
                <a:effectLst/>
              </a:rPr>
              <a:t>the</a:t>
            </a:r>
            <a:r>
              <a:rPr lang="en-US" sz="1100" spc="-135" dirty="0">
                <a:effectLst/>
              </a:rPr>
              <a:t> </a:t>
            </a:r>
            <a:r>
              <a:rPr lang="en-US" sz="1100" spc="-10" dirty="0">
                <a:effectLst/>
              </a:rPr>
              <a:t>question</a:t>
            </a:r>
            <a:r>
              <a:rPr lang="en-US" sz="1100" spc="-105" dirty="0">
                <a:effectLst/>
              </a:rPr>
              <a:t> </a:t>
            </a:r>
            <a:r>
              <a:rPr lang="en-US" sz="1100" spc="-10" dirty="0">
                <a:effectLst/>
              </a:rPr>
              <a:t>or</a:t>
            </a:r>
            <a:r>
              <a:rPr lang="en-US" sz="1100" spc="-65" dirty="0">
                <a:effectLst/>
              </a:rPr>
              <a:t> </a:t>
            </a:r>
            <a:r>
              <a:rPr lang="en-US" sz="1100" spc="-10" dirty="0">
                <a:effectLst/>
              </a:rPr>
              <a:t>a prompting</a:t>
            </a:r>
            <a:r>
              <a:rPr lang="en-US" sz="1100" spc="-60" dirty="0">
                <a:effectLst/>
              </a:rPr>
              <a:t> </a:t>
            </a:r>
            <a:r>
              <a:rPr lang="en-US" sz="1100" spc="-10" dirty="0">
                <a:effectLst/>
              </a:rPr>
              <a:t>to say</a:t>
            </a:r>
            <a:r>
              <a:rPr lang="en-US" sz="1100" spc="-90" dirty="0">
                <a:effectLst/>
              </a:rPr>
              <a:t> </a:t>
            </a:r>
            <a:r>
              <a:rPr lang="en-US" sz="1100" spc="-10" dirty="0">
                <a:effectLst/>
              </a:rPr>
              <a:t>thank</a:t>
            </a:r>
            <a:r>
              <a:rPr lang="en-US" sz="1100" spc="-105" dirty="0">
                <a:effectLst/>
              </a:rPr>
              <a:t> </a:t>
            </a:r>
            <a:r>
              <a:rPr lang="en-US" sz="1100" spc="-10" dirty="0">
                <a:effectLst/>
              </a:rPr>
              <a:t>you.</a:t>
            </a:r>
            <a:endParaRPr lang="en-US" sz="1100" dirty="0">
              <a:effectLst/>
            </a:endParaRPr>
          </a:p>
          <a:p>
            <a:pPr marL="158115" marR="278130" indent="-182880" defTabSz="914400">
              <a:lnSpc>
                <a:spcPct val="90000"/>
              </a:lnSpc>
              <a:spcBef>
                <a:spcPts val="0"/>
              </a:spcBef>
              <a:spcAft>
                <a:spcPts val="0"/>
              </a:spcAft>
              <a:buFont typeface="Wingdings 2" pitchFamily="18" charset="2"/>
              <a:buChar char=""/>
              <a:tabLst>
                <a:tab pos="1918335" algn="l"/>
                <a:tab pos="3166745" algn="l"/>
              </a:tabLst>
            </a:pPr>
            <a:endParaRPr lang="en-US" sz="1100" dirty="0">
              <a:effectLst/>
            </a:endParaRPr>
          </a:p>
          <a:p>
            <a:pPr marL="160020" marR="278130" indent="-182880" defTabSz="914400">
              <a:lnSpc>
                <a:spcPct val="90000"/>
              </a:lnSpc>
              <a:spcBef>
                <a:spcPts val="230"/>
              </a:spcBef>
              <a:spcAft>
                <a:spcPts val="0"/>
              </a:spcAft>
              <a:buFont typeface="Wingdings 2" pitchFamily="18" charset="2"/>
              <a:buChar char=""/>
            </a:pPr>
            <a:r>
              <a:rPr lang="en-US" sz="1100" spc="-20" dirty="0">
                <a:effectLst/>
              </a:rPr>
              <a:t>Donovan's</a:t>
            </a:r>
            <a:r>
              <a:rPr lang="en-US" sz="1100" spc="-75" dirty="0">
                <a:effectLst/>
              </a:rPr>
              <a:t> </a:t>
            </a:r>
            <a:r>
              <a:rPr lang="en-US" sz="1100" spc="-20" dirty="0">
                <a:effectLst/>
              </a:rPr>
              <a:t>spontaneous</a:t>
            </a:r>
            <a:r>
              <a:rPr lang="en-US" sz="1100" spc="-105" dirty="0">
                <a:effectLst/>
              </a:rPr>
              <a:t> </a:t>
            </a:r>
            <a:r>
              <a:rPr lang="en-US" sz="1100" spc="-20" dirty="0">
                <a:effectLst/>
              </a:rPr>
              <a:t>language</a:t>
            </a:r>
            <a:r>
              <a:rPr lang="en-US" sz="1100" spc="-80" dirty="0">
                <a:effectLst/>
              </a:rPr>
              <a:t> </a:t>
            </a:r>
            <a:r>
              <a:rPr lang="en-US" sz="1100" spc="-20" dirty="0">
                <a:effectLst/>
              </a:rPr>
              <a:t>tends</a:t>
            </a:r>
            <a:r>
              <a:rPr lang="en-US" sz="1100" spc="-100" dirty="0">
                <a:effectLst/>
              </a:rPr>
              <a:t> </a:t>
            </a:r>
            <a:r>
              <a:rPr lang="en-US" sz="1100" spc="-20" dirty="0">
                <a:effectLst/>
              </a:rPr>
              <a:t>to</a:t>
            </a:r>
            <a:r>
              <a:rPr lang="en-US" sz="1100" spc="-120" dirty="0">
                <a:effectLst/>
              </a:rPr>
              <a:t> </a:t>
            </a:r>
            <a:r>
              <a:rPr lang="en-US" sz="1100" spc="-20" dirty="0">
                <a:effectLst/>
              </a:rPr>
              <a:t>be</a:t>
            </a:r>
            <a:r>
              <a:rPr lang="en-US" sz="1100" spc="-110" dirty="0">
                <a:effectLst/>
              </a:rPr>
              <a:t> </a:t>
            </a:r>
            <a:r>
              <a:rPr lang="en-US" sz="1100" spc="-20" dirty="0">
                <a:effectLst/>
              </a:rPr>
              <a:t>more</a:t>
            </a:r>
            <a:r>
              <a:rPr lang="en-US" sz="1100" spc="-115" dirty="0">
                <a:effectLst/>
              </a:rPr>
              <a:t> </a:t>
            </a:r>
            <a:r>
              <a:rPr lang="en-US" sz="1100" spc="-20" dirty="0">
                <a:effectLst/>
              </a:rPr>
              <a:t>complex</a:t>
            </a:r>
            <a:r>
              <a:rPr lang="en-US" sz="1100" spc="-55" dirty="0">
                <a:effectLst/>
              </a:rPr>
              <a:t> </a:t>
            </a:r>
            <a:r>
              <a:rPr lang="en-US" sz="1100" spc="-20" dirty="0">
                <a:effectLst/>
              </a:rPr>
              <a:t>than</a:t>
            </a:r>
            <a:r>
              <a:rPr lang="en-US" sz="1100" spc="-75" dirty="0">
                <a:effectLst/>
              </a:rPr>
              <a:t> </a:t>
            </a:r>
            <a:r>
              <a:rPr lang="en-US" sz="1100" spc="-20" dirty="0">
                <a:effectLst/>
              </a:rPr>
              <a:t>his</a:t>
            </a:r>
            <a:r>
              <a:rPr lang="en-US" sz="1100" spc="-80" dirty="0">
                <a:effectLst/>
              </a:rPr>
              <a:t> </a:t>
            </a:r>
            <a:r>
              <a:rPr lang="en-US" sz="1100" spc="-20" dirty="0">
                <a:effectLst/>
              </a:rPr>
              <a:t>responses</a:t>
            </a:r>
            <a:r>
              <a:rPr lang="en-US" sz="1100" spc="-50" dirty="0">
                <a:effectLst/>
              </a:rPr>
              <a:t> </a:t>
            </a:r>
            <a:r>
              <a:rPr lang="en-US" sz="1100" spc="-20" dirty="0">
                <a:effectLst/>
              </a:rPr>
              <a:t>to “wh" </a:t>
            </a:r>
            <a:r>
              <a:rPr lang="en-US" sz="1100" spc="-30" dirty="0">
                <a:effectLst/>
              </a:rPr>
              <a:t>questions.</a:t>
            </a:r>
            <a:r>
              <a:rPr lang="en-US" sz="1100" spc="-125" dirty="0">
                <a:effectLst/>
              </a:rPr>
              <a:t> </a:t>
            </a:r>
            <a:r>
              <a:rPr lang="en-US" sz="1100" spc="-30" dirty="0">
                <a:effectLst/>
              </a:rPr>
              <a:t>He</a:t>
            </a:r>
            <a:r>
              <a:rPr lang="en-US" sz="1100" spc="-110" dirty="0">
                <a:effectLst/>
              </a:rPr>
              <a:t> </a:t>
            </a:r>
            <a:r>
              <a:rPr lang="en-US" sz="1100" spc="-30" dirty="0">
                <a:effectLst/>
              </a:rPr>
              <a:t>may</a:t>
            </a:r>
            <a:r>
              <a:rPr lang="en-US" sz="1100" spc="-80" dirty="0">
                <a:effectLst/>
              </a:rPr>
              <a:t> </a:t>
            </a:r>
            <a:r>
              <a:rPr lang="en-US" sz="1100" spc="-30" dirty="0">
                <a:effectLst/>
              </a:rPr>
              <a:t>comment on</a:t>
            </a:r>
            <a:r>
              <a:rPr lang="en-US" sz="1100" spc="-145" dirty="0">
                <a:effectLst/>
              </a:rPr>
              <a:t> </a:t>
            </a:r>
            <a:r>
              <a:rPr lang="en-US" sz="1100" spc="-30" dirty="0">
                <a:effectLst/>
              </a:rPr>
              <a:t>what</a:t>
            </a:r>
            <a:r>
              <a:rPr lang="en-US" sz="1100" spc="-70" dirty="0">
                <a:effectLst/>
              </a:rPr>
              <a:t> </a:t>
            </a:r>
            <a:r>
              <a:rPr lang="en-US" sz="1100" spc="-30" dirty="0">
                <a:effectLst/>
              </a:rPr>
              <a:t>is</a:t>
            </a:r>
            <a:r>
              <a:rPr lang="en-US" sz="1100" spc="-150" dirty="0">
                <a:effectLst/>
              </a:rPr>
              <a:t> </a:t>
            </a:r>
            <a:r>
              <a:rPr lang="en-US" sz="1100" spc="-30" dirty="0">
                <a:effectLst/>
              </a:rPr>
              <a:t>going</a:t>
            </a:r>
            <a:r>
              <a:rPr lang="en-US" sz="1100" spc="-90" dirty="0">
                <a:effectLst/>
              </a:rPr>
              <a:t> </a:t>
            </a:r>
            <a:r>
              <a:rPr lang="en-US" sz="1100" spc="-30" dirty="0">
                <a:effectLst/>
              </a:rPr>
              <a:t>on</a:t>
            </a:r>
            <a:r>
              <a:rPr lang="en-US" sz="1100" spc="-90" dirty="0">
                <a:effectLst/>
              </a:rPr>
              <a:t> </a:t>
            </a:r>
            <a:r>
              <a:rPr lang="en-US" sz="1100" spc="-30" dirty="0">
                <a:effectLst/>
              </a:rPr>
              <a:t>in</a:t>
            </a:r>
            <a:r>
              <a:rPr lang="en-US" sz="1100" spc="-155" dirty="0">
                <a:effectLst/>
              </a:rPr>
              <a:t> </a:t>
            </a:r>
            <a:r>
              <a:rPr lang="en-US" sz="1100" spc="-30" dirty="0">
                <a:effectLst/>
              </a:rPr>
              <a:t>the</a:t>
            </a:r>
            <a:r>
              <a:rPr lang="en-US" sz="1100" spc="-135" dirty="0">
                <a:effectLst/>
              </a:rPr>
              <a:t> </a:t>
            </a:r>
            <a:r>
              <a:rPr lang="en-US" sz="1100" spc="-30" dirty="0">
                <a:effectLst/>
              </a:rPr>
              <a:t>environment</a:t>
            </a:r>
            <a:r>
              <a:rPr lang="en-US" sz="1100" spc="-35" dirty="0">
                <a:effectLst/>
              </a:rPr>
              <a:t> </a:t>
            </a:r>
            <a:r>
              <a:rPr lang="en-US" sz="1100" spc="-30" dirty="0">
                <a:effectLst/>
              </a:rPr>
              <a:t>i.e.:</a:t>
            </a:r>
            <a:r>
              <a:rPr lang="en-US" sz="1100" spc="-145" dirty="0">
                <a:effectLst/>
              </a:rPr>
              <a:t> </a:t>
            </a:r>
            <a:r>
              <a:rPr lang="en-US" sz="1100" spc="-30" dirty="0">
                <a:effectLst/>
              </a:rPr>
              <a:t>"I</a:t>
            </a:r>
            <a:r>
              <a:rPr lang="en-US" sz="1100" spc="-50" dirty="0">
                <a:effectLst/>
              </a:rPr>
              <a:t> </a:t>
            </a:r>
            <a:r>
              <a:rPr lang="en-US" sz="1100" spc="-30" dirty="0">
                <a:effectLst/>
              </a:rPr>
              <a:t>see</a:t>
            </a:r>
            <a:r>
              <a:rPr lang="en-US" sz="1100" spc="-145" dirty="0">
                <a:effectLst/>
              </a:rPr>
              <a:t> </a:t>
            </a:r>
            <a:r>
              <a:rPr lang="en-US" sz="1100" spc="-30" dirty="0">
                <a:effectLst/>
              </a:rPr>
              <a:t>an</a:t>
            </a:r>
            <a:r>
              <a:rPr lang="en-US" sz="1100" spc="-115" dirty="0">
                <a:effectLst/>
              </a:rPr>
              <a:t> </a:t>
            </a:r>
            <a:r>
              <a:rPr lang="en-US" sz="1100" spc="-30" dirty="0">
                <a:effectLst/>
              </a:rPr>
              <a:t>airplane"</a:t>
            </a:r>
            <a:r>
              <a:rPr lang="en-US" sz="1100" spc="-55" dirty="0">
                <a:effectLst/>
              </a:rPr>
              <a:t> </a:t>
            </a:r>
            <a:r>
              <a:rPr lang="en-US" sz="1100" spc="-30" dirty="0">
                <a:effectLst/>
              </a:rPr>
              <a:t>or</a:t>
            </a:r>
            <a:r>
              <a:rPr lang="en-US" sz="1100" spc="-75" dirty="0">
                <a:effectLst/>
              </a:rPr>
              <a:t> </a:t>
            </a:r>
            <a:r>
              <a:rPr lang="en-US" sz="1100" spc="-30" dirty="0">
                <a:effectLst/>
              </a:rPr>
              <a:t>"I </a:t>
            </a:r>
            <a:r>
              <a:rPr lang="en-US" sz="1100" spc="-10" dirty="0">
                <a:effectLst/>
              </a:rPr>
              <a:t>see</a:t>
            </a:r>
            <a:r>
              <a:rPr lang="en-US" sz="1100" spc="-110" dirty="0">
                <a:effectLst/>
              </a:rPr>
              <a:t> </a:t>
            </a:r>
            <a:r>
              <a:rPr lang="en-US" sz="1100" spc="-10" dirty="0">
                <a:effectLst/>
              </a:rPr>
              <a:t>the</a:t>
            </a:r>
            <a:r>
              <a:rPr lang="en-US" sz="1100" spc="-170" dirty="0">
                <a:effectLst/>
              </a:rPr>
              <a:t> </a:t>
            </a:r>
            <a:r>
              <a:rPr lang="en-US" sz="1100" spc="-10" dirty="0">
                <a:effectLst/>
              </a:rPr>
              <a:t>moon"</a:t>
            </a:r>
            <a:r>
              <a:rPr lang="en-US" sz="1100" spc="-110" dirty="0">
                <a:effectLst/>
              </a:rPr>
              <a:t> </a:t>
            </a:r>
            <a:r>
              <a:rPr lang="en-US" sz="1100" spc="-10" dirty="0">
                <a:effectLst/>
              </a:rPr>
              <a:t>while</a:t>
            </a:r>
            <a:r>
              <a:rPr lang="en-US" sz="1100" spc="-75" dirty="0">
                <a:effectLst/>
              </a:rPr>
              <a:t> </a:t>
            </a:r>
            <a:r>
              <a:rPr lang="en-US" sz="1100" spc="-10" dirty="0">
                <a:effectLst/>
              </a:rPr>
              <a:t>riding</a:t>
            </a:r>
            <a:r>
              <a:rPr lang="en-US" sz="1100" spc="-95" dirty="0">
                <a:effectLst/>
              </a:rPr>
              <a:t> </a:t>
            </a:r>
            <a:r>
              <a:rPr lang="en-US" sz="1100" spc="-10" dirty="0">
                <a:effectLst/>
              </a:rPr>
              <a:t>in</a:t>
            </a:r>
            <a:r>
              <a:rPr lang="en-US" sz="1100" spc="-65" dirty="0">
                <a:effectLst/>
              </a:rPr>
              <a:t> </a:t>
            </a:r>
            <a:r>
              <a:rPr lang="en-US" sz="1100" spc="-10" dirty="0">
                <a:effectLst/>
              </a:rPr>
              <a:t>a car.</a:t>
            </a:r>
            <a:r>
              <a:rPr lang="en-US" sz="1100" spc="-130" dirty="0">
                <a:effectLst/>
              </a:rPr>
              <a:t> </a:t>
            </a:r>
            <a:r>
              <a:rPr lang="en-US" sz="1100" spc="-10" dirty="0">
                <a:effectLst/>
              </a:rPr>
              <a:t>His</a:t>
            </a:r>
            <a:r>
              <a:rPr lang="en-US" sz="1100" spc="-110" dirty="0">
                <a:effectLst/>
              </a:rPr>
              <a:t> </a:t>
            </a:r>
            <a:r>
              <a:rPr lang="en-US" sz="1100" spc="-10" dirty="0">
                <a:effectLst/>
              </a:rPr>
              <a:t>response</a:t>
            </a:r>
            <a:r>
              <a:rPr lang="en-US" sz="1100" spc="-60" dirty="0">
                <a:effectLst/>
              </a:rPr>
              <a:t> </a:t>
            </a:r>
            <a:r>
              <a:rPr lang="en-US" sz="1100" spc="-10" dirty="0">
                <a:effectLst/>
              </a:rPr>
              <a:t>to "wh” </a:t>
            </a:r>
            <a:r>
              <a:rPr lang="en-US" sz="1100" spc="-130" dirty="0">
                <a:effectLst/>
              </a:rPr>
              <a:t> </a:t>
            </a:r>
            <a:r>
              <a:rPr lang="en-US" sz="1100" spc="-10" dirty="0">
                <a:effectLst/>
              </a:rPr>
              <a:t>questions</a:t>
            </a:r>
            <a:r>
              <a:rPr lang="en-US" sz="1100" spc="-80" dirty="0">
                <a:effectLst/>
              </a:rPr>
              <a:t> </a:t>
            </a:r>
            <a:r>
              <a:rPr lang="en-US" sz="1100" spc="-10" dirty="0">
                <a:effectLst/>
              </a:rPr>
              <a:t>tends</a:t>
            </a:r>
            <a:r>
              <a:rPr lang="en-US" sz="1100" spc="-65" dirty="0">
                <a:effectLst/>
              </a:rPr>
              <a:t> </a:t>
            </a:r>
            <a:r>
              <a:rPr lang="en-US" sz="1100" spc="-10" dirty="0">
                <a:effectLst/>
              </a:rPr>
              <a:t>to</a:t>
            </a:r>
            <a:r>
              <a:rPr lang="en-US" sz="1100" spc="-115" dirty="0">
                <a:effectLst/>
              </a:rPr>
              <a:t> </a:t>
            </a:r>
            <a:r>
              <a:rPr lang="en-US" sz="1100" spc="-10" dirty="0">
                <a:effectLst/>
              </a:rPr>
              <a:t>be</a:t>
            </a:r>
            <a:r>
              <a:rPr lang="en-US" sz="1100" spc="-105" dirty="0">
                <a:effectLst/>
              </a:rPr>
              <a:t> </a:t>
            </a:r>
            <a:r>
              <a:rPr lang="en-US" sz="1100" spc="-10" dirty="0">
                <a:effectLst/>
              </a:rPr>
              <a:t>1-2</a:t>
            </a:r>
            <a:r>
              <a:rPr lang="en-US" sz="1100" spc="-70" dirty="0">
                <a:effectLst/>
              </a:rPr>
              <a:t> </a:t>
            </a:r>
            <a:r>
              <a:rPr lang="en-US" sz="1100" spc="-10" dirty="0">
                <a:effectLst/>
              </a:rPr>
              <a:t>words.</a:t>
            </a:r>
            <a:r>
              <a:rPr lang="en-US" sz="1100" dirty="0">
                <a:effectLst/>
              </a:rPr>
              <a:t> When Donovan is</a:t>
            </a:r>
            <a:r>
              <a:rPr lang="en-US" sz="1100" spc="-75" dirty="0">
                <a:effectLst/>
              </a:rPr>
              <a:t> </a:t>
            </a:r>
            <a:r>
              <a:rPr lang="en-US" sz="1100" dirty="0">
                <a:effectLst/>
              </a:rPr>
              <a:t>asked a</a:t>
            </a:r>
            <a:r>
              <a:rPr lang="en-US" sz="1100" spc="-35" dirty="0">
                <a:effectLst/>
              </a:rPr>
              <a:t> </a:t>
            </a:r>
            <a:r>
              <a:rPr lang="en-US" sz="1100" dirty="0">
                <a:effectLst/>
              </a:rPr>
              <a:t>question, he</a:t>
            </a:r>
            <a:r>
              <a:rPr lang="en-US" sz="1100" spc="-5" dirty="0">
                <a:effectLst/>
              </a:rPr>
              <a:t> </a:t>
            </a:r>
            <a:r>
              <a:rPr lang="en-US" sz="1100" dirty="0">
                <a:effectLst/>
              </a:rPr>
              <a:t>will</a:t>
            </a:r>
            <a:r>
              <a:rPr lang="en-US" sz="1100" spc="-65" dirty="0">
                <a:effectLst/>
              </a:rPr>
              <a:t> </a:t>
            </a:r>
            <a:r>
              <a:rPr lang="en-US" sz="1100" dirty="0">
                <a:effectLst/>
              </a:rPr>
              <a:t>usually answer in</a:t>
            </a:r>
            <a:r>
              <a:rPr lang="en-US" sz="1100" spc="-35" dirty="0">
                <a:effectLst/>
              </a:rPr>
              <a:t> </a:t>
            </a:r>
            <a:r>
              <a:rPr lang="en-US" sz="1100" dirty="0">
                <a:effectLst/>
              </a:rPr>
              <a:t>fragmented</a:t>
            </a:r>
            <a:r>
              <a:rPr lang="en-US" sz="1100" spc="175" dirty="0">
                <a:effectLst/>
              </a:rPr>
              <a:t> </a:t>
            </a:r>
            <a:r>
              <a:rPr lang="en-US" sz="1100" dirty="0">
                <a:effectLst/>
              </a:rPr>
              <a:t>phrases. If</a:t>
            </a:r>
            <a:r>
              <a:rPr lang="en-US" sz="1100" spc="200" dirty="0">
                <a:effectLst/>
              </a:rPr>
              <a:t> </a:t>
            </a:r>
            <a:r>
              <a:rPr lang="en-US" sz="1100" dirty="0">
                <a:effectLst/>
              </a:rPr>
              <a:t>he does not </a:t>
            </a:r>
            <a:r>
              <a:rPr lang="en-US" sz="1100" spc="-20" dirty="0">
                <a:effectLst/>
              </a:rPr>
              <a:t>know</a:t>
            </a:r>
            <a:r>
              <a:rPr lang="en-US" sz="1100" spc="-55" dirty="0">
                <a:effectLst/>
              </a:rPr>
              <a:t> </a:t>
            </a:r>
            <a:r>
              <a:rPr lang="en-US" sz="1100" spc="-20" dirty="0">
                <a:effectLst/>
              </a:rPr>
              <a:t>the</a:t>
            </a:r>
            <a:r>
              <a:rPr lang="en-US" sz="1100" spc="-130" dirty="0">
                <a:effectLst/>
              </a:rPr>
              <a:t> </a:t>
            </a:r>
            <a:r>
              <a:rPr lang="en-US" sz="1100" spc="-20" dirty="0">
                <a:effectLst/>
              </a:rPr>
              <a:t>answer,</a:t>
            </a:r>
            <a:r>
              <a:rPr lang="en-US" sz="1100" spc="-70" dirty="0">
                <a:effectLst/>
              </a:rPr>
              <a:t> </a:t>
            </a:r>
            <a:r>
              <a:rPr lang="en-US" sz="1100" spc="-20" dirty="0">
                <a:effectLst/>
              </a:rPr>
              <a:t>he</a:t>
            </a:r>
            <a:r>
              <a:rPr lang="en-US" sz="1100" spc="-180" dirty="0">
                <a:effectLst/>
              </a:rPr>
              <a:t> </a:t>
            </a:r>
            <a:r>
              <a:rPr lang="en-US" sz="1100" spc="-20" dirty="0">
                <a:effectLst/>
              </a:rPr>
              <a:t>will</a:t>
            </a:r>
            <a:r>
              <a:rPr lang="en-US" sz="1100" spc="-45" dirty="0">
                <a:effectLst/>
              </a:rPr>
              <a:t> </a:t>
            </a:r>
            <a:r>
              <a:rPr lang="en-US" sz="1100" spc="-20" dirty="0">
                <a:effectLst/>
              </a:rPr>
              <a:t>ask</a:t>
            </a:r>
            <a:r>
              <a:rPr lang="en-US" sz="1100" spc="-90" dirty="0">
                <a:effectLst/>
              </a:rPr>
              <a:t> </a:t>
            </a:r>
            <a:r>
              <a:rPr lang="en-US" sz="1100" spc="-20" dirty="0">
                <a:effectLst/>
              </a:rPr>
              <a:t>for</a:t>
            </a:r>
            <a:r>
              <a:rPr lang="en-US" sz="1100" spc="-125" dirty="0">
                <a:effectLst/>
              </a:rPr>
              <a:t> </a:t>
            </a:r>
            <a:r>
              <a:rPr lang="en-US" sz="1100" spc="-20" dirty="0">
                <a:effectLst/>
              </a:rPr>
              <a:t>help by</a:t>
            </a:r>
            <a:r>
              <a:rPr lang="en-US" sz="1100" spc="-130" dirty="0">
                <a:effectLst/>
              </a:rPr>
              <a:t> </a:t>
            </a:r>
            <a:r>
              <a:rPr lang="en-US" sz="1100" spc="-20" dirty="0">
                <a:effectLst/>
              </a:rPr>
              <a:t>saying,</a:t>
            </a:r>
            <a:r>
              <a:rPr lang="en-US" sz="1100" spc="-85" dirty="0">
                <a:effectLst/>
              </a:rPr>
              <a:t> </a:t>
            </a:r>
            <a:r>
              <a:rPr lang="en-US" sz="1100" spc="-20" dirty="0">
                <a:effectLst/>
              </a:rPr>
              <a:t>"I</a:t>
            </a:r>
            <a:r>
              <a:rPr lang="en-US" sz="1100" spc="50" dirty="0">
                <a:effectLst/>
              </a:rPr>
              <a:t> </a:t>
            </a:r>
            <a:r>
              <a:rPr lang="en-US" sz="1100" spc="-20" dirty="0">
                <a:effectLst/>
              </a:rPr>
              <a:t>need</a:t>
            </a:r>
            <a:r>
              <a:rPr lang="en-US" sz="1100" spc="-130" dirty="0">
                <a:effectLst/>
              </a:rPr>
              <a:t> </a:t>
            </a:r>
            <a:r>
              <a:rPr lang="en-US" sz="1100" spc="-20" dirty="0">
                <a:effectLst/>
              </a:rPr>
              <a:t>help</a:t>
            </a:r>
            <a:r>
              <a:rPr lang="en-US" sz="1100" spc="-90" dirty="0">
                <a:effectLst/>
              </a:rPr>
              <a:t> </a:t>
            </a:r>
            <a:r>
              <a:rPr lang="en-US" sz="1100" spc="-20" dirty="0">
                <a:effectLst/>
              </a:rPr>
              <a:t>me</a:t>
            </a:r>
            <a:r>
              <a:rPr lang="en-US" sz="1100" spc="-155" dirty="0">
                <a:effectLst/>
              </a:rPr>
              <a:t> </a:t>
            </a:r>
            <a:r>
              <a:rPr lang="en-US" sz="1100" spc="-20" dirty="0">
                <a:effectLst/>
              </a:rPr>
              <a:t>please,"</a:t>
            </a:r>
            <a:r>
              <a:rPr lang="en-US" sz="1100" spc="-55" dirty="0">
                <a:effectLst/>
              </a:rPr>
              <a:t> </a:t>
            </a:r>
            <a:r>
              <a:rPr lang="en-US" sz="1100" spc="-20" dirty="0">
                <a:effectLst/>
              </a:rPr>
              <a:t>or he</a:t>
            </a:r>
            <a:r>
              <a:rPr lang="en-US" sz="1100" spc="-170" dirty="0">
                <a:effectLst/>
              </a:rPr>
              <a:t> </a:t>
            </a:r>
            <a:r>
              <a:rPr lang="en-US" sz="1100" spc="-20" dirty="0">
                <a:effectLst/>
              </a:rPr>
              <a:t>will</a:t>
            </a:r>
            <a:r>
              <a:rPr lang="en-US" sz="1100" spc="-75" dirty="0">
                <a:effectLst/>
              </a:rPr>
              <a:t> </a:t>
            </a:r>
            <a:r>
              <a:rPr lang="en-US" sz="1100" spc="-20" dirty="0">
                <a:effectLst/>
              </a:rPr>
              <a:t>protest</a:t>
            </a:r>
            <a:r>
              <a:rPr lang="en-US" sz="1100" spc="-95" dirty="0">
                <a:effectLst/>
              </a:rPr>
              <a:t> </a:t>
            </a:r>
            <a:r>
              <a:rPr lang="en-US" sz="1100" spc="-20" dirty="0">
                <a:effectLst/>
              </a:rPr>
              <a:t>the </a:t>
            </a:r>
            <a:r>
              <a:rPr lang="en-US" sz="1100" dirty="0">
                <a:effectLst/>
              </a:rPr>
              <a:t>question</a:t>
            </a:r>
            <a:r>
              <a:rPr lang="en-US" sz="1100" spc="-45" dirty="0">
                <a:effectLst/>
              </a:rPr>
              <a:t> </a:t>
            </a:r>
            <a:r>
              <a:rPr lang="en-US" sz="1100" dirty="0">
                <a:effectLst/>
              </a:rPr>
              <a:t>by</a:t>
            </a:r>
            <a:r>
              <a:rPr lang="en-US" sz="1100" spc="-60" dirty="0">
                <a:effectLst/>
              </a:rPr>
              <a:t> </a:t>
            </a:r>
            <a:r>
              <a:rPr lang="en-US" sz="1100" dirty="0">
                <a:effectLst/>
              </a:rPr>
              <a:t>saying no. </a:t>
            </a:r>
          </a:p>
          <a:p>
            <a:pPr marL="0" marR="278130" indent="0" defTabSz="914400">
              <a:lnSpc>
                <a:spcPct val="90000"/>
              </a:lnSpc>
              <a:spcBef>
                <a:spcPts val="230"/>
              </a:spcBef>
              <a:spcAft>
                <a:spcPts val="0"/>
              </a:spcAft>
              <a:buNone/>
            </a:pPr>
            <a:r>
              <a:rPr lang="en-US" sz="1100" dirty="0">
                <a:effectLst/>
              </a:rPr>
              <a:t> </a:t>
            </a:r>
          </a:p>
          <a:p>
            <a:pPr marL="160020" marR="278130" indent="-182880" defTabSz="914400">
              <a:lnSpc>
                <a:spcPct val="90000"/>
              </a:lnSpc>
              <a:spcBef>
                <a:spcPts val="230"/>
              </a:spcBef>
              <a:spcAft>
                <a:spcPts val="0"/>
              </a:spcAft>
              <a:buFont typeface="Wingdings 2" pitchFamily="18" charset="2"/>
              <a:buChar char=""/>
            </a:pPr>
            <a:r>
              <a:rPr lang="en-US" sz="1100" spc="-30" dirty="0">
                <a:effectLst/>
              </a:rPr>
              <a:t>When</a:t>
            </a:r>
            <a:r>
              <a:rPr lang="en-US" sz="1100" spc="-70" dirty="0">
                <a:effectLst/>
              </a:rPr>
              <a:t> </a:t>
            </a:r>
            <a:r>
              <a:rPr lang="en-US" sz="1100" spc="-30" dirty="0">
                <a:effectLst/>
              </a:rPr>
              <a:t>Donovan</a:t>
            </a:r>
            <a:r>
              <a:rPr lang="en-US" sz="1100" spc="-145" dirty="0">
                <a:effectLst/>
              </a:rPr>
              <a:t> </a:t>
            </a:r>
            <a:r>
              <a:rPr lang="en-US" sz="1100" spc="-30" dirty="0">
                <a:effectLst/>
              </a:rPr>
              <a:t>speaks</a:t>
            </a:r>
            <a:r>
              <a:rPr lang="en-US" sz="1100" spc="-75" dirty="0">
                <a:effectLst/>
              </a:rPr>
              <a:t> </a:t>
            </a:r>
            <a:r>
              <a:rPr lang="en-US" sz="1100" spc="-30" dirty="0">
                <a:effectLst/>
              </a:rPr>
              <a:t>without</a:t>
            </a:r>
            <a:r>
              <a:rPr lang="en-US" sz="1100" spc="-45" dirty="0">
                <a:effectLst/>
              </a:rPr>
              <a:t> </a:t>
            </a:r>
            <a:r>
              <a:rPr lang="en-US" sz="1100" spc="-30" dirty="0">
                <a:effectLst/>
              </a:rPr>
              <a:t>prompting,</a:t>
            </a:r>
            <a:r>
              <a:rPr lang="en-US" sz="1100" spc="-40" dirty="0">
                <a:effectLst/>
              </a:rPr>
              <a:t> </a:t>
            </a:r>
            <a:r>
              <a:rPr lang="en-US" sz="1100" spc="-30" dirty="0">
                <a:effectLst/>
              </a:rPr>
              <a:t>he</a:t>
            </a:r>
            <a:r>
              <a:rPr lang="en-US" sz="1100" spc="-135" dirty="0">
                <a:effectLst/>
              </a:rPr>
              <a:t> </a:t>
            </a:r>
            <a:r>
              <a:rPr lang="en-US" sz="1100" spc="-30" dirty="0">
                <a:effectLst/>
              </a:rPr>
              <a:t>is</a:t>
            </a:r>
            <a:r>
              <a:rPr lang="en-US" sz="1100" spc="-70" dirty="0">
                <a:effectLst/>
              </a:rPr>
              <a:t> </a:t>
            </a:r>
            <a:r>
              <a:rPr lang="en-US" sz="1100" spc="-30" dirty="0">
                <a:effectLst/>
              </a:rPr>
              <a:t>usually</a:t>
            </a:r>
            <a:r>
              <a:rPr lang="en-US" sz="1100" spc="-70" dirty="0">
                <a:effectLst/>
              </a:rPr>
              <a:t> </a:t>
            </a:r>
            <a:r>
              <a:rPr lang="en-US" sz="1100" spc="-30" dirty="0">
                <a:effectLst/>
              </a:rPr>
              <a:t>repeating</a:t>
            </a:r>
            <a:r>
              <a:rPr lang="en-US" sz="1100" spc="-75" dirty="0">
                <a:effectLst/>
              </a:rPr>
              <a:t> </a:t>
            </a:r>
            <a:r>
              <a:rPr lang="en-US" sz="1100" spc="-30" dirty="0">
                <a:effectLst/>
              </a:rPr>
              <a:t>his</a:t>
            </a:r>
            <a:r>
              <a:rPr lang="en-US" sz="1100" spc="-150" dirty="0">
                <a:effectLst/>
              </a:rPr>
              <a:t> </a:t>
            </a:r>
            <a:r>
              <a:rPr lang="en-US" sz="1100" spc="-30" dirty="0">
                <a:effectLst/>
              </a:rPr>
              <a:t>favorite</a:t>
            </a:r>
            <a:r>
              <a:rPr lang="en-US" sz="1100" spc="-45" dirty="0">
                <a:effectLst/>
              </a:rPr>
              <a:t> </a:t>
            </a:r>
            <a:r>
              <a:rPr lang="en-US" sz="1100" spc="-30" dirty="0">
                <a:effectLst/>
              </a:rPr>
              <a:t>movie</a:t>
            </a:r>
            <a:r>
              <a:rPr lang="en-US" sz="1100" spc="-110" dirty="0">
                <a:effectLst/>
              </a:rPr>
              <a:t> </a:t>
            </a:r>
            <a:r>
              <a:rPr lang="en-US" sz="1100" spc="-30" dirty="0">
                <a:effectLst/>
              </a:rPr>
              <a:t>or</a:t>
            </a:r>
            <a:r>
              <a:rPr lang="en-US" sz="1100" spc="-100" dirty="0">
                <a:effectLst/>
              </a:rPr>
              <a:t> </a:t>
            </a:r>
            <a:r>
              <a:rPr lang="en-US" sz="1100" spc="-30" dirty="0">
                <a:effectLst/>
              </a:rPr>
              <a:t>game </a:t>
            </a:r>
            <a:r>
              <a:rPr lang="en-US" sz="1100" dirty="0">
                <a:effectLst/>
              </a:rPr>
              <a:t>show phrases. He usually enjoys acknowledgement</a:t>
            </a:r>
            <a:r>
              <a:rPr lang="en-US" sz="1100" spc="-35" dirty="0">
                <a:effectLst/>
              </a:rPr>
              <a:t> </a:t>
            </a:r>
            <a:r>
              <a:rPr lang="en-US" sz="1100" dirty="0">
                <a:effectLst/>
              </a:rPr>
              <a:t>and when these phrases arc echoed back to </a:t>
            </a:r>
            <a:r>
              <a:rPr lang="en-US" sz="1100" spc="-20" dirty="0">
                <a:effectLst/>
              </a:rPr>
              <a:t>him.</a:t>
            </a:r>
            <a:endParaRPr lang="en-US" sz="1100" dirty="0">
              <a:effectLst/>
            </a:endParaRPr>
          </a:p>
          <a:p>
            <a:pPr marL="0" marR="0" indent="0" defTabSz="914400">
              <a:lnSpc>
                <a:spcPct val="90000"/>
              </a:lnSpc>
              <a:spcBef>
                <a:spcPts val="15"/>
              </a:spcBef>
              <a:spcAft>
                <a:spcPts val="0"/>
              </a:spcAft>
              <a:buNone/>
            </a:pPr>
            <a:r>
              <a:rPr lang="en-US" sz="1100" dirty="0">
                <a:effectLst/>
              </a:rPr>
              <a:t> </a:t>
            </a:r>
          </a:p>
          <a:p>
            <a:pPr marL="157480" marR="344805" indent="-182880" defTabSz="914400">
              <a:lnSpc>
                <a:spcPct val="90000"/>
              </a:lnSpc>
              <a:spcBef>
                <a:spcPts val="0"/>
              </a:spcBef>
              <a:spcAft>
                <a:spcPts val="0"/>
              </a:spcAft>
              <a:buFont typeface="Wingdings 2" pitchFamily="18" charset="2"/>
              <a:buChar char=""/>
            </a:pPr>
            <a:r>
              <a:rPr lang="en-US" sz="1100" b="1" i="1" spc="-30" dirty="0">
                <a:effectLst/>
              </a:rPr>
              <a:t>Eating:</a:t>
            </a:r>
            <a:r>
              <a:rPr lang="en-US" sz="1100" b="1" i="1" spc="-10" dirty="0">
                <a:effectLst/>
              </a:rPr>
              <a:t> </a:t>
            </a:r>
            <a:r>
              <a:rPr lang="en-US" sz="1100" spc="-30" dirty="0">
                <a:effectLst/>
              </a:rPr>
              <a:t>Donovan</a:t>
            </a:r>
            <a:r>
              <a:rPr lang="en-US" sz="1100" spc="-40" dirty="0">
                <a:effectLst/>
              </a:rPr>
              <a:t> </a:t>
            </a:r>
            <a:r>
              <a:rPr lang="en-US" sz="1100" spc="-30" dirty="0">
                <a:effectLst/>
              </a:rPr>
              <a:t>eats with</a:t>
            </a:r>
            <a:r>
              <a:rPr lang="en-US" sz="1100" spc="-75" dirty="0">
                <a:effectLst/>
              </a:rPr>
              <a:t> </a:t>
            </a:r>
            <a:r>
              <a:rPr lang="en-US" sz="1100" spc="-30" dirty="0">
                <a:effectLst/>
              </a:rPr>
              <a:t>verbal</a:t>
            </a:r>
            <a:r>
              <a:rPr lang="en-US" sz="1100" spc="-65" dirty="0">
                <a:effectLst/>
              </a:rPr>
              <a:t> </a:t>
            </a:r>
            <a:r>
              <a:rPr lang="en-US" sz="1100" spc="-30" dirty="0">
                <a:effectLst/>
              </a:rPr>
              <a:t>prompting</a:t>
            </a:r>
            <a:r>
              <a:rPr lang="en-US" sz="1100" spc="-45" dirty="0">
                <a:effectLst/>
              </a:rPr>
              <a:t> </a:t>
            </a:r>
            <a:r>
              <a:rPr lang="en-US" sz="1100" spc="-30" dirty="0">
                <a:effectLst/>
              </a:rPr>
              <a:t>or</a:t>
            </a:r>
            <a:r>
              <a:rPr lang="en-US" sz="1100" spc="-75" dirty="0">
                <a:effectLst/>
              </a:rPr>
              <a:t> </a:t>
            </a:r>
            <a:r>
              <a:rPr lang="en-US" sz="1100" spc="-30" dirty="0">
                <a:effectLst/>
              </a:rPr>
              <a:t>monitoring.</a:t>
            </a:r>
            <a:r>
              <a:rPr lang="en-US" sz="1100" spc="-130" dirty="0">
                <a:effectLst/>
              </a:rPr>
              <a:t> </a:t>
            </a:r>
            <a:r>
              <a:rPr lang="en-US" sz="1100" spc="-30" dirty="0">
                <a:effectLst/>
              </a:rPr>
              <a:t>He</a:t>
            </a:r>
            <a:r>
              <a:rPr lang="en-US" sz="1100" spc="-145" dirty="0">
                <a:effectLst/>
              </a:rPr>
              <a:t> </a:t>
            </a:r>
            <a:r>
              <a:rPr lang="en-US" sz="1100" spc="-30" dirty="0">
                <a:effectLst/>
              </a:rPr>
              <a:t>does</a:t>
            </a:r>
            <a:r>
              <a:rPr lang="en-US" sz="1100" spc="-100" dirty="0">
                <a:effectLst/>
              </a:rPr>
              <a:t> </a:t>
            </a:r>
            <a:r>
              <a:rPr lang="en-US" sz="1100" spc="-30" dirty="0">
                <a:effectLst/>
              </a:rPr>
              <a:t>not</a:t>
            </a:r>
            <a:r>
              <a:rPr lang="en-US" sz="1100" spc="-55" dirty="0">
                <a:effectLst/>
              </a:rPr>
              <a:t> </a:t>
            </a:r>
            <a:r>
              <a:rPr lang="en-US" sz="1100" spc="-30" dirty="0">
                <a:effectLst/>
              </a:rPr>
              <a:t>communicate </a:t>
            </a:r>
            <a:r>
              <a:rPr lang="en-US" sz="1100" spc="-20" dirty="0">
                <a:effectLst/>
              </a:rPr>
              <a:t>when</a:t>
            </a:r>
            <a:r>
              <a:rPr lang="en-US" sz="1100" spc="-40" dirty="0">
                <a:effectLst/>
              </a:rPr>
              <a:t> </a:t>
            </a:r>
            <a:r>
              <a:rPr lang="en-US" sz="1100" spc="-20" dirty="0">
                <a:effectLst/>
              </a:rPr>
              <a:t>he is</a:t>
            </a:r>
            <a:r>
              <a:rPr lang="en-US" sz="1100" spc="-110" dirty="0">
                <a:effectLst/>
              </a:rPr>
              <a:t> </a:t>
            </a:r>
            <a:r>
              <a:rPr lang="en-US" sz="1100" spc="-20" dirty="0">
                <a:effectLst/>
              </a:rPr>
              <a:t>hungry,</a:t>
            </a:r>
            <a:r>
              <a:rPr lang="en-US" sz="1100" spc="-155" dirty="0">
                <a:effectLst/>
              </a:rPr>
              <a:t> </a:t>
            </a:r>
            <a:r>
              <a:rPr lang="en-US" sz="1100" spc="-20" dirty="0">
                <a:effectLst/>
              </a:rPr>
              <a:t>so</a:t>
            </a:r>
            <a:r>
              <a:rPr lang="en-US" sz="1100" spc="-160" dirty="0">
                <a:effectLst/>
              </a:rPr>
              <a:t> </a:t>
            </a:r>
            <a:r>
              <a:rPr lang="en-US" sz="1100" spc="-20" dirty="0">
                <a:effectLst/>
              </a:rPr>
              <a:t>staff</a:t>
            </a:r>
            <a:r>
              <a:rPr lang="en-US" sz="1100" spc="-60" dirty="0">
                <a:effectLst/>
              </a:rPr>
              <a:t> </a:t>
            </a:r>
            <a:r>
              <a:rPr lang="en-US" sz="1100" spc="-20" dirty="0">
                <a:effectLst/>
              </a:rPr>
              <a:t>needs</a:t>
            </a:r>
            <a:r>
              <a:rPr lang="en-US" sz="1100" spc="-60" dirty="0">
                <a:effectLst/>
              </a:rPr>
              <a:t> </a:t>
            </a:r>
            <a:r>
              <a:rPr lang="en-US" sz="1100" spc="-20" dirty="0">
                <a:effectLst/>
              </a:rPr>
              <a:t>to</a:t>
            </a:r>
            <a:r>
              <a:rPr lang="en-US" sz="1100" spc="-105" dirty="0">
                <a:effectLst/>
              </a:rPr>
              <a:t> </a:t>
            </a:r>
            <a:r>
              <a:rPr lang="en-US" sz="1100" spc="-20" dirty="0">
                <a:effectLst/>
              </a:rPr>
              <a:t>monitor his</a:t>
            </a:r>
            <a:r>
              <a:rPr lang="en-US" sz="1100" spc="-120" dirty="0">
                <a:effectLst/>
              </a:rPr>
              <a:t> </a:t>
            </a:r>
            <a:r>
              <a:rPr lang="en-US" sz="1100" spc="-20" dirty="0">
                <a:effectLst/>
              </a:rPr>
              <a:t>diet</a:t>
            </a:r>
            <a:r>
              <a:rPr lang="en-US" sz="1100" spc="-85" dirty="0">
                <a:effectLst/>
              </a:rPr>
              <a:t> </a:t>
            </a:r>
            <a:r>
              <a:rPr lang="en-US" sz="1100" spc="-20" dirty="0">
                <a:effectLst/>
              </a:rPr>
              <a:t>schedule. He drinks</a:t>
            </a:r>
            <a:r>
              <a:rPr lang="en-US" sz="1100" spc="-100" dirty="0">
                <a:effectLst/>
              </a:rPr>
              <a:t> </a:t>
            </a:r>
            <a:r>
              <a:rPr lang="en-US" sz="1100" spc="-20" dirty="0">
                <a:effectLst/>
              </a:rPr>
              <a:t>from</a:t>
            </a:r>
            <a:r>
              <a:rPr lang="en-US" sz="1100" spc="-70" dirty="0">
                <a:effectLst/>
              </a:rPr>
              <a:t> </a:t>
            </a:r>
            <a:r>
              <a:rPr lang="en-US" sz="1100" spc="-20" dirty="0">
                <a:effectLst/>
              </a:rPr>
              <a:t>a</a:t>
            </a:r>
            <a:r>
              <a:rPr lang="en-US" sz="1100" spc="-110" dirty="0">
                <a:effectLst/>
              </a:rPr>
              <a:t> </a:t>
            </a:r>
            <a:r>
              <a:rPr lang="en-US" sz="1100" spc="-20" dirty="0">
                <a:effectLst/>
              </a:rPr>
              <a:t>cup</a:t>
            </a:r>
            <a:r>
              <a:rPr lang="en-US" sz="1100" spc="-115" dirty="0">
                <a:effectLst/>
              </a:rPr>
              <a:t> </a:t>
            </a:r>
            <a:r>
              <a:rPr lang="en-US" sz="1100" spc="-20" dirty="0">
                <a:effectLst/>
              </a:rPr>
              <a:t>with</a:t>
            </a:r>
            <a:r>
              <a:rPr lang="en-US" sz="1100" spc="-75" dirty="0">
                <a:effectLst/>
              </a:rPr>
              <a:t> </a:t>
            </a:r>
            <a:r>
              <a:rPr lang="en-US" sz="1100" spc="-20" dirty="0">
                <a:effectLst/>
              </a:rPr>
              <a:t>or </a:t>
            </a:r>
            <a:r>
              <a:rPr lang="en-US" sz="1100" dirty="0">
                <a:effectLst/>
              </a:rPr>
              <a:t>without a straw.</a:t>
            </a:r>
            <a:r>
              <a:rPr lang="en-US" sz="1100" spc="-5" dirty="0">
                <a:effectLst/>
              </a:rPr>
              <a:t> </a:t>
            </a:r>
            <a:r>
              <a:rPr lang="en-US" sz="1100" dirty="0">
                <a:effectLst/>
              </a:rPr>
              <a:t>He</a:t>
            </a:r>
            <a:r>
              <a:rPr lang="en-US" sz="1100" spc="-30" dirty="0">
                <a:effectLst/>
              </a:rPr>
              <a:t> </a:t>
            </a:r>
            <a:r>
              <a:rPr lang="en-US" sz="1100" dirty="0">
                <a:effectLst/>
              </a:rPr>
              <a:t>can cut his own food, but staff needs to frequently remind Donovan how to </a:t>
            </a:r>
            <a:r>
              <a:rPr lang="en-US" sz="1100" spc="-20" dirty="0">
                <a:effectLst/>
              </a:rPr>
              <a:t>cut</a:t>
            </a:r>
            <a:r>
              <a:rPr lang="en-US" sz="1100" spc="-90" dirty="0">
                <a:effectLst/>
              </a:rPr>
              <a:t> </a:t>
            </a:r>
            <a:r>
              <a:rPr lang="en-US" sz="1100" spc="-20" dirty="0">
                <a:effectLst/>
              </a:rPr>
              <a:t>the</a:t>
            </a:r>
            <a:r>
              <a:rPr lang="en-US" sz="1100" spc="-140" dirty="0">
                <a:effectLst/>
              </a:rPr>
              <a:t> </a:t>
            </a:r>
            <a:r>
              <a:rPr lang="en-US" sz="1100" spc="-20" dirty="0">
                <a:effectLst/>
              </a:rPr>
              <a:t>food</a:t>
            </a:r>
            <a:r>
              <a:rPr lang="en-US" sz="1100" spc="-85" dirty="0">
                <a:effectLst/>
              </a:rPr>
              <a:t> </a:t>
            </a:r>
            <a:r>
              <a:rPr lang="en-US" sz="1100" spc="-20" dirty="0">
                <a:effectLst/>
              </a:rPr>
              <a:t>as</a:t>
            </a:r>
            <a:r>
              <a:rPr lang="en-US" sz="1100" spc="-130" dirty="0">
                <a:effectLst/>
              </a:rPr>
              <a:t> </a:t>
            </a:r>
            <a:r>
              <a:rPr lang="en-US" sz="1100" spc="-20" dirty="0">
                <a:effectLst/>
              </a:rPr>
              <a:t>he eats.</a:t>
            </a:r>
            <a:r>
              <a:rPr lang="en-US" sz="1100" spc="-95" dirty="0">
                <a:effectLst/>
              </a:rPr>
              <a:t> </a:t>
            </a:r>
            <a:r>
              <a:rPr lang="en-US" sz="1100" spc="-20" dirty="0">
                <a:effectLst/>
              </a:rPr>
              <a:t>He</a:t>
            </a:r>
            <a:r>
              <a:rPr lang="en-US" sz="1100" spc="-110" dirty="0">
                <a:effectLst/>
              </a:rPr>
              <a:t> </a:t>
            </a:r>
            <a:r>
              <a:rPr lang="en-US" sz="1100" spc="-20" dirty="0">
                <a:effectLst/>
              </a:rPr>
              <a:t>needs</a:t>
            </a:r>
            <a:r>
              <a:rPr lang="en-US" sz="1100" spc="-85" dirty="0">
                <a:effectLst/>
              </a:rPr>
              <a:t> </a:t>
            </a:r>
            <a:r>
              <a:rPr lang="en-US" sz="1100" spc="-20" dirty="0">
                <a:effectLst/>
              </a:rPr>
              <a:t>verbal</a:t>
            </a:r>
            <a:r>
              <a:rPr lang="en-US" sz="1100" spc="-75" dirty="0">
                <a:effectLst/>
              </a:rPr>
              <a:t> </a:t>
            </a:r>
            <a:r>
              <a:rPr lang="en-US" sz="1100" spc="-20" dirty="0">
                <a:effectLst/>
              </a:rPr>
              <a:t>prompting</a:t>
            </a:r>
            <a:r>
              <a:rPr lang="en-US" sz="1100" spc="-55" dirty="0">
                <a:effectLst/>
              </a:rPr>
              <a:t> </a:t>
            </a:r>
            <a:r>
              <a:rPr lang="en-US" sz="1100" spc="-20" dirty="0">
                <a:effectLst/>
              </a:rPr>
              <a:t>to</a:t>
            </a:r>
            <a:r>
              <a:rPr lang="en-US" sz="1100" spc="-120" dirty="0">
                <a:effectLst/>
              </a:rPr>
              <a:t> </a:t>
            </a:r>
            <a:r>
              <a:rPr lang="en-US" sz="1100" spc="-20" dirty="0">
                <a:effectLst/>
              </a:rPr>
              <a:t>use</a:t>
            </a:r>
            <a:r>
              <a:rPr lang="en-US" sz="1100" spc="-125" dirty="0">
                <a:effectLst/>
              </a:rPr>
              <a:t> </a:t>
            </a:r>
            <a:r>
              <a:rPr lang="en-US" sz="1100" spc="-20" dirty="0">
                <a:effectLst/>
              </a:rPr>
              <a:t>a</a:t>
            </a:r>
            <a:r>
              <a:rPr lang="en-US" sz="1100" spc="-100" dirty="0">
                <a:effectLst/>
              </a:rPr>
              <a:t> </a:t>
            </a:r>
            <a:r>
              <a:rPr lang="en-US" sz="1100" spc="-20" dirty="0">
                <a:effectLst/>
              </a:rPr>
              <a:t>napkin</a:t>
            </a:r>
            <a:r>
              <a:rPr lang="en-US" sz="1100" spc="-90" dirty="0">
                <a:effectLst/>
              </a:rPr>
              <a:t> </a:t>
            </a:r>
            <a:r>
              <a:rPr lang="en-US" sz="1100" spc="-20" dirty="0">
                <a:effectLst/>
              </a:rPr>
              <a:t>or</a:t>
            </a:r>
            <a:r>
              <a:rPr lang="en-US" sz="1100" spc="-50" dirty="0">
                <a:effectLst/>
              </a:rPr>
              <a:t> </a:t>
            </a:r>
            <a:r>
              <a:rPr lang="en-US" sz="1100" spc="-20" dirty="0">
                <a:effectLst/>
              </a:rPr>
              <a:t>he</a:t>
            </a:r>
            <a:r>
              <a:rPr lang="en-US" sz="1100" spc="-175" dirty="0">
                <a:effectLst/>
              </a:rPr>
              <a:t> </a:t>
            </a:r>
            <a:r>
              <a:rPr lang="en-US" sz="1100" spc="-20" dirty="0">
                <a:effectLst/>
              </a:rPr>
              <a:t>will</a:t>
            </a:r>
            <a:r>
              <a:rPr lang="en-US" sz="1100" spc="-160" dirty="0">
                <a:effectLst/>
              </a:rPr>
              <a:t> </a:t>
            </a:r>
            <a:r>
              <a:rPr lang="en-US" sz="1100" spc="-20" dirty="0">
                <a:effectLst/>
              </a:rPr>
              <a:t>wipe</a:t>
            </a:r>
            <a:r>
              <a:rPr lang="en-US" sz="1100" spc="-75" dirty="0">
                <a:effectLst/>
              </a:rPr>
              <a:t> </a:t>
            </a:r>
            <a:r>
              <a:rPr lang="en-US" sz="1100" spc="-20" dirty="0">
                <a:effectLst/>
              </a:rPr>
              <a:t>his</a:t>
            </a:r>
            <a:r>
              <a:rPr lang="en-US" sz="1100" spc="-110" dirty="0">
                <a:effectLst/>
              </a:rPr>
              <a:t> </a:t>
            </a:r>
            <a:r>
              <a:rPr lang="en-US" sz="1100" spc="-20" dirty="0">
                <a:effectLst/>
              </a:rPr>
              <a:t>hands</a:t>
            </a:r>
            <a:r>
              <a:rPr lang="en-US" sz="1100" spc="-120" dirty="0">
                <a:effectLst/>
              </a:rPr>
              <a:t> </a:t>
            </a:r>
            <a:r>
              <a:rPr lang="en-US" sz="1100" spc="-20" dirty="0">
                <a:effectLst/>
              </a:rPr>
              <a:t>on </a:t>
            </a:r>
            <a:r>
              <a:rPr lang="en-US" sz="1100" dirty="0">
                <a:effectLst/>
              </a:rPr>
              <a:t>his</a:t>
            </a:r>
            <a:r>
              <a:rPr lang="en-US" sz="1100" spc="-145" dirty="0">
                <a:effectLst/>
              </a:rPr>
              <a:t> </a:t>
            </a:r>
            <a:r>
              <a:rPr lang="en-US" sz="1100" dirty="0">
                <a:effectLst/>
              </a:rPr>
              <a:t>clothes.</a:t>
            </a:r>
          </a:p>
          <a:p>
            <a:pPr marL="0" marR="0" indent="-182880" defTabSz="914400">
              <a:lnSpc>
                <a:spcPct val="90000"/>
              </a:lnSpc>
              <a:spcBef>
                <a:spcPts val="10"/>
              </a:spcBef>
              <a:spcAft>
                <a:spcPts val="0"/>
              </a:spcAft>
              <a:buFont typeface="Wingdings 2" pitchFamily="18" charset="2"/>
              <a:buChar char=""/>
            </a:pPr>
            <a:endParaRPr lang="en-US" sz="900" dirty="0">
              <a:effectLst/>
            </a:endParaRPr>
          </a:p>
          <a:p>
            <a:pPr indent="-182880" defTabSz="914400">
              <a:lnSpc>
                <a:spcPct val="90000"/>
              </a:lnSpc>
              <a:buFont typeface="Wingdings 2" pitchFamily="18" charset="2"/>
              <a:buChar char=""/>
            </a:pPr>
            <a:endParaRPr lang="en-US" sz="900" dirty="0"/>
          </a:p>
        </p:txBody>
      </p:sp>
      <p:sp>
        <p:nvSpPr>
          <p:cNvPr id="17" name="Rectangle 16">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5283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p:nvSpPr>
          <p:cNvPr id="150" name="Rectangle 14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2" name="Rectangle 15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571499"/>
            <a:ext cx="2193988"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54" name="Rectangle 15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5664707"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8" name="Google Shape;108;p21"/>
          <p:cNvSpPr txBox="1">
            <a:spLocks noGrp="1"/>
          </p:cNvSpPr>
          <p:nvPr>
            <p:ph type="title"/>
          </p:nvPr>
        </p:nvSpPr>
        <p:spPr>
          <a:xfrm>
            <a:off x="246222" y="-265708"/>
            <a:ext cx="4551052" cy="2441448"/>
          </a:xfrm>
          <a:prstGeom prst="rect">
            <a:avLst/>
          </a:prstGeom>
        </p:spPr>
        <p:txBody>
          <a:bodyPr spcFirstLastPara="1" vert="horz" lIns="91440" tIns="45720" rIns="91440" bIns="45720" rtlCol="0" anchor="b" anchorCtr="0">
            <a:normAutofit/>
          </a:bodyPr>
          <a:lstStyle/>
          <a:p>
            <a:pPr marL="0" lvl="0" indent="0" defTabSz="914400">
              <a:lnSpc>
                <a:spcPct val="90000"/>
              </a:lnSpc>
              <a:spcBef>
                <a:spcPct val="0"/>
              </a:spcBef>
              <a:spcAft>
                <a:spcPts val="0"/>
              </a:spcAft>
              <a:buSzPts val="3000"/>
            </a:pPr>
            <a:r>
              <a:rPr lang="en-US" sz="3200" spc="-100" dirty="0"/>
              <a:t>Relationship, Community Based, and Other Eligibility Based Supports </a:t>
            </a:r>
          </a:p>
        </p:txBody>
      </p:sp>
      <p:sp>
        <p:nvSpPr>
          <p:cNvPr id="109" name="Google Shape;109;p21"/>
          <p:cNvSpPr txBox="1">
            <a:spLocks noGrp="1"/>
          </p:cNvSpPr>
          <p:nvPr>
            <p:ph type="body" idx="1"/>
          </p:nvPr>
        </p:nvSpPr>
        <p:spPr>
          <a:xfrm>
            <a:off x="245310" y="2441448"/>
            <a:ext cx="4528427" cy="1617596"/>
          </a:xfrm>
          <a:prstGeom prst="rect">
            <a:avLst/>
          </a:prstGeom>
        </p:spPr>
        <p:txBody>
          <a:bodyPr spcFirstLastPara="1" vert="horz" lIns="91440" tIns="45720" rIns="91440" bIns="45720" rtlCol="0" anchor="t" anchorCtr="0">
            <a:noAutofit/>
          </a:bodyPr>
          <a:lstStyle/>
          <a:p>
            <a:pPr marL="0" lvl="0" indent="0" defTabSz="914400">
              <a:lnSpc>
                <a:spcPct val="90000"/>
              </a:lnSpc>
              <a:spcBef>
                <a:spcPts val="1200"/>
              </a:spcBef>
              <a:spcAft>
                <a:spcPts val="0"/>
              </a:spcAft>
              <a:buSzPts val="1800"/>
              <a:buNone/>
            </a:pPr>
            <a:r>
              <a:rPr lang="en-US" sz="3200" dirty="0">
                <a:solidFill>
                  <a:schemeClr val="accent1">
                    <a:lumMod val="20000"/>
                    <a:lumOff val="80000"/>
                  </a:schemeClr>
                </a:solidFill>
              </a:rPr>
              <a:t>Define the support, purpose, and frequency of supports</a:t>
            </a:r>
          </a:p>
        </p:txBody>
      </p:sp>
      <p:pic>
        <p:nvPicPr>
          <p:cNvPr id="111" name="Picture 110" descr="Colourful carved figures of humans">
            <a:extLst>
              <a:ext uri="{FF2B5EF4-FFF2-40B4-BE49-F238E27FC236}">
                <a16:creationId xmlns:a16="http://schemas.microsoft.com/office/drawing/2014/main" id="{9F2673F0-D518-C017-5405-4DFDFB46C8DB}"/>
              </a:ext>
            </a:extLst>
          </p:cNvPr>
          <p:cNvPicPr>
            <a:picLocks noChangeAspect="1"/>
          </p:cNvPicPr>
          <p:nvPr/>
        </p:nvPicPr>
        <p:blipFill rotWithShape="1">
          <a:blip r:embed="rId3"/>
          <a:srcRect t="28211" r="9092" b="1"/>
          <a:stretch/>
        </p:blipFill>
        <p:spPr>
          <a:xfrm>
            <a:off x="5884701" y="1171901"/>
            <a:ext cx="2830324" cy="2539093"/>
          </a:xfrm>
          <a:prstGeom prst="rect">
            <a:avLst/>
          </a:prstGeom>
        </p:spPr>
      </p:pic>
      <p:sp>
        <p:nvSpPr>
          <p:cNvPr id="158" name="Rectangle 15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Template>
  <TotalTime>1321</TotalTime>
  <Words>3373</Words>
  <Application>Microsoft Macintosh PowerPoint</Application>
  <PresentationFormat>On-screen Show (16:9)</PresentationFormat>
  <Paragraphs>226</Paragraphs>
  <Slides>30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Times New Roman</vt:lpstr>
      <vt:lpstr>Corbel</vt:lpstr>
      <vt:lpstr>Wingdings 2</vt:lpstr>
      <vt:lpstr>Frame</vt:lpstr>
      <vt:lpstr>How To Write Your Own ISP</vt:lpstr>
      <vt:lpstr>ISP Guide &amp; Blank  Templates</vt:lpstr>
      <vt:lpstr>ISP  Components </vt:lpstr>
      <vt:lpstr>Section One</vt:lpstr>
      <vt:lpstr>Vision for a Good Life</vt:lpstr>
      <vt:lpstr>Vision for a Good Life: What is Important to the Individual</vt:lpstr>
      <vt:lpstr>What Does Everyone Need to Know or Do to Support the Individual</vt:lpstr>
      <vt:lpstr>What Does Everyone Need to Know or Do to Support the Individual?</vt:lpstr>
      <vt:lpstr>Relationship, Community Based, and Other Eligibility Based Supports </vt:lpstr>
      <vt:lpstr>Natural Supports and Non-Division Supports</vt:lpstr>
      <vt:lpstr>Daily Life and Employment/ Career Planning</vt:lpstr>
      <vt:lpstr>Career Planning</vt:lpstr>
      <vt:lpstr>Community Living:</vt:lpstr>
      <vt:lpstr>Social and Spirituality</vt:lpstr>
      <vt:lpstr>Healthy Living</vt:lpstr>
      <vt:lpstr>Healthy Living</vt:lpstr>
      <vt:lpstr>Safety and Security</vt:lpstr>
      <vt:lpstr>Safety and Security</vt:lpstr>
      <vt:lpstr>Behavioral Risk and Prevention</vt:lpstr>
      <vt:lpstr>Citizenship and Advocacy </vt:lpstr>
      <vt:lpstr>Citizenship and Advocacy</vt:lpstr>
      <vt:lpstr>Personal Outcomes, Goals, and Implementation Strategies</vt:lpstr>
      <vt:lpstr>Personal Outcomes</vt:lpstr>
      <vt:lpstr>Goal Example 1</vt:lpstr>
      <vt:lpstr>Goal Example 2</vt:lpstr>
      <vt:lpstr>Budget Request/ Authorization</vt:lpstr>
      <vt:lpstr>Monitoring of ISP</vt:lpstr>
      <vt:lpstr>DMH Internal Monitoring</vt:lpstr>
      <vt:lpstr>External Accountability</vt:lpstr>
      <vt:lpstr>   Questions    info@mosds.org https://www.facebook.com/groups/wecaresds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Victoria McMullen</cp:lastModifiedBy>
  <cp:revision>12</cp:revision>
  <dcterms:modified xsi:type="dcterms:W3CDTF">2024-06-21T14:28:12Z</dcterms:modified>
</cp:coreProperties>
</file>