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9144000"/>
  <p:notesSz cx="7010400" cy="9296400"/>
  <p:embeddedFontLst>
    <p:embeddedFont>
      <p:font typeface="Arial Black"/>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3: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0" name="Google Shape;90;p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3: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Support Broker can provide information and assistance but can not do these activities for the indiv/DR.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is responsibility of the Individual/Designated Rep to monitor worker’s day to day activities, ensure  services and goals are provided as stated in the ISP, assist with hiring, firing, training, etc of all employees, approve schedule and hours of work prior to submitting time to FMS, complete monthly reviews and maintain required documentation in the individuals home.</a:t>
            </a:r>
            <a:endParaRPr b="0" i="0" sz="1200" u="none" cap="none" strike="noStrike">
              <a:solidFill>
                <a:schemeClr val="dk1"/>
              </a:solidFill>
              <a:latin typeface="Calibri"/>
              <a:ea typeface="Calibri"/>
              <a:cs typeface="Calibri"/>
              <a:sym typeface="Calibri"/>
            </a:endParaRPr>
          </a:p>
        </p:txBody>
      </p:sp>
      <p:sp>
        <p:nvSpPr>
          <p:cNvPr id="169" name="Google Shape;169;p1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4: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Individual employer/DR responsibilities.  </a:t>
            </a:r>
            <a:endParaRPr b="0" i="0" sz="1200" u="none" cap="none" strike="noStrike">
              <a:solidFill>
                <a:schemeClr val="dk1"/>
              </a:solidFill>
              <a:latin typeface="Calibri"/>
              <a:ea typeface="Calibri"/>
              <a:cs typeface="Calibri"/>
              <a:sym typeface="Calibri"/>
            </a:endParaRPr>
          </a:p>
        </p:txBody>
      </p:sp>
      <p:sp>
        <p:nvSpPr>
          <p:cNvPr id="176" name="Google Shape;176;p1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5: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Got Choice Handbook page 12  Waiver Manual Support Broker page 81-83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Page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support broker must be independent – cannot perform any other service for the individual!</a:t>
            </a:r>
            <a:endParaRPr b="0" i="0" sz="1200" u="none" cap="none" strike="noStrike">
              <a:solidFill>
                <a:schemeClr val="dk1"/>
              </a:solidFill>
              <a:latin typeface="Calibri"/>
              <a:ea typeface="Calibri"/>
              <a:cs typeface="Calibri"/>
              <a:sym typeface="Calibri"/>
            </a:endParaRPr>
          </a:p>
        </p:txBody>
      </p:sp>
      <p:sp>
        <p:nvSpPr>
          <p:cNvPr id="183" name="Google Shape;183;p1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6: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choice is SDS not the FMS.  </a:t>
            </a:r>
            <a:endParaRPr b="0" i="0" sz="1200" u="none" cap="none" strike="noStrike">
              <a:solidFill>
                <a:schemeClr val="dk1"/>
              </a:solidFill>
              <a:latin typeface="Calibri"/>
              <a:ea typeface="Calibri"/>
              <a:cs typeface="Calibri"/>
              <a:sym typeface="Calibri"/>
            </a:endParaRPr>
          </a:p>
        </p:txBody>
      </p:sp>
      <p:sp>
        <p:nvSpPr>
          <p:cNvPr id="190" name="Google Shape;190;p1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7: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Page 13- 17 of Got Choice handbook</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that can be utilized through the option of Self Directed Supports. We will discuss each of these in greater detail later in the training. It is very important as the Support Broker that you provide information and assistance to the employer/ designated rep to ensure they understand what the service is  and to ensure that service meets the needs identified in the ISP.</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We currently have a limited number of Self-directed Support Brokers.  Our goal is to move to only Agency-based Support Brokerage </a:t>
            </a:r>
            <a:endParaRPr/>
          </a:p>
        </p:txBody>
      </p:sp>
      <p:sp>
        <p:nvSpPr>
          <p:cNvPr id="198" name="Google Shape;198;p1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9: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3" name="Google Shape;213;p1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20: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is defined differently than “state plan” Medicaid funded services (straight Medicaid).</a:t>
            </a:r>
            <a:endParaRPr b="0" i="0" sz="1200" u="none" cap="none" strike="noStrike">
              <a:solidFill>
                <a:schemeClr val="dk1"/>
              </a:solidFill>
              <a:latin typeface="Calibri"/>
              <a:ea typeface="Calibri"/>
              <a:cs typeface="Calibri"/>
              <a:sym typeface="Calibri"/>
            </a:endParaRPr>
          </a:p>
        </p:txBody>
      </p:sp>
      <p:sp>
        <p:nvSpPr>
          <p:cNvPr id="222" name="Google Shape;222;p2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1: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Employee will be paid at their PA rate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PA only.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Not to be used to replace the Individuals/DR responsibility of  training the employees.  </a:t>
            </a:r>
            <a:endParaRPr b="0" i="0" sz="1200" u="none" cap="none" strike="noStrike">
              <a:solidFill>
                <a:schemeClr val="dk1"/>
              </a:solidFill>
              <a:latin typeface="Calibri"/>
              <a:ea typeface="Calibri"/>
              <a:cs typeface="Calibri"/>
              <a:sym typeface="Calibri"/>
            </a:endParaRPr>
          </a:p>
        </p:txBody>
      </p:sp>
      <p:sp>
        <p:nvSpPr>
          <p:cNvPr id="229" name="Google Shape;229;p2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2: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6" name="Google Shape;236;p2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3: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3" name="Google Shape;243;p2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5: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8" name="Google Shape;98;p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4: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Community Specialist is  used to assist individual in achieving specific outcomes as stated in the ISP. The Community Specialist could be a nurse for medical delegation or a behavior specialist to assist in the development of a positive behavior support plan. Ie. Driver’s Instructor for someone wanting to learn a specific skill of driving.  The Community Specialist is available to be used in all of the waivers. It cannot duplicate other waiver services. Can be authorized  for up to 24 hours in a day under special circumstances.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0" name="Google Shape;250;p2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5: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information also matches the ISP Guide.  </a:t>
            </a:r>
            <a:endParaRPr b="0" i="0" sz="1200" u="none" cap="none" strike="noStrike">
              <a:solidFill>
                <a:schemeClr val="dk1"/>
              </a:solidFill>
              <a:latin typeface="Calibri"/>
              <a:ea typeface="Calibri"/>
              <a:cs typeface="Calibri"/>
              <a:sym typeface="Calibri"/>
            </a:endParaRPr>
          </a:p>
        </p:txBody>
      </p:sp>
      <p:sp>
        <p:nvSpPr>
          <p:cNvPr id="357" name="Google Shape;357;p2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6: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developing the Back-Up plan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Does the individual/designated representative have some part time employee who can cover if an employee does not show up without working more then 40 hours per week?</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7" name="Google Shape;367;p2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7: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(Only one Fiscal Agent can be used to report earnings and file employer and employee taxes. The Employer/DR must not supplement wages to the employee. Records maintained by the Fiscal Management Service will be the official records of the Employer’s wages to workers, which will be reported to State and Federal tax authorities. The Employer/DR understands all earnings and taxes for Employees must be accurately reported to these taxing authorities.  If the employer uses an 2nd agent, the Fiscal Management Service is unable to account for the total earnings by employees, accurately track Social Security credits for the employees, do an accurate year end W2 for employees, or reconcile the employer’s State Unemployment with the Federal Unemployment. The Employer/DR then becomes liable for any tax judgment including penalties and interest.)</a:t>
            </a:r>
            <a:endParaRPr b="0" i="0" sz="1200" u="none" cap="none" strike="noStrike">
              <a:solidFill>
                <a:schemeClr val="dk1"/>
              </a:solidFill>
              <a:latin typeface="Calibri"/>
              <a:ea typeface="Calibri"/>
              <a:cs typeface="Calibri"/>
              <a:sym typeface="Calibri"/>
            </a:endParaRPr>
          </a:p>
        </p:txBody>
      </p:sp>
      <p:sp>
        <p:nvSpPr>
          <p:cNvPr id="376" name="Google Shape;376;p2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8: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SDSC can use the HS exemption form</a:t>
            </a:r>
            <a:endParaRPr b="0" i="0" sz="1200" u="none" cap="none" strike="noStrike">
              <a:solidFill>
                <a:schemeClr val="dk1"/>
              </a:solidFill>
              <a:latin typeface="Calibri"/>
              <a:ea typeface="Calibri"/>
              <a:cs typeface="Calibri"/>
              <a:sym typeface="Calibri"/>
            </a:endParaRPr>
          </a:p>
        </p:txBody>
      </p:sp>
      <p:sp>
        <p:nvSpPr>
          <p:cNvPr id="384" name="Google Shape;384;p28: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9: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91" name="Google Shape;391;p2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30: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Please note an ISP only has to go to UR is it is an new or increased budget.  </a:t>
            </a:r>
            <a:endParaRPr b="0" i="0" sz="1200" u="none" cap="none" strike="noStrike">
              <a:solidFill>
                <a:schemeClr val="dk1"/>
              </a:solidFill>
              <a:latin typeface="Calibri"/>
              <a:ea typeface="Calibri"/>
              <a:cs typeface="Calibri"/>
              <a:sym typeface="Calibri"/>
            </a:endParaRPr>
          </a:p>
        </p:txBody>
      </p:sp>
      <p:sp>
        <p:nvSpPr>
          <p:cNvPr id="402" name="Google Shape;402;p3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31: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Public Partnership (PPL) Act as the Human Resource Department for the SDS option</a:t>
            </a:r>
            <a:endParaRPr b="0" i="0" sz="1200" u="none" cap="none" strike="noStrike">
              <a:solidFill>
                <a:schemeClr val="dk1"/>
              </a:solidFill>
              <a:latin typeface="Calibri"/>
              <a:ea typeface="Calibri"/>
              <a:cs typeface="Calibri"/>
              <a:sym typeface="Calibri"/>
            </a:endParaRPr>
          </a:p>
        </p:txBody>
      </p:sp>
      <p:sp>
        <p:nvSpPr>
          <p:cNvPr id="410" name="Google Shape;410;p3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32: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30" name="Google Shape;430;p3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33: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37" name="Google Shape;437;p3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6: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Please take out the Got Choice handbook.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Self Directed Supports(SDS)  is about individuals with developmental disabilities exercising control over their own lives, working toward achieving individualized life goals, and obtaining the skills and supports necessary to create their vision for the future while building opportunities and relationships.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Individuals must live in their own private residence or that of their family member. Individuals can not live with an non related person who provides supports.  The provision of service can not be a condition of where they live.  i.e.  SDS can not be set up where the individual would be living in the employee’s home and they would need to move if the employee were to be terminated.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5" name="Google Shape;105;p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34: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45" name="Google Shape;445;p3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35: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2" name="Google Shape;452;p3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36: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9" name="Google Shape;459;p3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37: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9" name="Google Shape;499;p3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8: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38: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7" name="Google Shape;507;p38: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39: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Action Plan Tracking System (APTS) is a Division of DD data base used to collect information on issues/positive outcomes which were discovered through the Division’s integrated quality management functions. APTS also collects additional information on actions that were taken to resolve the issues.  Information is entered into APTS by the domains of health, safety, rights, services, fiscal, and positive outcomes which assist in trending and tracking the information.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purpose of collecting the information is for prevention purposes.  We want to address any patterns or trends in issues that are occurring before they develop into a critical situation.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integrated functions include; service monitoring, nursing reviews, personal plan reviews, fiscal reviews, QE reviews, PR reviews, licensure and certification, and mortality reviews.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data base is use as a central point for issues to be collected regarding consumers and agencies.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Agencies include Regional Offices, TCM Entities, and contracted providers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APTS   collects positive outcome information that is discovered during the functions as well and categorizes them by the Missouri Quality Outcomes.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14" name="Google Shape;514;p3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4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40: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23" name="Google Shape;523;p4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41: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32" name="Google Shape;532;p4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42: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0" name="Google Shape;540;p4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43: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Page 29 of got choice handbook </a:t>
            </a:r>
            <a:endParaRPr b="0" i="0" sz="1200" u="none" cap="none" strike="noStrike">
              <a:solidFill>
                <a:schemeClr val="dk1"/>
              </a:solidFill>
              <a:latin typeface="Calibri"/>
              <a:ea typeface="Calibri"/>
              <a:cs typeface="Calibri"/>
              <a:sym typeface="Calibri"/>
            </a:endParaRPr>
          </a:p>
        </p:txBody>
      </p:sp>
      <p:sp>
        <p:nvSpPr>
          <p:cNvPr id="547" name="Google Shape;547;p4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7: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Page 6 &amp; 7 of Got Choice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Give Real Life Examples of each of the principles of Self Determination</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Freedom:</a:t>
            </a:r>
            <a:r>
              <a:rPr b="0" i="0" lang="en-US" sz="1200" u="none" cap="none" strike="noStrike">
                <a:solidFill>
                  <a:schemeClr val="dk1"/>
                </a:solidFill>
                <a:latin typeface="Calibri"/>
                <a:ea typeface="Calibri"/>
                <a:cs typeface="Calibri"/>
                <a:sym typeface="Calibri"/>
              </a:rPr>
              <a:t> Individuals will live a meaningful life in the community and make choices about their lives.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Authority</a:t>
            </a:r>
            <a:r>
              <a:rPr b="0" i="0" lang="en-US" sz="1200" u="none" cap="none" strike="noStrike">
                <a:solidFill>
                  <a:schemeClr val="dk1"/>
                </a:solidFill>
                <a:latin typeface="Calibri"/>
                <a:ea typeface="Calibri"/>
                <a:cs typeface="Calibri"/>
                <a:sym typeface="Calibri"/>
              </a:rPr>
              <a:t> Individuals will have meaningful control over a set amount of dollars that can be used to build the supports that they need by purchasing only what is needed and paying for what is received.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Support:</a:t>
            </a:r>
            <a:r>
              <a:rPr b="0" i="0" lang="en-US" sz="1200" u="none" cap="none" strike="noStrike">
                <a:solidFill>
                  <a:schemeClr val="dk1"/>
                </a:solidFill>
                <a:latin typeface="Calibri"/>
                <a:ea typeface="Calibri"/>
                <a:cs typeface="Calibri"/>
                <a:sym typeface="Calibri"/>
              </a:rPr>
              <a:t> Individuals will have support to organize resources in ways that are life enhancing and assist them in reaching their dreams and goals. Individuals have a circle of supports made up of family, friends, and both paid and unpaid supports.</a:t>
            </a:r>
            <a:endParaRPr/>
          </a:p>
          <a:p>
            <a:pPr indent="0" lvl="0" marL="0" marR="0" rtl="0" algn="l">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Responsibility  </a:t>
            </a:r>
            <a:r>
              <a:rPr b="0" i="0" lang="en-US" sz="1200" u="none" cap="none" strike="noStrike">
                <a:solidFill>
                  <a:schemeClr val="dk1"/>
                </a:solidFill>
                <a:latin typeface="Calibri"/>
                <a:ea typeface="Calibri"/>
                <a:cs typeface="Calibri"/>
                <a:sym typeface="Calibri"/>
              </a:rPr>
              <a:t>Individuals assume responsibility for giving back to their community, for seeking employment, and for developing unique gifts and talents. </a:t>
            </a:r>
            <a:endParaRPr/>
          </a:p>
          <a:p>
            <a:pPr indent="0" lvl="0" marL="0" marR="0" rtl="0" algn="l">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Confirmation </a:t>
            </a:r>
            <a:r>
              <a:rPr b="0" i="0" lang="en-US" sz="1200" u="none" cap="none" strike="noStrike">
                <a:solidFill>
                  <a:schemeClr val="dk1"/>
                </a:solidFill>
                <a:latin typeface="Calibri"/>
                <a:ea typeface="Calibri"/>
                <a:cs typeface="Calibri"/>
                <a:sym typeface="Calibri"/>
              </a:rPr>
              <a:t>Individuals are recognized for who they are and what they can contribute, having a leadership role in developing policies that affect their lives and helping others reach success.</a:t>
            </a:r>
            <a:endParaRPr/>
          </a:p>
          <a:p>
            <a:pPr indent="0" lvl="0" marL="0" marR="0" rtl="0" algn="l">
              <a:spcBef>
                <a:spcPts val="0"/>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3" name="Google Shape;113;p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45: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54" name="Google Shape;554;p4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8: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Your one stop of info on SDS</a:t>
            </a:r>
            <a:endParaRPr b="0" i="0" sz="1200" u="none" cap="none" strike="noStrike">
              <a:solidFill>
                <a:schemeClr val="dk1"/>
              </a:solidFill>
              <a:latin typeface="Calibri"/>
              <a:ea typeface="Calibri"/>
              <a:cs typeface="Calibri"/>
              <a:sym typeface="Calibri"/>
            </a:endParaRPr>
          </a:p>
        </p:txBody>
      </p:sp>
      <p:sp>
        <p:nvSpPr>
          <p:cNvPr id="130" name="Google Shape;130;p8: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9: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Individual/Designated Rep must follow the Medicaid regulations as outlined in Got Choice Handbook  the Fiscal Agent Agreement and regulations defined by the Department of Labor.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227789" lvl="0" marL="227789"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Must only use SDS services that are authorized in ISP but utilize more services in one month and less in another, increase or decrease employees pay (based on approved maximum rates), </a:t>
            </a:r>
            <a:endParaRPr/>
          </a:p>
          <a:p>
            <a:pPr indent="-151589" lvl="0" marL="227789"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7789" lvl="0" marL="227789"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Must stay within budget allocation </a:t>
            </a:r>
            <a:endParaRPr/>
          </a:p>
          <a:p>
            <a:pPr indent="-227789" lvl="0" marL="227789"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Can not authorize family members to work more then 40 per week.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Employer Manual provides information in order to be in compliance with Department of Labor (DOL) regulations.    </a:t>
            </a:r>
            <a:endParaRPr/>
          </a:p>
        </p:txBody>
      </p:sp>
      <p:sp>
        <p:nvSpPr>
          <p:cNvPr id="137" name="Google Shape;137;p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0: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6" name="Google Shape;146;p1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1: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Page 12  Got Choice Handbook</a:t>
            </a:r>
            <a:endParaRPr b="0" i="0" sz="1200" u="none" cap="none" strike="noStrike">
              <a:solidFill>
                <a:schemeClr val="dk1"/>
              </a:solidFill>
              <a:latin typeface="Calibri"/>
              <a:ea typeface="Calibri"/>
              <a:cs typeface="Calibri"/>
              <a:sym typeface="Calibri"/>
            </a:endParaRPr>
          </a:p>
        </p:txBody>
      </p:sp>
      <p:sp>
        <p:nvSpPr>
          <p:cNvPr id="153" name="Google Shape;153;p1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2: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FF0000"/>
              </a:solidFill>
              <a:latin typeface="Calibri"/>
              <a:ea typeface="Calibri"/>
              <a:cs typeface="Calibri"/>
              <a:sym typeface="Calibri"/>
            </a:endParaRPr>
          </a:p>
        </p:txBody>
      </p:sp>
      <p:sp>
        <p:nvSpPr>
          <p:cNvPr id="162" name="Google Shape;162;p1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b="55456" l="3070" r="58664" t="7554"/>
          <a:stretch/>
        </p:blipFill>
        <p:spPr>
          <a:xfrm>
            <a:off x="4310521" y="1229360"/>
            <a:ext cx="4843640" cy="983674"/>
          </a:xfrm>
          <a:prstGeom prst="rect">
            <a:avLst/>
          </a:prstGeom>
          <a:noFill/>
          <a:ln>
            <a:noFill/>
          </a:ln>
        </p:spPr>
      </p:pic>
      <p:sp>
        <p:nvSpPr>
          <p:cNvPr id="19" name="Google Shape;19;p2"/>
          <p:cNvSpPr txBox="1"/>
          <p:nvPr>
            <p:ph type="ctrTitle"/>
          </p:nvPr>
        </p:nvSpPr>
        <p:spPr>
          <a:xfrm>
            <a:off x="681080" y="2823325"/>
            <a:ext cx="7772400" cy="14700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800"/>
              <a:buFont typeface="Georgia"/>
              <a:buNone/>
              <a:defRPr b="0" i="0" sz="48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
          <p:cNvSpPr txBox="1"/>
          <p:nvPr>
            <p:ph idx="1" type="subTitle"/>
          </p:nvPr>
        </p:nvSpPr>
        <p:spPr>
          <a:xfrm>
            <a:off x="1366880" y="4619739"/>
            <a:ext cx="6400800" cy="572021"/>
          </a:xfrm>
          <a:prstGeom prst="rect">
            <a:avLst/>
          </a:prstGeom>
          <a:noFill/>
          <a:ln>
            <a:noFill/>
          </a:ln>
        </p:spPr>
        <p:txBody>
          <a:bodyPr anchorCtr="0" anchor="t" bIns="91425" lIns="91425" spcFirstLastPara="1" rIns="91425" wrap="square" tIns="91425">
            <a:noAutofit/>
          </a:bodyPr>
          <a:lstStyle>
            <a:lvl1pPr lvl="0" marR="0" rtl="0" algn="ctr">
              <a:spcBef>
                <a:spcPts val="560"/>
              </a:spcBef>
              <a:spcAft>
                <a:spcPts val="0"/>
              </a:spcAft>
              <a:buClr>
                <a:srgbClr val="FE5000"/>
              </a:buClr>
              <a:buSzPts val="2800"/>
              <a:buFont typeface="Verdana"/>
              <a:buNone/>
              <a:defRPr b="1" i="0" sz="2800" u="none" cap="none" strike="noStrike">
                <a:solidFill>
                  <a:srgbClr val="FE5000"/>
                </a:solidFill>
                <a:latin typeface="Verdana"/>
                <a:ea typeface="Verdana"/>
                <a:cs typeface="Verdana"/>
                <a:sym typeface="Verdana"/>
              </a:defRPr>
            </a:lvl1pPr>
            <a:lvl2pPr lvl="1" marR="0" rtl="0" algn="ctr">
              <a:spcBef>
                <a:spcPts val="560"/>
              </a:spcBef>
              <a:spcAft>
                <a:spcPts val="0"/>
              </a:spcAft>
              <a:buClr>
                <a:srgbClr val="888888"/>
              </a:buClr>
              <a:buSzPts val="2800"/>
              <a:buFont typeface="Georgia"/>
              <a:buNone/>
              <a:defRPr b="0" i="0" sz="2800" u="none" cap="none" strike="noStrike">
                <a:solidFill>
                  <a:srgbClr val="888888"/>
                </a:solidFill>
                <a:latin typeface="Georgia"/>
                <a:ea typeface="Georgia"/>
                <a:cs typeface="Georgia"/>
                <a:sym typeface="Georgia"/>
              </a:defRPr>
            </a:lvl2pPr>
            <a:lvl3pPr lvl="2" marR="0" rtl="0" algn="ctr">
              <a:spcBef>
                <a:spcPts val="48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lvl="3" marR="0" rtl="0" algn="ctr">
              <a:spcBef>
                <a:spcPts val="400"/>
              </a:spcBef>
              <a:spcAft>
                <a:spcPts val="0"/>
              </a:spcAft>
              <a:buClr>
                <a:srgbClr val="888888"/>
              </a:buClr>
              <a:buSzPts val="2000"/>
              <a:buFont typeface="Georgia"/>
              <a:buNone/>
              <a:defRPr b="0" i="0" sz="2000" u="none" cap="none" strike="noStrike">
                <a:solidFill>
                  <a:srgbClr val="888888"/>
                </a:solidFill>
                <a:latin typeface="Georgia"/>
                <a:ea typeface="Georgia"/>
                <a:cs typeface="Georgia"/>
                <a:sym typeface="Georgia"/>
              </a:defRPr>
            </a:lvl4pPr>
            <a:lvl5pPr lvl="4" marR="0" rtl="0" algn="ctr">
              <a:spcBef>
                <a:spcPts val="400"/>
              </a:spcBef>
              <a:spcAft>
                <a:spcPts val="0"/>
              </a:spcAft>
              <a:buClr>
                <a:srgbClr val="888888"/>
              </a:buClr>
              <a:buSzPts val="2000"/>
              <a:buFont typeface="Georgia"/>
              <a:buNone/>
              <a:defRPr b="0" i="0" sz="2000" u="none" cap="none" strike="noStrike">
                <a:solidFill>
                  <a:srgbClr val="888888"/>
                </a:solidFill>
                <a:latin typeface="Georgia"/>
                <a:ea typeface="Georgia"/>
                <a:cs typeface="Georgia"/>
                <a:sym typeface="Georgia"/>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9pPr>
          </a:lstStyle>
          <a:p/>
        </p:txBody>
      </p:sp>
      <p:pic>
        <p:nvPicPr>
          <p:cNvPr id="21" name="Google Shape;21;p2"/>
          <p:cNvPicPr preferRelativeResize="0"/>
          <p:nvPr/>
        </p:nvPicPr>
        <p:blipFill rotWithShape="1">
          <a:blip r:embed="rId2">
            <a:alphaModFix/>
          </a:blip>
          <a:srcRect b="6204" l="4005" r="6150" t="49182"/>
          <a:stretch/>
        </p:blipFill>
        <p:spPr>
          <a:xfrm>
            <a:off x="-10160" y="784101"/>
            <a:ext cx="7620000" cy="14289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457200" y="1510074"/>
            <a:ext cx="3008313" cy="11620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FE5000"/>
              </a:buClr>
              <a:buSzPts val="2000"/>
              <a:buFont typeface="Verdana"/>
              <a:buNone/>
              <a:defRPr b="1" i="0" sz="2000" u="none" cap="none" strike="noStrike">
                <a:solidFill>
                  <a:srgbClr val="FE500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1"/>
          <p:cNvSpPr txBox="1"/>
          <p:nvPr>
            <p:ph idx="1" type="body"/>
          </p:nvPr>
        </p:nvSpPr>
        <p:spPr>
          <a:xfrm>
            <a:off x="3575050" y="1499914"/>
            <a:ext cx="5111750" cy="4707529"/>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Georgia"/>
              <a:buChar char="•"/>
              <a:defRPr b="0" i="0" sz="3200" u="none" cap="none" strike="noStrike">
                <a:solidFill>
                  <a:schemeClr val="dk1"/>
                </a:solidFill>
                <a:latin typeface="Georgia"/>
                <a:ea typeface="Georgia"/>
                <a:cs typeface="Georgia"/>
                <a:sym typeface="Georgia"/>
              </a:defRPr>
            </a:lvl1pPr>
            <a:lvl2pPr indent="-406400" lvl="1" marL="914400" marR="0" rtl="0" algn="l">
              <a:spcBef>
                <a:spcPts val="560"/>
              </a:spcBef>
              <a:spcAft>
                <a:spcPts val="0"/>
              </a:spcAft>
              <a:buClr>
                <a:schemeClr val="dk1"/>
              </a:buClr>
              <a:buSzPts val="2800"/>
              <a:buFont typeface="Georgia"/>
              <a:buChar char="•"/>
              <a:defRPr b="0" i="0" sz="2800" u="none" cap="none" strike="noStrike">
                <a:solidFill>
                  <a:schemeClr val="dk1"/>
                </a:solidFill>
                <a:latin typeface="Georgia"/>
                <a:ea typeface="Georgia"/>
                <a:cs typeface="Georgia"/>
                <a:sym typeface="Georgia"/>
              </a:defRPr>
            </a:lvl2pPr>
            <a:lvl3pPr indent="-381000" lvl="2" marL="13716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3pPr>
            <a:lvl4pPr indent="-355600" lvl="3" marL="18288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4pPr>
            <a:lvl5pPr indent="-355600" lvl="4" marL="22860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68" name="Google Shape;68;p11"/>
          <p:cNvSpPr txBox="1"/>
          <p:nvPr>
            <p:ph idx="2" type="body"/>
          </p:nvPr>
        </p:nvSpPr>
        <p:spPr>
          <a:xfrm>
            <a:off x="457200" y="2743243"/>
            <a:ext cx="3008313" cy="3545479"/>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Georgia"/>
              <a:buNone/>
              <a:defRPr b="0" i="0" sz="1400" u="none" cap="none" strike="noStrike">
                <a:solidFill>
                  <a:schemeClr val="dk1"/>
                </a:solidFill>
                <a:latin typeface="Georgia"/>
                <a:ea typeface="Georgia"/>
                <a:cs typeface="Georgia"/>
                <a:sym typeface="Georgia"/>
              </a:defRPr>
            </a:lvl1pPr>
            <a:lvl2pPr indent="-228600" lvl="1" marL="914400" marR="0" rtl="0" algn="l">
              <a:spcBef>
                <a:spcPts val="240"/>
              </a:spcBef>
              <a:spcAft>
                <a:spcPts val="0"/>
              </a:spcAft>
              <a:buClr>
                <a:schemeClr val="dk1"/>
              </a:buClr>
              <a:buSzPts val="1200"/>
              <a:buFont typeface="Georgia"/>
              <a:buNone/>
              <a:defRPr b="0" i="0" sz="1200" u="none" cap="none" strike="noStrike">
                <a:solidFill>
                  <a:schemeClr val="dk1"/>
                </a:solidFill>
                <a:latin typeface="Georgia"/>
                <a:ea typeface="Georgia"/>
                <a:cs typeface="Georgia"/>
                <a:sym typeface="Georgia"/>
              </a:defRPr>
            </a:lvl2pPr>
            <a:lvl3pPr indent="-228600" lvl="2" marL="1371600" marR="0" rtl="0" algn="l">
              <a:spcBef>
                <a:spcPts val="200"/>
              </a:spcBef>
              <a:spcAft>
                <a:spcPts val="0"/>
              </a:spcAft>
              <a:buClr>
                <a:schemeClr val="dk1"/>
              </a:buClr>
              <a:buSzPts val="1000"/>
              <a:buFont typeface="Georgia"/>
              <a:buNone/>
              <a:defRPr b="0" i="0" sz="1000" u="none" cap="none" strike="noStrike">
                <a:solidFill>
                  <a:schemeClr val="dk1"/>
                </a:solidFill>
                <a:latin typeface="Georgia"/>
                <a:ea typeface="Georgia"/>
                <a:cs typeface="Georgia"/>
                <a:sym typeface="Georgia"/>
              </a:defRPr>
            </a:lvl3pPr>
            <a:lvl4pPr indent="-228600" lvl="3" marL="1828800" marR="0" rtl="0" algn="l">
              <a:spcBef>
                <a:spcPts val="180"/>
              </a:spcBef>
              <a:spcAft>
                <a:spcPts val="0"/>
              </a:spcAft>
              <a:buClr>
                <a:schemeClr val="dk1"/>
              </a:buClr>
              <a:buSzPts val="900"/>
              <a:buFont typeface="Georgia"/>
              <a:buNone/>
              <a:defRPr b="0" i="0" sz="900" u="none" cap="none" strike="noStrike">
                <a:solidFill>
                  <a:schemeClr val="dk1"/>
                </a:solidFill>
                <a:latin typeface="Georgia"/>
                <a:ea typeface="Georgia"/>
                <a:cs typeface="Georgia"/>
                <a:sym typeface="Georgia"/>
              </a:defRPr>
            </a:lvl4pPr>
            <a:lvl5pPr indent="-228600" lvl="4" marL="2286000" marR="0" rtl="0" algn="l">
              <a:spcBef>
                <a:spcPts val="180"/>
              </a:spcBef>
              <a:spcAft>
                <a:spcPts val="0"/>
              </a:spcAft>
              <a:buClr>
                <a:schemeClr val="dk1"/>
              </a:buClr>
              <a:buSzPts val="900"/>
              <a:buFont typeface="Georgia"/>
              <a:buNone/>
              <a:defRPr b="0" i="0" sz="900" u="none" cap="none" strike="noStrike">
                <a:solidFill>
                  <a:schemeClr val="dk1"/>
                </a:solidFill>
                <a:latin typeface="Georgia"/>
                <a:ea typeface="Georgia"/>
                <a:cs typeface="Georgia"/>
                <a:sym typeface="Georgia"/>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Georgia"/>
                <a:ea typeface="Georgia"/>
                <a:cs typeface="Georgia"/>
                <a:sym typeface="Georgia"/>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Georgia"/>
                <a:ea typeface="Georgia"/>
                <a:cs typeface="Georgia"/>
                <a:sym typeface="Georgia"/>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Georgia"/>
                <a:ea typeface="Georgia"/>
                <a:cs typeface="Georgia"/>
                <a:sym typeface="Georgia"/>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Georgia"/>
                <a:ea typeface="Georgia"/>
                <a:cs typeface="Georgia"/>
                <a:sym typeface="Georgia"/>
              </a:defRPr>
            </a:lvl9pPr>
          </a:lstStyle>
          <a:p/>
        </p:txBody>
      </p:sp>
      <p:sp>
        <p:nvSpPr>
          <p:cNvPr id="69" name="Google Shape;69;p11"/>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70" name="Google Shape;70;p11"/>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2"/>
          <p:cNvSpPr txBox="1"/>
          <p:nvPr>
            <p:ph type="title"/>
          </p:nvPr>
        </p:nvSpPr>
        <p:spPr>
          <a:xfrm>
            <a:off x="1822768" y="4881880"/>
            <a:ext cx="5486400" cy="566738"/>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FE5000"/>
              </a:buClr>
              <a:buSzPts val="2000"/>
              <a:buFont typeface="Verdana"/>
              <a:buNone/>
              <a:defRPr b="1" i="0" sz="2000" u="none" cap="none" strike="noStrike">
                <a:solidFill>
                  <a:srgbClr val="FE500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2"/>
          <p:cNvSpPr/>
          <p:nvPr>
            <p:ph idx="2" type="pic"/>
          </p:nvPr>
        </p:nvSpPr>
        <p:spPr>
          <a:xfrm>
            <a:off x="1822768" y="1498529"/>
            <a:ext cx="5486400" cy="3320485"/>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marR="0" rtl="0" algn="l">
              <a:spcBef>
                <a:spcPts val="56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2pPr>
            <a:lvl3pPr lvl="2" marR="0" rtl="0" algn="l">
              <a:spcBef>
                <a:spcPts val="480"/>
              </a:spcBef>
              <a:spcAft>
                <a:spcPts val="0"/>
              </a:spcAft>
              <a:buClr>
                <a:schemeClr val="dk1"/>
              </a:buClr>
              <a:buSzPts val="2400"/>
              <a:buFont typeface="Georgia"/>
              <a:buNone/>
              <a:defRPr b="0" i="0" sz="2400" u="none" cap="none" strike="noStrike">
                <a:solidFill>
                  <a:schemeClr val="dk1"/>
                </a:solidFill>
                <a:latin typeface="Georgia"/>
                <a:ea typeface="Georgia"/>
                <a:cs typeface="Georgia"/>
                <a:sym typeface="Georgia"/>
              </a:defRPr>
            </a:lvl3pPr>
            <a:lvl4pPr lvl="3" marR="0" rtl="0" algn="l">
              <a:spcBef>
                <a:spcPts val="400"/>
              </a:spcBef>
              <a:spcAft>
                <a:spcPts val="0"/>
              </a:spcAft>
              <a:buClr>
                <a:schemeClr val="dk1"/>
              </a:buClr>
              <a:buSzPts val="2000"/>
              <a:buFont typeface="Georgia"/>
              <a:buNone/>
              <a:defRPr b="0" i="0" sz="2000" u="none" cap="none" strike="noStrike">
                <a:solidFill>
                  <a:schemeClr val="dk1"/>
                </a:solidFill>
                <a:latin typeface="Georgia"/>
                <a:ea typeface="Georgia"/>
                <a:cs typeface="Georgia"/>
                <a:sym typeface="Georgia"/>
              </a:defRPr>
            </a:lvl4pPr>
            <a:lvl5pPr lvl="4" marR="0" rtl="0" algn="l">
              <a:spcBef>
                <a:spcPts val="400"/>
              </a:spcBef>
              <a:spcAft>
                <a:spcPts val="0"/>
              </a:spcAft>
              <a:buClr>
                <a:schemeClr val="dk1"/>
              </a:buClr>
              <a:buSzPts val="2000"/>
              <a:buFont typeface="Georgia"/>
              <a:buNone/>
              <a:defRPr b="0" i="0" sz="2000" u="none" cap="none" strike="noStrike">
                <a:solidFill>
                  <a:schemeClr val="dk1"/>
                </a:solidFill>
                <a:latin typeface="Georgia"/>
                <a:ea typeface="Georgia"/>
                <a:cs typeface="Georgia"/>
                <a:sym typeface="Georgia"/>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Georgia"/>
                <a:ea typeface="Georgia"/>
                <a:cs typeface="Georgia"/>
                <a:sym typeface="Georgia"/>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Georgia"/>
                <a:ea typeface="Georgia"/>
                <a:cs typeface="Georgia"/>
                <a:sym typeface="Georgia"/>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Georgia"/>
                <a:ea typeface="Georgia"/>
                <a:cs typeface="Georgia"/>
                <a:sym typeface="Georgia"/>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Georgia"/>
                <a:ea typeface="Georgia"/>
                <a:cs typeface="Georgia"/>
                <a:sym typeface="Georgia"/>
              </a:defRPr>
            </a:lvl9pPr>
          </a:lstStyle>
          <a:p/>
        </p:txBody>
      </p:sp>
      <p:sp>
        <p:nvSpPr>
          <p:cNvPr id="74" name="Google Shape;74;p12"/>
          <p:cNvSpPr txBox="1"/>
          <p:nvPr>
            <p:ph idx="1" type="body"/>
          </p:nvPr>
        </p:nvSpPr>
        <p:spPr>
          <a:xfrm>
            <a:off x="1822768" y="55197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Georgia"/>
              <a:buNone/>
              <a:defRPr b="0" i="0" sz="1400" u="none" cap="none" strike="noStrike">
                <a:solidFill>
                  <a:schemeClr val="dk1"/>
                </a:solidFill>
                <a:latin typeface="Georgia"/>
                <a:ea typeface="Georgia"/>
                <a:cs typeface="Georgia"/>
                <a:sym typeface="Georgia"/>
              </a:defRPr>
            </a:lvl1pPr>
            <a:lvl2pPr indent="-228600" lvl="1" marL="914400" marR="0" rtl="0" algn="l">
              <a:spcBef>
                <a:spcPts val="240"/>
              </a:spcBef>
              <a:spcAft>
                <a:spcPts val="0"/>
              </a:spcAft>
              <a:buClr>
                <a:schemeClr val="dk1"/>
              </a:buClr>
              <a:buSzPts val="1200"/>
              <a:buFont typeface="Georgia"/>
              <a:buNone/>
              <a:defRPr b="0" i="0" sz="1200" u="none" cap="none" strike="noStrike">
                <a:solidFill>
                  <a:schemeClr val="dk1"/>
                </a:solidFill>
                <a:latin typeface="Georgia"/>
                <a:ea typeface="Georgia"/>
                <a:cs typeface="Georgia"/>
                <a:sym typeface="Georgia"/>
              </a:defRPr>
            </a:lvl2pPr>
            <a:lvl3pPr indent="-228600" lvl="2" marL="1371600" marR="0" rtl="0" algn="l">
              <a:spcBef>
                <a:spcPts val="200"/>
              </a:spcBef>
              <a:spcAft>
                <a:spcPts val="0"/>
              </a:spcAft>
              <a:buClr>
                <a:schemeClr val="dk1"/>
              </a:buClr>
              <a:buSzPts val="1000"/>
              <a:buFont typeface="Georgia"/>
              <a:buNone/>
              <a:defRPr b="0" i="0" sz="1000" u="none" cap="none" strike="noStrike">
                <a:solidFill>
                  <a:schemeClr val="dk1"/>
                </a:solidFill>
                <a:latin typeface="Georgia"/>
                <a:ea typeface="Georgia"/>
                <a:cs typeface="Georgia"/>
                <a:sym typeface="Georgia"/>
              </a:defRPr>
            </a:lvl3pPr>
            <a:lvl4pPr indent="-228600" lvl="3" marL="1828800" marR="0" rtl="0" algn="l">
              <a:spcBef>
                <a:spcPts val="180"/>
              </a:spcBef>
              <a:spcAft>
                <a:spcPts val="0"/>
              </a:spcAft>
              <a:buClr>
                <a:schemeClr val="dk1"/>
              </a:buClr>
              <a:buSzPts val="900"/>
              <a:buFont typeface="Georgia"/>
              <a:buNone/>
              <a:defRPr b="0" i="0" sz="900" u="none" cap="none" strike="noStrike">
                <a:solidFill>
                  <a:schemeClr val="dk1"/>
                </a:solidFill>
                <a:latin typeface="Georgia"/>
                <a:ea typeface="Georgia"/>
                <a:cs typeface="Georgia"/>
                <a:sym typeface="Georgia"/>
              </a:defRPr>
            </a:lvl4pPr>
            <a:lvl5pPr indent="-228600" lvl="4" marL="2286000" marR="0" rtl="0" algn="l">
              <a:spcBef>
                <a:spcPts val="180"/>
              </a:spcBef>
              <a:spcAft>
                <a:spcPts val="0"/>
              </a:spcAft>
              <a:buClr>
                <a:schemeClr val="dk1"/>
              </a:buClr>
              <a:buSzPts val="900"/>
              <a:buFont typeface="Georgia"/>
              <a:buNone/>
              <a:defRPr b="0" i="0" sz="900" u="none" cap="none" strike="noStrike">
                <a:solidFill>
                  <a:schemeClr val="dk1"/>
                </a:solidFill>
                <a:latin typeface="Georgia"/>
                <a:ea typeface="Georgia"/>
                <a:cs typeface="Georgia"/>
                <a:sym typeface="Georgia"/>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Georgia"/>
                <a:ea typeface="Georgia"/>
                <a:cs typeface="Georgia"/>
                <a:sym typeface="Georgia"/>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Georgia"/>
                <a:ea typeface="Georgia"/>
                <a:cs typeface="Georgia"/>
                <a:sym typeface="Georgia"/>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Georgia"/>
                <a:ea typeface="Georgia"/>
                <a:cs typeface="Georgia"/>
                <a:sym typeface="Georgia"/>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Georgia"/>
                <a:ea typeface="Georgia"/>
                <a:cs typeface="Georgia"/>
                <a:sym typeface="Georgia"/>
              </a:defRPr>
            </a:lvl9pPr>
          </a:lstStyle>
          <a:p/>
        </p:txBody>
      </p:sp>
      <p:sp>
        <p:nvSpPr>
          <p:cNvPr id="75" name="Google Shape;75;p12"/>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76" name="Google Shape;76;p12"/>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3"/>
          <p:cNvSpPr txBox="1"/>
          <p:nvPr>
            <p:ph type="title"/>
          </p:nvPr>
        </p:nvSpPr>
        <p:spPr>
          <a:xfrm>
            <a:off x="420210" y="1507582"/>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Georgia"/>
              <a:buNone/>
              <a:defRPr b="0" i="0" sz="44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13"/>
          <p:cNvSpPr txBox="1"/>
          <p:nvPr>
            <p:ph idx="1" type="body"/>
          </p:nvPr>
        </p:nvSpPr>
        <p:spPr>
          <a:xfrm rot="5400000">
            <a:off x="2706419" y="437355"/>
            <a:ext cx="365718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Georgia"/>
              <a:buChar char="•"/>
              <a:defRPr b="0" i="0" sz="3200" u="none" cap="none" strike="noStrike">
                <a:solidFill>
                  <a:schemeClr val="dk1"/>
                </a:solidFill>
                <a:latin typeface="Georgia"/>
                <a:ea typeface="Georgia"/>
                <a:cs typeface="Georgia"/>
                <a:sym typeface="Georgia"/>
              </a:defRPr>
            </a:lvl1pPr>
            <a:lvl2pPr indent="-406400" lvl="1" marL="914400" marR="0" rtl="0" algn="l">
              <a:spcBef>
                <a:spcPts val="560"/>
              </a:spcBef>
              <a:spcAft>
                <a:spcPts val="0"/>
              </a:spcAft>
              <a:buClr>
                <a:schemeClr val="dk1"/>
              </a:buClr>
              <a:buSzPts val="2800"/>
              <a:buFont typeface="Georgia"/>
              <a:buChar char="•"/>
              <a:defRPr b="0" i="0" sz="2800" u="none" cap="none" strike="noStrike">
                <a:solidFill>
                  <a:schemeClr val="dk1"/>
                </a:solidFill>
                <a:latin typeface="Georgia"/>
                <a:ea typeface="Georgia"/>
                <a:cs typeface="Georgia"/>
                <a:sym typeface="Georgia"/>
              </a:defRPr>
            </a:lvl2pPr>
            <a:lvl3pPr indent="-381000" lvl="2" marL="13716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3pPr>
            <a:lvl4pPr indent="-355600" lvl="3" marL="18288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4pPr>
            <a:lvl5pPr indent="-355600" lvl="4" marL="22860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80" name="Google Shape;80;p13"/>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81" name="Google Shape;81;p13"/>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4"/>
          <p:cNvSpPr txBox="1"/>
          <p:nvPr>
            <p:ph type="title"/>
          </p:nvPr>
        </p:nvSpPr>
        <p:spPr>
          <a:xfrm rot="5400000">
            <a:off x="5304789" y="2825432"/>
            <a:ext cx="4706622" cy="20574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Georgia"/>
              <a:buNone/>
              <a:defRPr b="0" i="0" sz="44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4"/>
          <p:cNvSpPr txBox="1"/>
          <p:nvPr>
            <p:ph idx="1" type="body"/>
          </p:nvPr>
        </p:nvSpPr>
        <p:spPr>
          <a:xfrm rot="5400000">
            <a:off x="1113789" y="844232"/>
            <a:ext cx="4706622"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Georgia"/>
              <a:buChar char="•"/>
              <a:defRPr b="0" i="0" sz="3200" u="none" cap="none" strike="noStrike">
                <a:solidFill>
                  <a:schemeClr val="dk1"/>
                </a:solidFill>
                <a:latin typeface="Georgia"/>
                <a:ea typeface="Georgia"/>
                <a:cs typeface="Georgia"/>
                <a:sym typeface="Georgia"/>
              </a:defRPr>
            </a:lvl1pPr>
            <a:lvl2pPr indent="-406400" lvl="1" marL="914400" marR="0" rtl="0" algn="l">
              <a:spcBef>
                <a:spcPts val="560"/>
              </a:spcBef>
              <a:spcAft>
                <a:spcPts val="0"/>
              </a:spcAft>
              <a:buClr>
                <a:schemeClr val="dk1"/>
              </a:buClr>
              <a:buSzPts val="2800"/>
              <a:buFont typeface="Georgia"/>
              <a:buChar char="•"/>
              <a:defRPr b="0" i="0" sz="2800" u="none" cap="none" strike="noStrike">
                <a:solidFill>
                  <a:schemeClr val="dk1"/>
                </a:solidFill>
                <a:latin typeface="Georgia"/>
                <a:ea typeface="Georgia"/>
                <a:cs typeface="Georgia"/>
                <a:sym typeface="Georgia"/>
              </a:defRPr>
            </a:lvl2pPr>
            <a:lvl3pPr indent="-381000" lvl="2" marL="13716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3pPr>
            <a:lvl4pPr indent="-355600" lvl="3" marL="18288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4pPr>
            <a:lvl5pPr indent="-355600" lvl="4" marL="22860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85" name="Google Shape;85;p14"/>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86" name="Google Shape;86;p14"/>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50690" y="1517742"/>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Georgia"/>
              <a:buNone/>
              <a:defRPr b="0" i="0" sz="44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3"/>
          <p:cNvSpPr txBox="1"/>
          <p:nvPr>
            <p:ph idx="1" type="body"/>
          </p:nvPr>
        </p:nvSpPr>
        <p:spPr>
          <a:xfrm>
            <a:off x="471010" y="2733725"/>
            <a:ext cx="8199120" cy="3524836"/>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Georgia"/>
              <a:buChar char="•"/>
              <a:defRPr b="0" i="0" sz="3200" u="none" cap="none" strike="noStrike">
                <a:solidFill>
                  <a:schemeClr val="dk1"/>
                </a:solidFill>
                <a:latin typeface="Georgia"/>
                <a:ea typeface="Georgia"/>
                <a:cs typeface="Georgia"/>
                <a:sym typeface="Georgia"/>
              </a:defRPr>
            </a:lvl1pPr>
            <a:lvl2pPr indent="-406400" lvl="1" marL="914400" marR="0" rtl="0" algn="l">
              <a:spcBef>
                <a:spcPts val="560"/>
              </a:spcBef>
              <a:spcAft>
                <a:spcPts val="0"/>
              </a:spcAft>
              <a:buClr>
                <a:schemeClr val="dk1"/>
              </a:buClr>
              <a:buSzPts val="2800"/>
              <a:buFont typeface="Georgia"/>
              <a:buChar char="•"/>
              <a:defRPr b="0" i="0" sz="2800" u="none" cap="none" strike="noStrike">
                <a:solidFill>
                  <a:schemeClr val="dk1"/>
                </a:solidFill>
                <a:latin typeface="Georgia"/>
                <a:ea typeface="Georgia"/>
                <a:cs typeface="Georgia"/>
                <a:sym typeface="Georgia"/>
              </a:defRPr>
            </a:lvl2pPr>
            <a:lvl3pPr indent="-381000" lvl="2" marL="13716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3pPr>
            <a:lvl4pPr indent="-355600" lvl="3" marL="18288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4pPr>
            <a:lvl5pPr indent="-355600" lvl="4" marL="22860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5" name="Google Shape;25;p3"/>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6" name="Google Shape;26;p3"/>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9" name="Google Shape;29;p4"/>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30" name="Shape 30"/>
        <p:cNvGrpSpPr/>
        <p:nvPr/>
      </p:nvGrpSpPr>
      <p:grpSpPr>
        <a:xfrm>
          <a:off x="0" y="0"/>
          <a:ext cx="0" cy="0"/>
          <a:chOff x="0" y="0"/>
          <a:chExt cx="0" cy="0"/>
        </a:xfrm>
      </p:grpSpPr>
      <p:sp>
        <p:nvSpPr>
          <p:cNvPr id="31" name="Google Shape;31;p5"/>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2" name="Google Shape;32;p5"/>
          <p:cNvSpPr txBox="1"/>
          <p:nvPr>
            <p:ph idx="11" type="ftr"/>
          </p:nvPr>
        </p:nvSpPr>
        <p:spPr>
          <a:xfrm>
            <a:off x="3087210" y="6356350"/>
            <a:ext cx="2895600" cy="3651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3" name="Google Shape;33;p5"/>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p5"/>
          <p:cNvPicPr preferRelativeResize="0"/>
          <p:nvPr/>
        </p:nvPicPr>
        <p:blipFill rotWithShape="1">
          <a:blip r:embed="rId2">
            <a:alphaModFix/>
          </a:blip>
          <a:srcRect b="6205" l="2085" r="2191" t="4947"/>
          <a:stretch/>
        </p:blipFill>
        <p:spPr>
          <a:xfrm>
            <a:off x="-12329" y="-6971"/>
            <a:ext cx="9168660" cy="3209485"/>
          </a:xfrm>
          <a:prstGeom prst="rect">
            <a:avLst/>
          </a:prstGeom>
          <a:noFill/>
          <a:ln>
            <a:noFill/>
          </a:ln>
        </p:spPr>
      </p:pic>
      <p:pic>
        <p:nvPicPr>
          <p:cNvPr id="35" name="Google Shape;35;p5"/>
          <p:cNvPicPr preferRelativeResize="0"/>
          <p:nvPr/>
        </p:nvPicPr>
        <p:blipFill rotWithShape="1">
          <a:blip r:embed="rId2">
            <a:alphaModFix/>
          </a:blip>
          <a:srcRect b="51147" l="3070" r="58664" t="7554"/>
          <a:stretch/>
        </p:blipFill>
        <p:spPr>
          <a:xfrm>
            <a:off x="0" y="3185114"/>
            <a:ext cx="9156331" cy="3731736"/>
          </a:xfrm>
          <a:prstGeom prst="rect">
            <a:avLst/>
          </a:prstGeom>
          <a:noFill/>
          <a:ln>
            <a:noFill/>
          </a:ln>
        </p:spPr>
      </p:pic>
      <p:sp>
        <p:nvSpPr>
          <p:cNvPr id="36" name="Google Shape;36;p5"/>
          <p:cNvSpPr txBox="1"/>
          <p:nvPr>
            <p:ph idx="1" type="subTitle"/>
          </p:nvPr>
        </p:nvSpPr>
        <p:spPr>
          <a:xfrm>
            <a:off x="1370491" y="4137171"/>
            <a:ext cx="6400800" cy="1019941"/>
          </a:xfrm>
          <a:prstGeom prst="rect">
            <a:avLst/>
          </a:prstGeom>
          <a:noFill/>
          <a:ln>
            <a:noFill/>
          </a:ln>
        </p:spPr>
        <p:txBody>
          <a:bodyPr anchorCtr="0" anchor="t" bIns="91425" lIns="91425" spcFirstLastPara="1" rIns="91425" wrap="square" tIns="91425">
            <a:noAutofit/>
          </a:bodyPr>
          <a:lstStyle>
            <a:lvl1pPr lvl="0" marR="0" rtl="0" algn="ctr">
              <a:spcBef>
                <a:spcPts val="800"/>
              </a:spcBef>
              <a:spcAft>
                <a:spcPts val="0"/>
              </a:spcAft>
              <a:buClr>
                <a:srgbClr val="FFFFFF"/>
              </a:buClr>
              <a:buSzPts val="4000"/>
              <a:buFont typeface="Verdana"/>
              <a:buNone/>
              <a:defRPr b="1" i="0" sz="4000" u="none" cap="none" strike="noStrike">
                <a:solidFill>
                  <a:srgbClr val="FFFFFF"/>
                </a:solidFill>
                <a:latin typeface="Verdana"/>
                <a:ea typeface="Verdana"/>
                <a:cs typeface="Verdana"/>
                <a:sym typeface="Verdana"/>
              </a:defRPr>
            </a:lvl1pPr>
            <a:lvl2pPr lvl="1" marR="0" rtl="0" algn="ctr">
              <a:spcBef>
                <a:spcPts val="560"/>
              </a:spcBef>
              <a:spcAft>
                <a:spcPts val="0"/>
              </a:spcAft>
              <a:buClr>
                <a:srgbClr val="888888"/>
              </a:buClr>
              <a:buSzPts val="2800"/>
              <a:buFont typeface="Georgia"/>
              <a:buNone/>
              <a:defRPr b="0" i="0" sz="2800" u="none" cap="none" strike="noStrike">
                <a:solidFill>
                  <a:srgbClr val="888888"/>
                </a:solidFill>
                <a:latin typeface="Georgia"/>
                <a:ea typeface="Georgia"/>
                <a:cs typeface="Georgia"/>
                <a:sym typeface="Georgia"/>
              </a:defRPr>
            </a:lvl2pPr>
            <a:lvl3pPr lvl="2" marR="0" rtl="0" algn="ctr">
              <a:spcBef>
                <a:spcPts val="48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lvl="3" marR="0" rtl="0" algn="ctr">
              <a:spcBef>
                <a:spcPts val="400"/>
              </a:spcBef>
              <a:spcAft>
                <a:spcPts val="0"/>
              </a:spcAft>
              <a:buClr>
                <a:srgbClr val="888888"/>
              </a:buClr>
              <a:buSzPts val="2000"/>
              <a:buFont typeface="Georgia"/>
              <a:buNone/>
              <a:defRPr b="0" i="0" sz="2000" u="none" cap="none" strike="noStrike">
                <a:solidFill>
                  <a:srgbClr val="888888"/>
                </a:solidFill>
                <a:latin typeface="Georgia"/>
                <a:ea typeface="Georgia"/>
                <a:cs typeface="Georgia"/>
                <a:sym typeface="Georgia"/>
              </a:defRPr>
            </a:lvl4pPr>
            <a:lvl5pPr lvl="4" marR="0" rtl="0" algn="ctr">
              <a:spcBef>
                <a:spcPts val="400"/>
              </a:spcBef>
              <a:spcAft>
                <a:spcPts val="0"/>
              </a:spcAft>
              <a:buClr>
                <a:srgbClr val="888888"/>
              </a:buClr>
              <a:buSzPts val="2000"/>
              <a:buFont typeface="Georgia"/>
              <a:buNone/>
              <a:defRPr b="0" i="0" sz="2000" u="none" cap="none" strike="noStrike">
                <a:solidFill>
                  <a:srgbClr val="888888"/>
                </a:solidFill>
                <a:latin typeface="Georgia"/>
                <a:ea typeface="Georgia"/>
                <a:cs typeface="Georgia"/>
                <a:sym typeface="Georgia"/>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header Slide" type="title">
  <p:cSld name="TITLE">
    <p:spTree>
      <p:nvGrpSpPr>
        <p:cNvPr id="37" name="Shape 37"/>
        <p:cNvGrpSpPr/>
        <p:nvPr/>
      </p:nvGrpSpPr>
      <p:grpSpPr>
        <a:xfrm>
          <a:off x="0" y="0"/>
          <a:ext cx="0" cy="0"/>
          <a:chOff x="0" y="0"/>
          <a:chExt cx="0" cy="0"/>
        </a:xfrm>
      </p:grpSpPr>
      <p:sp>
        <p:nvSpPr>
          <p:cNvPr id="38" name="Google Shape;38;p6"/>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800"/>
              <a:buFont typeface="Georgia"/>
              <a:buNone/>
              <a:defRPr b="0" i="0" sz="48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spcBef>
                <a:spcPts val="560"/>
              </a:spcBef>
              <a:spcAft>
                <a:spcPts val="0"/>
              </a:spcAft>
              <a:buClr>
                <a:srgbClr val="FE5000"/>
              </a:buClr>
              <a:buSzPts val="2800"/>
              <a:buFont typeface="Verdana"/>
              <a:buNone/>
              <a:defRPr b="1" i="0" sz="2800" u="none" cap="none" strike="noStrike">
                <a:solidFill>
                  <a:srgbClr val="FE5000"/>
                </a:solidFill>
                <a:latin typeface="Verdana"/>
                <a:ea typeface="Verdana"/>
                <a:cs typeface="Verdana"/>
                <a:sym typeface="Verdana"/>
              </a:defRPr>
            </a:lvl1pPr>
            <a:lvl2pPr lvl="1" marR="0" rtl="0" algn="ctr">
              <a:spcBef>
                <a:spcPts val="560"/>
              </a:spcBef>
              <a:spcAft>
                <a:spcPts val="0"/>
              </a:spcAft>
              <a:buClr>
                <a:srgbClr val="888888"/>
              </a:buClr>
              <a:buSzPts val="2800"/>
              <a:buFont typeface="Georgia"/>
              <a:buNone/>
              <a:defRPr b="0" i="0" sz="2800" u="none" cap="none" strike="noStrike">
                <a:solidFill>
                  <a:srgbClr val="888888"/>
                </a:solidFill>
                <a:latin typeface="Georgia"/>
                <a:ea typeface="Georgia"/>
                <a:cs typeface="Georgia"/>
                <a:sym typeface="Georgia"/>
              </a:defRPr>
            </a:lvl2pPr>
            <a:lvl3pPr lvl="2" marR="0" rtl="0" algn="ctr">
              <a:spcBef>
                <a:spcPts val="48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lvl="3" marR="0" rtl="0" algn="ctr">
              <a:spcBef>
                <a:spcPts val="400"/>
              </a:spcBef>
              <a:spcAft>
                <a:spcPts val="0"/>
              </a:spcAft>
              <a:buClr>
                <a:srgbClr val="888888"/>
              </a:buClr>
              <a:buSzPts val="2000"/>
              <a:buFont typeface="Georgia"/>
              <a:buNone/>
              <a:defRPr b="0" i="0" sz="2000" u="none" cap="none" strike="noStrike">
                <a:solidFill>
                  <a:srgbClr val="888888"/>
                </a:solidFill>
                <a:latin typeface="Georgia"/>
                <a:ea typeface="Georgia"/>
                <a:cs typeface="Georgia"/>
                <a:sym typeface="Georgia"/>
              </a:defRPr>
            </a:lvl4pPr>
            <a:lvl5pPr lvl="4" marR="0" rtl="0" algn="ctr">
              <a:spcBef>
                <a:spcPts val="400"/>
              </a:spcBef>
              <a:spcAft>
                <a:spcPts val="0"/>
              </a:spcAft>
              <a:buClr>
                <a:srgbClr val="888888"/>
              </a:buClr>
              <a:buSzPts val="2000"/>
              <a:buFont typeface="Georgia"/>
              <a:buNone/>
              <a:defRPr b="0" i="0" sz="2000" u="none" cap="none" strike="noStrike">
                <a:solidFill>
                  <a:srgbClr val="888888"/>
                </a:solidFill>
                <a:latin typeface="Georgia"/>
                <a:ea typeface="Georgia"/>
                <a:cs typeface="Georgia"/>
                <a:sym typeface="Georgia"/>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Georgia"/>
                <a:ea typeface="Georgia"/>
                <a:cs typeface="Georgia"/>
                <a:sym typeface="Georgia"/>
              </a:defRPr>
            </a:lvl9pPr>
          </a:lstStyle>
          <a:p/>
        </p:txBody>
      </p:sp>
      <p:sp>
        <p:nvSpPr>
          <p:cNvPr id="40" name="Google Shape;40;p6"/>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41" name="Google Shape;41;p6"/>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7"/>
          <p:cNvSpPr txBox="1"/>
          <p:nvPr>
            <p:ph type="title"/>
          </p:nvPr>
        </p:nvSpPr>
        <p:spPr>
          <a:xfrm>
            <a:off x="681673" y="4406900"/>
            <a:ext cx="7772400" cy="1362075"/>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Clr>
                <a:schemeClr val="dk1"/>
              </a:buClr>
              <a:buSzPts val="4000"/>
              <a:buFont typeface="Georgia"/>
              <a:buNone/>
              <a:defRPr b="0" i="0" sz="40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7"/>
          <p:cNvSpPr txBox="1"/>
          <p:nvPr>
            <p:ph idx="1" type="body"/>
          </p:nvPr>
        </p:nvSpPr>
        <p:spPr>
          <a:xfrm>
            <a:off x="681673" y="267303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400"/>
              </a:spcBef>
              <a:spcAft>
                <a:spcPts val="0"/>
              </a:spcAft>
              <a:buClr>
                <a:srgbClr val="FE5000"/>
              </a:buClr>
              <a:buSzPts val="2000"/>
              <a:buFont typeface="Verdana"/>
              <a:buNone/>
              <a:defRPr b="1" i="0" sz="2000" u="none" cap="none" strike="noStrike">
                <a:solidFill>
                  <a:srgbClr val="FE5000"/>
                </a:solidFill>
                <a:latin typeface="Verdana"/>
                <a:ea typeface="Verdana"/>
                <a:cs typeface="Verdana"/>
                <a:sym typeface="Verdana"/>
              </a:defRPr>
            </a:lvl1pPr>
            <a:lvl2pPr indent="-228600" lvl="1" marL="914400" marR="0" rtl="0" algn="l">
              <a:spcBef>
                <a:spcPts val="360"/>
              </a:spcBef>
              <a:spcAft>
                <a:spcPts val="0"/>
              </a:spcAft>
              <a:buClr>
                <a:srgbClr val="888888"/>
              </a:buClr>
              <a:buSzPts val="1800"/>
              <a:buFont typeface="Georgia"/>
              <a:buNone/>
              <a:defRPr b="0" i="0" sz="1800" u="none" cap="none" strike="noStrike">
                <a:solidFill>
                  <a:srgbClr val="888888"/>
                </a:solidFill>
                <a:latin typeface="Georgia"/>
                <a:ea typeface="Georgia"/>
                <a:cs typeface="Georgia"/>
                <a:sym typeface="Georgia"/>
              </a:defRPr>
            </a:lvl2pPr>
            <a:lvl3pPr indent="-228600" lvl="2" marL="1371600" marR="0" rtl="0" algn="l">
              <a:spcBef>
                <a:spcPts val="320"/>
              </a:spcBef>
              <a:spcAft>
                <a:spcPts val="0"/>
              </a:spcAft>
              <a:buClr>
                <a:srgbClr val="888888"/>
              </a:buClr>
              <a:buSzPts val="1600"/>
              <a:buFont typeface="Georgia"/>
              <a:buNone/>
              <a:defRPr b="0" i="0" sz="1600" u="none" cap="none" strike="noStrike">
                <a:solidFill>
                  <a:srgbClr val="888888"/>
                </a:solidFill>
                <a:latin typeface="Georgia"/>
                <a:ea typeface="Georgia"/>
                <a:cs typeface="Georgia"/>
                <a:sym typeface="Georgia"/>
              </a:defRPr>
            </a:lvl3pPr>
            <a:lvl4pPr indent="-228600" lvl="3" marL="1828800" marR="0" rtl="0" algn="l">
              <a:spcBef>
                <a:spcPts val="280"/>
              </a:spcBef>
              <a:spcAft>
                <a:spcPts val="0"/>
              </a:spcAft>
              <a:buClr>
                <a:srgbClr val="888888"/>
              </a:buClr>
              <a:buSzPts val="1400"/>
              <a:buFont typeface="Georgia"/>
              <a:buNone/>
              <a:defRPr b="0" i="0" sz="1400" u="none" cap="none" strike="noStrike">
                <a:solidFill>
                  <a:srgbClr val="888888"/>
                </a:solidFill>
                <a:latin typeface="Georgia"/>
                <a:ea typeface="Georgia"/>
                <a:cs typeface="Georgia"/>
                <a:sym typeface="Georgia"/>
              </a:defRPr>
            </a:lvl4pPr>
            <a:lvl5pPr indent="-228600" lvl="4" marL="2286000" marR="0" rtl="0" algn="l">
              <a:spcBef>
                <a:spcPts val="280"/>
              </a:spcBef>
              <a:spcAft>
                <a:spcPts val="0"/>
              </a:spcAft>
              <a:buClr>
                <a:srgbClr val="888888"/>
              </a:buClr>
              <a:buSzPts val="1400"/>
              <a:buFont typeface="Georgia"/>
              <a:buNone/>
              <a:defRPr b="0" i="0" sz="1400" u="none" cap="none" strike="noStrike">
                <a:solidFill>
                  <a:srgbClr val="888888"/>
                </a:solidFill>
                <a:latin typeface="Georgia"/>
                <a:ea typeface="Georgia"/>
                <a:cs typeface="Georgia"/>
                <a:sym typeface="Georgia"/>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Georgia"/>
                <a:ea typeface="Georgia"/>
                <a:cs typeface="Georgia"/>
                <a:sym typeface="Georgia"/>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Georgia"/>
                <a:ea typeface="Georgia"/>
                <a:cs typeface="Georgia"/>
                <a:sym typeface="Georgia"/>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Georgia"/>
                <a:ea typeface="Georgia"/>
                <a:cs typeface="Georgia"/>
                <a:sym typeface="Georgia"/>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Georgia"/>
                <a:ea typeface="Georgia"/>
                <a:cs typeface="Georgia"/>
                <a:sym typeface="Georgia"/>
              </a:defRPr>
            </a:lvl9pPr>
          </a:lstStyle>
          <a:p/>
        </p:txBody>
      </p:sp>
      <p:sp>
        <p:nvSpPr>
          <p:cNvPr id="45" name="Google Shape;45;p7"/>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46" name="Google Shape;46;p7"/>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8"/>
          <p:cNvSpPr txBox="1"/>
          <p:nvPr>
            <p:ph type="title"/>
          </p:nvPr>
        </p:nvSpPr>
        <p:spPr>
          <a:xfrm>
            <a:off x="450690" y="1517742"/>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Georgia"/>
              <a:buNone/>
              <a:defRPr b="0" i="0" sz="44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8"/>
          <p:cNvSpPr txBox="1"/>
          <p:nvPr>
            <p:ph idx="1" type="body"/>
          </p:nvPr>
        </p:nvSpPr>
        <p:spPr>
          <a:xfrm>
            <a:off x="457200" y="2734716"/>
            <a:ext cx="4038600" cy="3594647"/>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Georgia"/>
              <a:buChar char="•"/>
              <a:defRPr b="0" i="0" sz="2800" u="none" cap="none" strike="noStrike">
                <a:solidFill>
                  <a:schemeClr val="dk1"/>
                </a:solidFill>
                <a:latin typeface="Georgia"/>
                <a:ea typeface="Georgia"/>
                <a:cs typeface="Georgia"/>
                <a:sym typeface="Georgia"/>
              </a:defRPr>
            </a:lvl1pPr>
            <a:lvl2pPr indent="-381000" lvl="1" marL="9144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2pPr>
            <a:lvl3pPr indent="-355600" lvl="2" marL="13716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3pPr>
            <a:lvl4pPr indent="-342900" lvl="3" marL="1828800" marR="0" rtl="0" algn="l">
              <a:spcBef>
                <a:spcPts val="360"/>
              </a:spcBef>
              <a:spcAft>
                <a:spcPts val="0"/>
              </a:spcAft>
              <a:buClr>
                <a:schemeClr val="dk1"/>
              </a:buClr>
              <a:buSzPts val="1800"/>
              <a:buFont typeface="Georgia"/>
              <a:buChar char="•"/>
              <a:defRPr b="0" i="0" sz="1800" u="none" cap="none" strike="noStrike">
                <a:solidFill>
                  <a:schemeClr val="dk1"/>
                </a:solidFill>
                <a:latin typeface="Georgia"/>
                <a:ea typeface="Georgia"/>
                <a:cs typeface="Georgia"/>
                <a:sym typeface="Georgia"/>
              </a:defRPr>
            </a:lvl4pPr>
            <a:lvl5pPr indent="-342900" lvl="4" marL="2286000" marR="0" rtl="0" algn="l">
              <a:spcBef>
                <a:spcPts val="360"/>
              </a:spcBef>
              <a:spcAft>
                <a:spcPts val="0"/>
              </a:spcAft>
              <a:buClr>
                <a:schemeClr val="dk1"/>
              </a:buClr>
              <a:buSzPts val="1800"/>
              <a:buFont typeface="Georgia"/>
              <a:buChar char="•"/>
              <a:defRPr b="0" i="0" sz="1800" u="none" cap="none" strike="noStrike">
                <a:solidFill>
                  <a:schemeClr val="dk1"/>
                </a:solidFill>
                <a:latin typeface="Georgia"/>
                <a:ea typeface="Georgia"/>
                <a:cs typeface="Georgia"/>
                <a:sym typeface="Georg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
        <p:nvSpPr>
          <p:cNvPr id="50" name="Google Shape;50;p8"/>
          <p:cNvSpPr txBox="1"/>
          <p:nvPr>
            <p:ph idx="2" type="body"/>
          </p:nvPr>
        </p:nvSpPr>
        <p:spPr>
          <a:xfrm>
            <a:off x="4648200" y="2724556"/>
            <a:ext cx="4038600" cy="3594647"/>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Georgia"/>
              <a:buChar char="•"/>
              <a:defRPr b="0" i="0" sz="2800" u="none" cap="none" strike="noStrike">
                <a:solidFill>
                  <a:schemeClr val="dk1"/>
                </a:solidFill>
                <a:latin typeface="Georgia"/>
                <a:ea typeface="Georgia"/>
                <a:cs typeface="Georgia"/>
                <a:sym typeface="Georgia"/>
              </a:defRPr>
            </a:lvl1pPr>
            <a:lvl2pPr indent="-381000" lvl="1" marL="9144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2pPr>
            <a:lvl3pPr indent="-355600" lvl="2" marL="13716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3pPr>
            <a:lvl4pPr indent="-342900" lvl="3" marL="1828800" marR="0" rtl="0" algn="l">
              <a:spcBef>
                <a:spcPts val="360"/>
              </a:spcBef>
              <a:spcAft>
                <a:spcPts val="0"/>
              </a:spcAft>
              <a:buClr>
                <a:schemeClr val="dk1"/>
              </a:buClr>
              <a:buSzPts val="1800"/>
              <a:buFont typeface="Georgia"/>
              <a:buChar char="•"/>
              <a:defRPr b="0" i="0" sz="1800" u="none" cap="none" strike="noStrike">
                <a:solidFill>
                  <a:schemeClr val="dk1"/>
                </a:solidFill>
                <a:latin typeface="Georgia"/>
                <a:ea typeface="Georgia"/>
                <a:cs typeface="Georgia"/>
                <a:sym typeface="Georgia"/>
              </a:defRPr>
            </a:lvl4pPr>
            <a:lvl5pPr indent="-342900" lvl="4" marL="2286000" marR="0" rtl="0" algn="l">
              <a:spcBef>
                <a:spcPts val="360"/>
              </a:spcBef>
              <a:spcAft>
                <a:spcPts val="0"/>
              </a:spcAft>
              <a:buClr>
                <a:schemeClr val="dk1"/>
              </a:buClr>
              <a:buSzPts val="1800"/>
              <a:buFont typeface="Georgia"/>
              <a:buChar char="•"/>
              <a:defRPr b="0" i="0" sz="1800" u="none" cap="none" strike="noStrike">
                <a:solidFill>
                  <a:schemeClr val="dk1"/>
                </a:solidFill>
                <a:latin typeface="Georgia"/>
                <a:ea typeface="Georgia"/>
                <a:cs typeface="Georgia"/>
                <a:sym typeface="Georg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
        <p:nvSpPr>
          <p:cNvPr id="51" name="Google Shape;51;p8"/>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52" name="Google Shape;52;p8"/>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9"/>
          <p:cNvSpPr txBox="1"/>
          <p:nvPr>
            <p:ph type="title"/>
          </p:nvPr>
        </p:nvSpPr>
        <p:spPr>
          <a:xfrm>
            <a:off x="457200" y="150256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Georgia"/>
              <a:buNone/>
              <a:defRPr b="0" i="0" sz="44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9"/>
          <p:cNvSpPr txBox="1"/>
          <p:nvPr>
            <p:ph idx="1" type="body"/>
          </p:nvPr>
        </p:nvSpPr>
        <p:spPr>
          <a:xfrm>
            <a:off x="457200" y="2707585"/>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FE5000"/>
              </a:buClr>
              <a:buSzPts val="2400"/>
              <a:buFont typeface="Verdana"/>
              <a:buNone/>
              <a:defRPr b="1" i="0" sz="2400" u="none" cap="none" strike="noStrike">
                <a:solidFill>
                  <a:srgbClr val="FE5000"/>
                </a:solidFill>
                <a:latin typeface="Verdana"/>
                <a:ea typeface="Verdana"/>
                <a:cs typeface="Verdana"/>
                <a:sym typeface="Verdana"/>
              </a:defRPr>
            </a:lvl1pPr>
            <a:lvl2pPr indent="-228600" lvl="1" marL="914400" marR="0" rtl="0" algn="l">
              <a:spcBef>
                <a:spcPts val="400"/>
              </a:spcBef>
              <a:spcAft>
                <a:spcPts val="0"/>
              </a:spcAft>
              <a:buClr>
                <a:schemeClr val="dk1"/>
              </a:buClr>
              <a:buSzPts val="2000"/>
              <a:buFont typeface="Georgia"/>
              <a:buNone/>
              <a:defRPr b="1" i="0" sz="2000" u="none" cap="none" strike="noStrike">
                <a:solidFill>
                  <a:schemeClr val="dk1"/>
                </a:solidFill>
                <a:latin typeface="Georgia"/>
                <a:ea typeface="Georgia"/>
                <a:cs typeface="Georgia"/>
                <a:sym typeface="Georgia"/>
              </a:defRPr>
            </a:lvl2pPr>
            <a:lvl3pPr indent="-228600" lvl="2" marL="1371600" marR="0" rtl="0" algn="l">
              <a:spcBef>
                <a:spcPts val="360"/>
              </a:spcBef>
              <a:spcAft>
                <a:spcPts val="0"/>
              </a:spcAft>
              <a:buClr>
                <a:schemeClr val="dk1"/>
              </a:buClr>
              <a:buSzPts val="1800"/>
              <a:buFont typeface="Georgia"/>
              <a:buNone/>
              <a:defRPr b="1" i="0" sz="1800" u="none" cap="none" strike="noStrike">
                <a:solidFill>
                  <a:schemeClr val="dk1"/>
                </a:solidFill>
                <a:latin typeface="Georgia"/>
                <a:ea typeface="Georgia"/>
                <a:cs typeface="Georgia"/>
                <a:sym typeface="Georgia"/>
              </a:defRPr>
            </a:lvl3pPr>
            <a:lvl4pPr indent="-228600" lvl="3" marL="1828800" marR="0" rtl="0" algn="l">
              <a:spcBef>
                <a:spcPts val="320"/>
              </a:spcBef>
              <a:spcAft>
                <a:spcPts val="0"/>
              </a:spcAft>
              <a:buClr>
                <a:schemeClr val="dk1"/>
              </a:buClr>
              <a:buSzPts val="1600"/>
              <a:buFont typeface="Georgia"/>
              <a:buNone/>
              <a:defRPr b="1" i="0" sz="1600" u="none" cap="none" strike="noStrike">
                <a:solidFill>
                  <a:schemeClr val="dk1"/>
                </a:solidFill>
                <a:latin typeface="Georgia"/>
                <a:ea typeface="Georgia"/>
                <a:cs typeface="Georgia"/>
                <a:sym typeface="Georgia"/>
              </a:defRPr>
            </a:lvl4pPr>
            <a:lvl5pPr indent="-228600" lvl="4" marL="2286000" marR="0" rtl="0" algn="l">
              <a:spcBef>
                <a:spcPts val="320"/>
              </a:spcBef>
              <a:spcAft>
                <a:spcPts val="0"/>
              </a:spcAft>
              <a:buClr>
                <a:schemeClr val="dk1"/>
              </a:buClr>
              <a:buSzPts val="1600"/>
              <a:buFont typeface="Georgia"/>
              <a:buNone/>
              <a:defRPr b="1" i="0" sz="1600" u="none" cap="none" strike="noStrike">
                <a:solidFill>
                  <a:schemeClr val="dk1"/>
                </a:solidFill>
                <a:latin typeface="Georgia"/>
                <a:ea typeface="Georgia"/>
                <a:cs typeface="Georgia"/>
                <a:sym typeface="Georgia"/>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Georgia"/>
                <a:ea typeface="Georgia"/>
                <a:cs typeface="Georgia"/>
                <a:sym typeface="Georgia"/>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Georgia"/>
                <a:ea typeface="Georgia"/>
                <a:cs typeface="Georgia"/>
                <a:sym typeface="Georgia"/>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Georgia"/>
                <a:ea typeface="Georgia"/>
                <a:cs typeface="Georgia"/>
                <a:sym typeface="Georgia"/>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Georgia"/>
                <a:ea typeface="Georgia"/>
                <a:cs typeface="Georgia"/>
                <a:sym typeface="Georgia"/>
              </a:defRPr>
            </a:lvl9pPr>
          </a:lstStyle>
          <a:p/>
        </p:txBody>
      </p:sp>
      <p:sp>
        <p:nvSpPr>
          <p:cNvPr id="56" name="Google Shape;56;p9"/>
          <p:cNvSpPr txBox="1"/>
          <p:nvPr>
            <p:ph idx="2" type="body"/>
          </p:nvPr>
        </p:nvSpPr>
        <p:spPr>
          <a:xfrm>
            <a:off x="457200" y="3408307"/>
            <a:ext cx="4040188" cy="2880416"/>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1pPr>
            <a:lvl2pPr indent="-355600" lvl="1" marL="9144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2pPr>
            <a:lvl3pPr indent="-342900" lvl="2" marL="1371600" marR="0" rtl="0" algn="l">
              <a:spcBef>
                <a:spcPts val="360"/>
              </a:spcBef>
              <a:spcAft>
                <a:spcPts val="0"/>
              </a:spcAft>
              <a:buClr>
                <a:schemeClr val="dk1"/>
              </a:buClr>
              <a:buSzPts val="1800"/>
              <a:buFont typeface="Georgia"/>
              <a:buChar char="•"/>
              <a:defRPr b="0" i="0" sz="1800" u="none" cap="none" strike="noStrike">
                <a:solidFill>
                  <a:schemeClr val="dk1"/>
                </a:solidFill>
                <a:latin typeface="Georgia"/>
                <a:ea typeface="Georgia"/>
                <a:cs typeface="Georgia"/>
                <a:sym typeface="Georgia"/>
              </a:defRPr>
            </a:lvl3pPr>
            <a:lvl4pPr indent="-330200" lvl="3" marL="1828800" marR="0" rtl="0" algn="l">
              <a:spcBef>
                <a:spcPts val="320"/>
              </a:spcBef>
              <a:spcAft>
                <a:spcPts val="0"/>
              </a:spcAft>
              <a:buClr>
                <a:schemeClr val="dk1"/>
              </a:buClr>
              <a:buSzPts val="1600"/>
              <a:buFont typeface="Georgia"/>
              <a:buChar char="•"/>
              <a:defRPr b="0" i="0" sz="1600" u="none" cap="none" strike="noStrike">
                <a:solidFill>
                  <a:schemeClr val="dk1"/>
                </a:solidFill>
                <a:latin typeface="Georgia"/>
                <a:ea typeface="Georgia"/>
                <a:cs typeface="Georgia"/>
                <a:sym typeface="Georgia"/>
              </a:defRPr>
            </a:lvl4pPr>
            <a:lvl5pPr indent="-330200" lvl="4" marL="2286000" marR="0" rtl="0" algn="l">
              <a:spcBef>
                <a:spcPts val="320"/>
              </a:spcBef>
              <a:spcAft>
                <a:spcPts val="0"/>
              </a:spcAft>
              <a:buClr>
                <a:schemeClr val="dk1"/>
              </a:buClr>
              <a:buSzPts val="1600"/>
              <a:buFont typeface="Georgia"/>
              <a:buChar char="•"/>
              <a:defRPr b="0" i="0" sz="1600" u="none" cap="none" strike="noStrike">
                <a:solidFill>
                  <a:schemeClr val="dk1"/>
                </a:solidFill>
                <a:latin typeface="Georgia"/>
                <a:ea typeface="Georgia"/>
                <a:cs typeface="Georgia"/>
                <a:sym typeface="Georgia"/>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9pPr>
          </a:lstStyle>
          <a:p/>
        </p:txBody>
      </p:sp>
      <p:sp>
        <p:nvSpPr>
          <p:cNvPr id="57" name="Google Shape;57;p9"/>
          <p:cNvSpPr txBox="1"/>
          <p:nvPr>
            <p:ph idx="3" type="body"/>
          </p:nvPr>
        </p:nvSpPr>
        <p:spPr>
          <a:xfrm>
            <a:off x="4645025" y="2707585"/>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FE5000"/>
              </a:buClr>
              <a:buSzPts val="2400"/>
              <a:buFont typeface="Verdana"/>
              <a:buNone/>
              <a:defRPr b="1" i="0" sz="2400" u="none" cap="none" strike="noStrike">
                <a:solidFill>
                  <a:srgbClr val="FE5000"/>
                </a:solidFill>
                <a:latin typeface="Verdana"/>
                <a:ea typeface="Verdana"/>
                <a:cs typeface="Verdana"/>
                <a:sym typeface="Verdana"/>
              </a:defRPr>
            </a:lvl1pPr>
            <a:lvl2pPr indent="-228600" lvl="1" marL="914400" marR="0" rtl="0" algn="l">
              <a:spcBef>
                <a:spcPts val="400"/>
              </a:spcBef>
              <a:spcAft>
                <a:spcPts val="0"/>
              </a:spcAft>
              <a:buClr>
                <a:schemeClr val="dk1"/>
              </a:buClr>
              <a:buSzPts val="2000"/>
              <a:buFont typeface="Georgia"/>
              <a:buNone/>
              <a:defRPr b="1" i="0" sz="2000" u="none" cap="none" strike="noStrike">
                <a:solidFill>
                  <a:schemeClr val="dk1"/>
                </a:solidFill>
                <a:latin typeface="Georgia"/>
                <a:ea typeface="Georgia"/>
                <a:cs typeface="Georgia"/>
                <a:sym typeface="Georgia"/>
              </a:defRPr>
            </a:lvl2pPr>
            <a:lvl3pPr indent="-228600" lvl="2" marL="1371600" marR="0" rtl="0" algn="l">
              <a:spcBef>
                <a:spcPts val="360"/>
              </a:spcBef>
              <a:spcAft>
                <a:spcPts val="0"/>
              </a:spcAft>
              <a:buClr>
                <a:schemeClr val="dk1"/>
              </a:buClr>
              <a:buSzPts val="1800"/>
              <a:buFont typeface="Georgia"/>
              <a:buNone/>
              <a:defRPr b="1" i="0" sz="1800" u="none" cap="none" strike="noStrike">
                <a:solidFill>
                  <a:schemeClr val="dk1"/>
                </a:solidFill>
                <a:latin typeface="Georgia"/>
                <a:ea typeface="Georgia"/>
                <a:cs typeface="Georgia"/>
                <a:sym typeface="Georgia"/>
              </a:defRPr>
            </a:lvl3pPr>
            <a:lvl4pPr indent="-228600" lvl="3" marL="1828800" marR="0" rtl="0" algn="l">
              <a:spcBef>
                <a:spcPts val="320"/>
              </a:spcBef>
              <a:spcAft>
                <a:spcPts val="0"/>
              </a:spcAft>
              <a:buClr>
                <a:schemeClr val="dk1"/>
              </a:buClr>
              <a:buSzPts val="1600"/>
              <a:buFont typeface="Georgia"/>
              <a:buNone/>
              <a:defRPr b="1" i="0" sz="1600" u="none" cap="none" strike="noStrike">
                <a:solidFill>
                  <a:schemeClr val="dk1"/>
                </a:solidFill>
                <a:latin typeface="Georgia"/>
                <a:ea typeface="Georgia"/>
                <a:cs typeface="Georgia"/>
                <a:sym typeface="Georgia"/>
              </a:defRPr>
            </a:lvl4pPr>
            <a:lvl5pPr indent="-228600" lvl="4" marL="2286000" marR="0" rtl="0" algn="l">
              <a:spcBef>
                <a:spcPts val="320"/>
              </a:spcBef>
              <a:spcAft>
                <a:spcPts val="0"/>
              </a:spcAft>
              <a:buClr>
                <a:schemeClr val="dk1"/>
              </a:buClr>
              <a:buSzPts val="1600"/>
              <a:buFont typeface="Georgia"/>
              <a:buNone/>
              <a:defRPr b="1" i="0" sz="1600" u="none" cap="none" strike="noStrike">
                <a:solidFill>
                  <a:schemeClr val="dk1"/>
                </a:solidFill>
                <a:latin typeface="Georgia"/>
                <a:ea typeface="Georgia"/>
                <a:cs typeface="Georgia"/>
                <a:sym typeface="Georgia"/>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Georgia"/>
                <a:ea typeface="Georgia"/>
                <a:cs typeface="Georgia"/>
                <a:sym typeface="Georgia"/>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Georgia"/>
                <a:ea typeface="Georgia"/>
                <a:cs typeface="Georgia"/>
                <a:sym typeface="Georgia"/>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Georgia"/>
                <a:ea typeface="Georgia"/>
                <a:cs typeface="Georgia"/>
                <a:sym typeface="Georgia"/>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Georgia"/>
                <a:ea typeface="Georgia"/>
                <a:cs typeface="Georgia"/>
                <a:sym typeface="Georgia"/>
              </a:defRPr>
            </a:lvl9pPr>
          </a:lstStyle>
          <a:p/>
        </p:txBody>
      </p:sp>
      <p:sp>
        <p:nvSpPr>
          <p:cNvPr id="58" name="Google Shape;58;p9"/>
          <p:cNvSpPr txBox="1"/>
          <p:nvPr>
            <p:ph idx="4" type="body"/>
          </p:nvPr>
        </p:nvSpPr>
        <p:spPr>
          <a:xfrm>
            <a:off x="4645025" y="3408307"/>
            <a:ext cx="4041775" cy="2880416"/>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1pPr>
            <a:lvl2pPr indent="-355600" lvl="1" marL="9144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2pPr>
            <a:lvl3pPr indent="-342900" lvl="2" marL="1371600" marR="0" rtl="0" algn="l">
              <a:spcBef>
                <a:spcPts val="360"/>
              </a:spcBef>
              <a:spcAft>
                <a:spcPts val="0"/>
              </a:spcAft>
              <a:buClr>
                <a:schemeClr val="dk1"/>
              </a:buClr>
              <a:buSzPts val="1800"/>
              <a:buFont typeface="Georgia"/>
              <a:buChar char="•"/>
              <a:defRPr b="0" i="0" sz="1800" u="none" cap="none" strike="noStrike">
                <a:solidFill>
                  <a:schemeClr val="dk1"/>
                </a:solidFill>
                <a:latin typeface="Georgia"/>
                <a:ea typeface="Georgia"/>
                <a:cs typeface="Georgia"/>
                <a:sym typeface="Georgia"/>
              </a:defRPr>
            </a:lvl3pPr>
            <a:lvl4pPr indent="-330200" lvl="3" marL="1828800" marR="0" rtl="0" algn="l">
              <a:spcBef>
                <a:spcPts val="320"/>
              </a:spcBef>
              <a:spcAft>
                <a:spcPts val="0"/>
              </a:spcAft>
              <a:buClr>
                <a:schemeClr val="dk1"/>
              </a:buClr>
              <a:buSzPts val="1600"/>
              <a:buFont typeface="Georgia"/>
              <a:buChar char="•"/>
              <a:defRPr b="0" i="0" sz="1600" u="none" cap="none" strike="noStrike">
                <a:solidFill>
                  <a:schemeClr val="dk1"/>
                </a:solidFill>
                <a:latin typeface="Georgia"/>
                <a:ea typeface="Georgia"/>
                <a:cs typeface="Georgia"/>
                <a:sym typeface="Georgia"/>
              </a:defRPr>
            </a:lvl4pPr>
            <a:lvl5pPr indent="-330200" lvl="4" marL="2286000" marR="0" rtl="0" algn="l">
              <a:spcBef>
                <a:spcPts val="320"/>
              </a:spcBef>
              <a:spcAft>
                <a:spcPts val="0"/>
              </a:spcAft>
              <a:buClr>
                <a:schemeClr val="dk1"/>
              </a:buClr>
              <a:buSzPts val="1600"/>
              <a:buFont typeface="Georgia"/>
              <a:buChar char="•"/>
              <a:defRPr b="0" i="0" sz="1600" u="none" cap="none" strike="noStrike">
                <a:solidFill>
                  <a:schemeClr val="dk1"/>
                </a:solidFill>
                <a:latin typeface="Georgia"/>
                <a:ea typeface="Georgia"/>
                <a:cs typeface="Georgia"/>
                <a:sym typeface="Georgia"/>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9pPr>
          </a:lstStyle>
          <a:p/>
        </p:txBody>
      </p:sp>
      <p:sp>
        <p:nvSpPr>
          <p:cNvPr id="59" name="Google Shape;59;p9"/>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60" name="Google Shape;60;p9"/>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10"/>
          <p:cNvSpPr txBox="1"/>
          <p:nvPr>
            <p:ph type="title"/>
          </p:nvPr>
        </p:nvSpPr>
        <p:spPr>
          <a:xfrm>
            <a:off x="450690" y="1517742"/>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Georgia"/>
              <a:buNone/>
              <a:defRPr b="0" i="0" sz="44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64" name="Google Shape;64;p10"/>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FE5000"/>
                </a:solidFill>
                <a:latin typeface="Verdana"/>
                <a:ea typeface="Verdana"/>
                <a:cs typeface="Verdana"/>
                <a:sym typeface="Verdana"/>
              </a:defRPr>
            </a:lvl1pPr>
            <a:lvl2pPr indent="0" lvl="1" marL="0" marR="0" rtl="0" algn="r">
              <a:spcBef>
                <a:spcPts val="0"/>
              </a:spcBef>
              <a:buNone/>
              <a:defRPr b="1" i="0" sz="1200">
                <a:solidFill>
                  <a:srgbClr val="FE5000"/>
                </a:solidFill>
                <a:latin typeface="Verdana"/>
                <a:ea typeface="Verdana"/>
                <a:cs typeface="Verdana"/>
                <a:sym typeface="Verdana"/>
              </a:defRPr>
            </a:lvl2pPr>
            <a:lvl3pPr indent="0" lvl="2" marL="0" marR="0" rtl="0" algn="r">
              <a:spcBef>
                <a:spcPts val="0"/>
              </a:spcBef>
              <a:buNone/>
              <a:defRPr b="1" i="0" sz="1200">
                <a:solidFill>
                  <a:srgbClr val="FE5000"/>
                </a:solidFill>
                <a:latin typeface="Verdana"/>
                <a:ea typeface="Verdana"/>
                <a:cs typeface="Verdana"/>
                <a:sym typeface="Verdana"/>
              </a:defRPr>
            </a:lvl3pPr>
            <a:lvl4pPr indent="0" lvl="3" marL="0" marR="0" rtl="0" algn="r">
              <a:spcBef>
                <a:spcPts val="0"/>
              </a:spcBef>
              <a:buNone/>
              <a:defRPr b="1" i="0" sz="1200">
                <a:solidFill>
                  <a:srgbClr val="FE5000"/>
                </a:solidFill>
                <a:latin typeface="Verdana"/>
                <a:ea typeface="Verdana"/>
                <a:cs typeface="Verdana"/>
                <a:sym typeface="Verdana"/>
              </a:defRPr>
            </a:lvl4pPr>
            <a:lvl5pPr indent="0" lvl="4" marL="0" marR="0" rtl="0" algn="r">
              <a:spcBef>
                <a:spcPts val="0"/>
              </a:spcBef>
              <a:buNone/>
              <a:defRPr b="1" i="0" sz="1200">
                <a:solidFill>
                  <a:srgbClr val="FE5000"/>
                </a:solidFill>
                <a:latin typeface="Verdana"/>
                <a:ea typeface="Verdana"/>
                <a:cs typeface="Verdana"/>
                <a:sym typeface="Verdana"/>
              </a:defRPr>
            </a:lvl5pPr>
            <a:lvl6pPr indent="0" lvl="5" marL="0" marR="0" rtl="0" algn="r">
              <a:spcBef>
                <a:spcPts val="0"/>
              </a:spcBef>
              <a:buNone/>
              <a:defRPr b="1" i="0" sz="1200">
                <a:solidFill>
                  <a:srgbClr val="FE5000"/>
                </a:solidFill>
                <a:latin typeface="Verdana"/>
                <a:ea typeface="Verdana"/>
                <a:cs typeface="Verdana"/>
                <a:sym typeface="Verdana"/>
              </a:defRPr>
            </a:lvl6pPr>
            <a:lvl7pPr indent="0" lvl="6" marL="0" marR="0" rtl="0" algn="r">
              <a:spcBef>
                <a:spcPts val="0"/>
              </a:spcBef>
              <a:buNone/>
              <a:defRPr b="1" i="0" sz="1200">
                <a:solidFill>
                  <a:srgbClr val="FE5000"/>
                </a:solidFill>
                <a:latin typeface="Verdana"/>
                <a:ea typeface="Verdana"/>
                <a:cs typeface="Verdana"/>
                <a:sym typeface="Verdana"/>
              </a:defRPr>
            </a:lvl7pPr>
            <a:lvl8pPr indent="0" lvl="7" marL="0" marR="0" rtl="0" algn="r">
              <a:spcBef>
                <a:spcPts val="0"/>
              </a:spcBef>
              <a:buNone/>
              <a:defRPr b="1" i="0" sz="1200">
                <a:solidFill>
                  <a:srgbClr val="FE5000"/>
                </a:solidFill>
                <a:latin typeface="Verdana"/>
                <a:ea typeface="Verdana"/>
                <a:cs typeface="Verdana"/>
                <a:sym typeface="Verdana"/>
              </a:defRPr>
            </a:lvl8pPr>
            <a:lvl9pPr indent="0" lvl="8" marL="0" marR="0" rtl="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20210" y="1314542"/>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Georgia"/>
              <a:buNone/>
              <a:defRPr b="0" i="0" sz="44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20210" y="2581324"/>
            <a:ext cx="8229600" cy="365718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Georgia"/>
              <a:buChar char="•"/>
              <a:defRPr b="0" i="0" sz="3200" u="none" cap="none" strike="noStrike">
                <a:solidFill>
                  <a:schemeClr val="dk1"/>
                </a:solidFill>
                <a:latin typeface="Georgia"/>
                <a:ea typeface="Georgia"/>
                <a:cs typeface="Georgia"/>
                <a:sym typeface="Georgia"/>
              </a:defRPr>
            </a:lvl1pPr>
            <a:lvl2pPr indent="-406400" lvl="1" marL="914400" marR="0" rtl="0" algn="l">
              <a:spcBef>
                <a:spcPts val="560"/>
              </a:spcBef>
              <a:spcAft>
                <a:spcPts val="0"/>
              </a:spcAft>
              <a:buClr>
                <a:schemeClr val="dk1"/>
              </a:buClr>
              <a:buSzPts val="2800"/>
              <a:buFont typeface="Georgia"/>
              <a:buChar char="•"/>
              <a:defRPr b="0" i="0" sz="2800" u="none" cap="none" strike="noStrike">
                <a:solidFill>
                  <a:schemeClr val="dk1"/>
                </a:solidFill>
                <a:latin typeface="Georgia"/>
                <a:ea typeface="Georgia"/>
                <a:cs typeface="Georgia"/>
                <a:sym typeface="Georgia"/>
              </a:defRPr>
            </a:lvl2pPr>
            <a:lvl3pPr indent="-381000" lvl="2" marL="13716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3pPr>
            <a:lvl4pPr indent="-355600" lvl="3" marL="18288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4pPr>
            <a:lvl5pPr indent="-355600" lvl="4" marL="22860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2" name="Google Shape;12;p1"/>
          <p:cNvSpPr txBox="1"/>
          <p:nvPr>
            <p:ph idx="10" type="dt"/>
          </p:nvPr>
        </p:nvSpPr>
        <p:spPr>
          <a:xfrm>
            <a:off x="42021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1" i="0" sz="1200" u="none" cap="none" strike="noStrike">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 name="Google Shape;13;p1"/>
          <p:cNvSpPr txBox="1"/>
          <p:nvPr>
            <p:ph idx="12" type="sldNum"/>
          </p:nvPr>
        </p:nvSpPr>
        <p:spPr>
          <a:xfrm>
            <a:off x="651621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FE5000"/>
                </a:solidFill>
                <a:latin typeface="Verdana"/>
                <a:ea typeface="Verdana"/>
                <a:cs typeface="Verdana"/>
                <a:sym typeface="Verdana"/>
              </a:defRPr>
            </a:lvl1pPr>
            <a:lvl2pPr indent="0" lvl="1" marL="0" marR="0" rtl="0" algn="r">
              <a:spcBef>
                <a:spcPts val="0"/>
              </a:spcBef>
              <a:buNone/>
              <a:defRPr b="1" i="0" sz="1200" u="none" cap="none" strike="noStrike">
                <a:solidFill>
                  <a:srgbClr val="FE5000"/>
                </a:solidFill>
                <a:latin typeface="Verdana"/>
                <a:ea typeface="Verdana"/>
                <a:cs typeface="Verdana"/>
                <a:sym typeface="Verdana"/>
              </a:defRPr>
            </a:lvl2pPr>
            <a:lvl3pPr indent="0" lvl="2" marL="0" marR="0" rtl="0" algn="r">
              <a:spcBef>
                <a:spcPts val="0"/>
              </a:spcBef>
              <a:buNone/>
              <a:defRPr b="1" i="0" sz="1200" u="none" cap="none" strike="noStrike">
                <a:solidFill>
                  <a:srgbClr val="FE5000"/>
                </a:solidFill>
                <a:latin typeface="Verdana"/>
                <a:ea typeface="Verdana"/>
                <a:cs typeface="Verdana"/>
                <a:sym typeface="Verdana"/>
              </a:defRPr>
            </a:lvl3pPr>
            <a:lvl4pPr indent="0" lvl="3" marL="0" marR="0" rtl="0" algn="r">
              <a:spcBef>
                <a:spcPts val="0"/>
              </a:spcBef>
              <a:buNone/>
              <a:defRPr b="1" i="0" sz="1200" u="none" cap="none" strike="noStrike">
                <a:solidFill>
                  <a:srgbClr val="FE5000"/>
                </a:solidFill>
                <a:latin typeface="Verdana"/>
                <a:ea typeface="Verdana"/>
                <a:cs typeface="Verdana"/>
                <a:sym typeface="Verdana"/>
              </a:defRPr>
            </a:lvl4pPr>
            <a:lvl5pPr indent="0" lvl="4" marL="0" marR="0" rtl="0" algn="r">
              <a:spcBef>
                <a:spcPts val="0"/>
              </a:spcBef>
              <a:buNone/>
              <a:defRPr b="1" i="0" sz="1200" u="none" cap="none" strike="noStrike">
                <a:solidFill>
                  <a:srgbClr val="FE5000"/>
                </a:solidFill>
                <a:latin typeface="Verdana"/>
                <a:ea typeface="Verdana"/>
                <a:cs typeface="Verdana"/>
                <a:sym typeface="Verdana"/>
              </a:defRPr>
            </a:lvl5pPr>
            <a:lvl6pPr indent="0" lvl="5" marL="0" marR="0" rtl="0" algn="r">
              <a:spcBef>
                <a:spcPts val="0"/>
              </a:spcBef>
              <a:buNone/>
              <a:defRPr b="1" i="0" sz="1200" u="none" cap="none" strike="noStrike">
                <a:solidFill>
                  <a:srgbClr val="FE5000"/>
                </a:solidFill>
                <a:latin typeface="Verdana"/>
                <a:ea typeface="Verdana"/>
                <a:cs typeface="Verdana"/>
                <a:sym typeface="Verdana"/>
              </a:defRPr>
            </a:lvl6pPr>
            <a:lvl7pPr indent="0" lvl="6" marL="0" marR="0" rtl="0" algn="r">
              <a:spcBef>
                <a:spcPts val="0"/>
              </a:spcBef>
              <a:buNone/>
              <a:defRPr b="1" i="0" sz="1200" u="none" cap="none" strike="noStrike">
                <a:solidFill>
                  <a:srgbClr val="FE5000"/>
                </a:solidFill>
                <a:latin typeface="Verdana"/>
                <a:ea typeface="Verdana"/>
                <a:cs typeface="Verdana"/>
                <a:sym typeface="Verdana"/>
              </a:defRPr>
            </a:lvl7pPr>
            <a:lvl8pPr indent="0" lvl="7" marL="0" marR="0" rtl="0" algn="r">
              <a:spcBef>
                <a:spcPts val="0"/>
              </a:spcBef>
              <a:buNone/>
              <a:defRPr b="1" i="0" sz="1200" u="none" cap="none" strike="noStrike">
                <a:solidFill>
                  <a:srgbClr val="FE5000"/>
                </a:solidFill>
                <a:latin typeface="Verdana"/>
                <a:ea typeface="Verdana"/>
                <a:cs typeface="Verdana"/>
                <a:sym typeface="Verdana"/>
              </a:defRPr>
            </a:lvl8pPr>
            <a:lvl9pPr indent="0" lvl="8" marL="0" marR="0" rtl="0" algn="r">
              <a:spcBef>
                <a:spcPts val="0"/>
              </a:spcBef>
              <a:buNone/>
              <a:defRPr b="1" i="0" sz="1200" u="none" cap="none" strike="noStrike">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MDDD Banner.jpg" id="14" name="Google Shape;14;p1"/>
          <p:cNvPicPr preferRelativeResize="0"/>
          <p:nvPr/>
        </p:nvPicPr>
        <p:blipFill rotWithShape="1">
          <a:blip r:embed="rId1">
            <a:alphaModFix/>
          </a:blip>
          <a:srcRect b="6806" l="7370" r="42877" t="80954"/>
          <a:stretch/>
        </p:blipFill>
        <p:spPr>
          <a:xfrm>
            <a:off x="1728154" y="6455564"/>
            <a:ext cx="5543589" cy="243865"/>
          </a:xfrm>
          <a:prstGeom prst="rect">
            <a:avLst/>
          </a:prstGeom>
          <a:noFill/>
          <a:ln>
            <a:noFill/>
          </a:ln>
        </p:spPr>
      </p:pic>
      <p:pic>
        <p:nvPicPr>
          <p:cNvPr id="15" name="Google Shape;15;p1"/>
          <p:cNvPicPr preferRelativeResize="0"/>
          <p:nvPr/>
        </p:nvPicPr>
        <p:blipFill rotWithShape="1">
          <a:blip r:embed="rId2">
            <a:alphaModFix/>
          </a:blip>
          <a:srcRect b="50675" l="2085" r="2191" t="9276"/>
          <a:stretch/>
        </p:blipFill>
        <p:spPr>
          <a:xfrm>
            <a:off x="1300480" y="-2"/>
            <a:ext cx="7855850" cy="1239513"/>
          </a:xfrm>
          <a:prstGeom prst="rect">
            <a:avLst/>
          </a:prstGeom>
          <a:noFill/>
          <a:ln>
            <a:noFill/>
          </a:ln>
        </p:spPr>
      </p:pic>
      <p:pic>
        <p:nvPicPr>
          <p:cNvPr id="16" name="Google Shape;16;p1"/>
          <p:cNvPicPr preferRelativeResize="0"/>
          <p:nvPr/>
        </p:nvPicPr>
        <p:blipFill rotWithShape="1">
          <a:blip r:embed="rId2">
            <a:alphaModFix/>
          </a:blip>
          <a:srcRect b="50675" l="3355" r="80211" t="9276"/>
          <a:stretch/>
        </p:blipFill>
        <p:spPr>
          <a:xfrm>
            <a:off x="-2" y="0"/>
            <a:ext cx="1348649" cy="12395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gif"/><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publicpartnerships.com/programs/missouri/SDS/index.asp" TargetMode="External"/><Relationship Id="rId4" Type="http://schemas.openxmlformats.org/officeDocument/2006/relationships/hyperlink" Target="mailto:csmosds@pcgus.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publicpartnerships.com/programs/missouri/SDS/index.asp"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3.png"/><Relationship Id="rId4" Type="http://schemas.openxmlformats.org/officeDocument/2006/relationships/hyperlink" Target="http://dmh.mo.gov/dd/progs/selfdirect.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type="ctrTitle"/>
          </p:nvPr>
        </p:nvSpPr>
        <p:spPr>
          <a:xfrm>
            <a:off x="817880" y="2357120"/>
            <a:ext cx="7239000" cy="116205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Arial Black"/>
              <a:buNone/>
            </a:pPr>
            <a:r>
              <a:rPr b="0" i="0" lang="en-US" sz="2800" u="none" cap="none" strike="noStrike">
                <a:solidFill>
                  <a:schemeClr val="dk1"/>
                </a:solidFill>
                <a:latin typeface="Arial Black"/>
                <a:ea typeface="Arial Black"/>
                <a:cs typeface="Arial Black"/>
                <a:sym typeface="Arial Black"/>
              </a:rPr>
              <a:t>SELF-DIRECTED SUPPORTS</a:t>
            </a:r>
            <a:br>
              <a:rPr b="0" i="0" lang="en-US" sz="2800" u="none" cap="none" strike="noStrike">
                <a:solidFill>
                  <a:schemeClr val="dk1"/>
                </a:solidFill>
                <a:latin typeface="Arial Black"/>
                <a:ea typeface="Arial Black"/>
                <a:cs typeface="Arial Black"/>
                <a:sym typeface="Arial Black"/>
              </a:rPr>
            </a:br>
            <a:r>
              <a:rPr b="0" i="0" lang="en-US" sz="2800" u="none" cap="none" strike="noStrike">
                <a:solidFill>
                  <a:schemeClr val="dk1"/>
                </a:solidFill>
                <a:latin typeface="Arial Black"/>
                <a:ea typeface="Arial Black"/>
                <a:cs typeface="Arial Black"/>
                <a:sym typeface="Arial Black"/>
              </a:rPr>
              <a:t>Intro to Self-Directed Services</a:t>
            </a:r>
            <a:endParaRPr b="0" i="0" sz="2800" u="none" cap="none" strike="noStrike">
              <a:solidFill>
                <a:schemeClr val="dk1"/>
              </a:solidFill>
              <a:latin typeface="Arial Black"/>
              <a:ea typeface="Arial Black"/>
              <a:cs typeface="Arial Black"/>
              <a:sym typeface="Arial Black"/>
            </a:endParaRPr>
          </a:p>
        </p:txBody>
      </p:sp>
      <p:pic>
        <p:nvPicPr>
          <p:cNvPr descr="pastedGraphic.jpg" id="93" name="Google Shape;93;p15"/>
          <p:cNvPicPr preferRelativeResize="0"/>
          <p:nvPr/>
        </p:nvPicPr>
        <p:blipFill rotWithShape="1">
          <a:blip r:embed="rId3">
            <a:alphaModFix/>
          </a:blip>
          <a:srcRect b="0" l="0" r="0" t="0"/>
          <a:stretch/>
        </p:blipFill>
        <p:spPr>
          <a:xfrm>
            <a:off x="2423160" y="3649116"/>
            <a:ext cx="4170679" cy="2479150"/>
          </a:xfrm>
          <a:prstGeom prst="rect">
            <a:avLst/>
          </a:prstGeom>
          <a:noFill/>
          <a:ln>
            <a:noFill/>
          </a:ln>
        </p:spPr>
      </p:pic>
      <p:sp>
        <p:nvSpPr>
          <p:cNvPr id="94" name="Google Shape;94;p15"/>
          <p:cNvSpPr txBox="1"/>
          <p:nvPr/>
        </p:nvSpPr>
        <p:spPr>
          <a:xfrm>
            <a:off x="7272020" y="5953699"/>
            <a:ext cx="15697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Georgia"/>
                <a:ea typeface="Georgia"/>
                <a:cs typeface="Georgia"/>
                <a:sym typeface="Georgia"/>
              </a:rPr>
              <a:t>8/1/2017</a:t>
            </a:r>
            <a:endParaRPr sz="1800">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0" y="142240"/>
            <a:ext cx="7122160" cy="100076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Georgia"/>
              <a:buNone/>
            </a:pPr>
            <a:r>
              <a:rPr b="1" i="0" lang="en-US" sz="3600" u="none" cap="none" strike="noStrike">
                <a:solidFill>
                  <a:schemeClr val="lt1"/>
                </a:solidFill>
                <a:latin typeface="Georgia"/>
                <a:ea typeface="Georgia"/>
                <a:cs typeface="Georgia"/>
                <a:sym typeface="Georgia"/>
              </a:rPr>
              <a:t>Individual/DR Responsibilities</a:t>
            </a:r>
            <a:endParaRPr b="1" i="0" sz="3600" u="none" cap="none" strike="noStrike">
              <a:solidFill>
                <a:schemeClr val="lt1"/>
              </a:solidFill>
              <a:latin typeface="Georgia"/>
              <a:ea typeface="Georgia"/>
              <a:cs typeface="Georgia"/>
              <a:sym typeface="Georgia"/>
            </a:endParaRPr>
          </a:p>
        </p:txBody>
      </p:sp>
      <p:sp>
        <p:nvSpPr>
          <p:cNvPr id="172" name="Google Shape;172;p24"/>
          <p:cNvSpPr txBox="1"/>
          <p:nvPr>
            <p:ph idx="1" type="body"/>
          </p:nvPr>
        </p:nvSpPr>
        <p:spPr>
          <a:xfrm>
            <a:off x="304800" y="1578429"/>
            <a:ext cx="8686800" cy="444797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Must direct and manage the worker’s day to day activities, making sure the services are provided as written in the ISP and provide other duties of an employer.</a:t>
            </a:r>
            <a:endParaRPr b="0" i="0" sz="2800" u="none" cap="none" strike="noStrike">
              <a:solidFill>
                <a:schemeClr val="dk1"/>
              </a:solidFill>
              <a:latin typeface="Georgia"/>
              <a:ea typeface="Georgia"/>
              <a:cs typeface="Georgia"/>
              <a:sym typeface="Georgia"/>
            </a:endParaRPr>
          </a:p>
          <a:p>
            <a:pPr indent="-342900" lvl="0" marL="342900" marR="0" rtl="0" algn="l">
              <a:spcBef>
                <a:spcPts val="56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Must schedule/approve all hours worked prior to submitting the time to the Fiscal Management Service (FMS)</a:t>
            </a:r>
            <a:endParaRPr/>
          </a:p>
          <a:p>
            <a:pPr indent="-342900" lvl="0" marL="342900" marR="0" rtl="0" algn="l">
              <a:spcBef>
                <a:spcPts val="56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Must complete monthly summaries on line, and maintain required documents in the individual’s home.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0" y="0"/>
            <a:ext cx="7325360" cy="11887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Georgia"/>
              <a:buNone/>
            </a:pPr>
            <a:r>
              <a:rPr b="0" i="0" lang="en-US" sz="3600" u="none" cap="none" strike="noStrike">
                <a:solidFill>
                  <a:schemeClr val="lt1"/>
                </a:solidFill>
                <a:latin typeface="Georgia"/>
                <a:ea typeface="Georgia"/>
                <a:cs typeface="Georgia"/>
                <a:sym typeface="Georgia"/>
              </a:rPr>
              <a:t>Direct &amp; Manage the Workers’ Day to Day activities</a:t>
            </a:r>
            <a:endParaRPr b="0" i="0" sz="3600" u="none" cap="none" strike="noStrike">
              <a:solidFill>
                <a:schemeClr val="lt1"/>
              </a:solidFill>
              <a:latin typeface="Georgia"/>
              <a:ea typeface="Georgia"/>
              <a:cs typeface="Georgia"/>
              <a:sym typeface="Georgia"/>
            </a:endParaRPr>
          </a:p>
        </p:txBody>
      </p:sp>
      <p:sp>
        <p:nvSpPr>
          <p:cNvPr id="179" name="Google Shape;179;p25"/>
          <p:cNvSpPr txBox="1"/>
          <p:nvPr>
            <p:ph idx="1" type="body"/>
          </p:nvPr>
        </p:nvSpPr>
        <p:spPr>
          <a:xfrm>
            <a:off x="471010" y="1422400"/>
            <a:ext cx="8199120" cy="483616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Georgia"/>
              <a:buChar char="•"/>
            </a:pPr>
            <a:r>
              <a:rPr b="0" i="0" lang="en-US" sz="2400" u="none" cap="none" strike="noStrike">
                <a:solidFill>
                  <a:schemeClr val="dk1"/>
                </a:solidFill>
                <a:latin typeface="Georgia"/>
                <a:ea typeface="Georgia"/>
                <a:cs typeface="Georgia"/>
                <a:sym typeface="Georgia"/>
              </a:rPr>
              <a:t>Recruit, interview, hire, manage and decide whether Employees are doing a good job</a:t>
            </a:r>
            <a:endParaRPr/>
          </a:p>
          <a:p>
            <a:pPr indent="-342900" lvl="0" marL="342900" marR="0" rtl="0" algn="l">
              <a:spcBef>
                <a:spcPts val="480"/>
              </a:spcBef>
              <a:spcAft>
                <a:spcPts val="0"/>
              </a:spcAft>
              <a:buClr>
                <a:schemeClr val="dk1"/>
              </a:buClr>
              <a:buSzPts val="2400"/>
              <a:buFont typeface="Georgia"/>
              <a:buChar char="•"/>
            </a:pPr>
            <a:r>
              <a:rPr b="0" i="0" lang="en-US" sz="2400" u="none" cap="none" strike="noStrike">
                <a:solidFill>
                  <a:schemeClr val="dk1"/>
                </a:solidFill>
                <a:latin typeface="Georgia"/>
                <a:ea typeface="Georgia"/>
                <a:cs typeface="Georgia"/>
                <a:sym typeface="Georgia"/>
              </a:rPr>
              <a:t>Make sure the Employee completes mandatory trainings.</a:t>
            </a:r>
            <a:endParaRPr/>
          </a:p>
          <a:p>
            <a:pPr indent="-342900" lvl="0" marL="342900" marR="0" rtl="0" algn="l">
              <a:spcBef>
                <a:spcPts val="480"/>
              </a:spcBef>
              <a:spcAft>
                <a:spcPts val="0"/>
              </a:spcAft>
              <a:buClr>
                <a:schemeClr val="dk1"/>
              </a:buClr>
              <a:buSzPts val="2400"/>
              <a:buFont typeface="Georgia"/>
              <a:buChar char="•"/>
            </a:pPr>
            <a:r>
              <a:rPr b="0" i="0" lang="en-US" sz="2400" u="none" cap="none" strike="noStrike">
                <a:solidFill>
                  <a:schemeClr val="dk1"/>
                </a:solidFill>
                <a:latin typeface="Georgia"/>
                <a:ea typeface="Georgia"/>
                <a:cs typeface="Georgia"/>
                <a:sym typeface="Georgia"/>
              </a:rPr>
              <a:t>Train the Employee on the Individual’s needs and preferences</a:t>
            </a:r>
            <a:endParaRPr/>
          </a:p>
          <a:p>
            <a:pPr indent="-342900" lvl="0" marL="342900" marR="0" rtl="0" algn="l">
              <a:spcBef>
                <a:spcPts val="480"/>
              </a:spcBef>
              <a:spcAft>
                <a:spcPts val="0"/>
              </a:spcAft>
              <a:buClr>
                <a:schemeClr val="dk1"/>
              </a:buClr>
              <a:buSzPts val="2400"/>
              <a:buFont typeface="Georgia"/>
              <a:buChar char="•"/>
            </a:pPr>
            <a:r>
              <a:rPr b="0" i="0" lang="en-US" sz="2400" u="none" cap="none" strike="noStrike">
                <a:solidFill>
                  <a:schemeClr val="dk1"/>
                </a:solidFill>
                <a:latin typeface="Georgia"/>
                <a:ea typeface="Georgia"/>
                <a:cs typeface="Georgia"/>
                <a:sym typeface="Georgia"/>
              </a:rPr>
              <a:t>Schedule and supervise the Employee</a:t>
            </a:r>
            <a:endParaRPr/>
          </a:p>
          <a:p>
            <a:pPr indent="-342900" lvl="0" marL="342900" marR="0" rtl="0" algn="l">
              <a:spcBef>
                <a:spcPts val="480"/>
              </a:spcBef>
              <a:spcAft>
                <a:spcPts val="0"/>
              </a:spcAft>
              <a:buClr>
                <a:schemeClr val="dk1"/>
              </a:buClr>
              <a:buSzPts val="2400"/>
              <a:buFont typeface="Georgia"/>
              <a:buChar char="•"/>
            </a:pPr>
            <a:r>
              <a:rPr b="0" i="0" lang="en-US" sz="2400" u="none" cap="none" strike="noStrike">
                <a:solidFill>
                  <a:schemeClr val="dk1"/>
                </a:solidFill>
                <a:latin typeface="Georgia"/>
                <a:ea typeface="Georgia"/>
                <a:cs typeface="Georgia"/>
                <a:sym typeface="Georgia"/>
              </a:rPr>
              <a:t>Review and approve weekly time sheets that are accurate and submit to  the FMS</a:t>
            </a:r>
            <a:endParaRPr/>
          </a:p>
          <a:p>
            <a:pPr indent="-342900" lvl="0" marL="342900" marR="0" rtl="0" algn="l">
              <a:spcBef>
                <a:spcPts val="480"/>
              </a:spcBef>
              <a:spcAft>
                <a:spcPts val="0"/>
              </a:spcAft>
              <a:buClr>
                <a:schemeClr val="dk1"/>
              </a:buClr>
              <a:buSzPts val="2400"/>
              <a:buFont typeface="Georgia"/>
              <a:buChar char="•"/>
            </a:pPr>
            <a:r>
              <a:rPr b="0" i="0" lang="en-US" sz="2400" u="none" cap="none" strike="noStrike">
                <a:solidFill>
                  <a:schemeClr val="dk1"/>
                </a:solidFill>
                <a:latin typeface="Georgia"/>
                <a:ea typeface="Georgia"/>
                <a:cs typeface="Georgia"/>
                <a:sym typeface="Georgia"/>
              </a:rPr>
              <a:t>Report any situations of potential Medicaid fraud including, but not limited to: Falsified or made-up hours,  Task(s) completed that are not authorized, Forgery</a:t>
            </a:r>
            <a:endParaRPr/>
          </a:p>
          <a:p>
            <a:pPr indent="-342900" lvl="0" marL="342900" marR="0" rtl="0" algn="l">
              <a:spcBef>
                <a:spcPts val="480"/>
              </a:spcBef>
              <a:spcAft>
                <a:spcPts val="0"/>
              </a:spcAft>
              <a:buClr>
                <a:schemeClr val="dk1"/>
              </a:buClr>
              <a:buSzPts val="2400"/>
              <a:buFont typeface="Georgia"/>
              <a:buChar char="•"/>
            </a:pPr>
            <a:r>
              <a:rPr b="0" i="0" lang="en-US" sz="2400" u="none" cap="none" strike="noStrike">
                <a:solidFill>
                  <a:schemeClr val="dk1"/>
                </a:solidFill>
                <a:latin typeface="Georgia"/>
                <a:ea typeface="Georgia"/>
                <a:cs typeface="Georgia"/>
                <a:sym typeface="Georgia"/>
              </a:rPr>
              <a:t>Dismiss Employees when needed.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0" y="0"/>
            <a:ext cx="7162800" cy="10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Georgia"/>
              <a:buNone/>
            </a:pPr>
            <a:r>
              <a:rPr b="0" i="0" lang="en-US" sz="3600" u="none" cap="none" strike="noStrike">
                <a:solidFill>
                  <a:schemeClr val="lt1"/>
                </a:solidFill>
                <a:latin typeface="Georgia"/>
                <a:ea typeface="Georgia"/>
                <a:cs typeface="Georgia"/>
                <a:sym typeface="Georgia"/>
              </a:rPr>
              <a:t>What is Support Brokerage?</a:t>
            </a:r>
            <a:endParaRPr/>
          </a:p>
        </p:txBody>
      </p:sp>
      <p:sp>
        <p:nvSpPr>
          <p:cNvPr id="186" name="Google Shape;186;p26"/>
          <p:cNvSpPr txBox="1"/>
          <p:nvPr>
            <p:ph idx="1" type="body"/>
          </p:nvPr>
        </p:nvSpPr>
        <p:spPr>
          <a:xfrm>
            <a:off x="430370" y="1251284"/>
            <a:ext cx="8199120" cy="5149515"/>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240"/>
              <a:buFont typeface="Georgia"/>
              <a:buChar char="•"/>
            </a:pPr>
            <a:r>
              <a:rPr b="0" i="0" lang="en-US" sz="2240" u="none" cap="none" strike="noStrike">
                <a:solidFill>
                  <a:schemeClr val="dk1"/>
                </a:solidFill>
                <a:latin typeface="Georgia"/>
                <a:ea typeface="Georgia"/>
                <a:cs typeface="Georgia"/>
                <a:sym typeface="Georgia"/>
              </a:rPr>
              <a:t>Provides the individual/designated representative with information &amp; assistance (I&amp;A) to secure the supports and services identified in the ISP</a:t>
            </a:r>
            <a:endParaRPr/>
          </a:p>
          <a:p>
            <a:pPr indent="-342900" lvl="0" marL="342900" marR="0" rtl="0" algn="l">
              <a:lnSpc>
                <a:spcPct val="80000"/>
              </a:lnSpc>
              <a:spcBef>
                <a:spcPts val="448"/>
              </a:spcBef>
              <a:spcAft>
                <a:spcPts val="0"/>
              </a:spcAft>
              <a:buClr>
                <a:schemeClr val="dk1"/>
              </a:buClr>
              <a:buSzPts val="2240"/>
              <a:buFont typeface="Georgia"/>
              <a:buChar char="•"/>
            </a:pPr>
            <a:r>
              <a:rPr b="0" i="0" lang="en-US" sz="2240" u="none" cap="none" strike="noStrike">
                <a:solidFill>
                  <a:schemeClr val="dk1"/>
                </a:solidFill>
                <a:latin typeface="Georgia"/>
                <a:ea typeface="Georgia"/>
                <a:cs typeface="Georgia"/>
                <a:sym typeface="Georgia"/>
              </a:rPr>
              <a:t>The Support Broker </a:t>
            </a:r>
            <a:r>
              <a:rPr b="0" i="0" lang="en-US" sz="2240" u="sng" cap="none" strike="noStrike">
                <a:solidFill>
                  <a:schemeClr val="dk1"/>
                </a:solidFill>
                <a:latin typeface="Georgia"/>
                <a:ea typeface="Georgia"/>
                <a:cs typeface="Georgia"/>
                <a:sym typeface="Georgia"/>
              </a:rPr>
              <a:t>does not do these tasks for the individual/designated representative</a:t>
            </a:r>
            <a:r>
              <a:rPr b="0" i="0" lang="en-US" sz="2240" u="none" cap="none" strike="noStrike">
                <a:solidFill>
                  <a:schemeClr val="dk1"/>
                </a:solidFill>
                <a:latin typeface="Georgia"/>
                <a:ea typeface="Georgia"/>
                <a:cs typeface="Georgia"/>
                <a:sym typeface="Georgia"/>
              </a:rPr>
              <a:t>, but provides information and assistance in order for the individuals/DR to fulfill their employer related SDS responsibilities. The goal for everyone in SDS is to move towards ‘Independence’ and for individuals and families to have the support they need in order to self-direct services. </a:t>
            </a:r>
            <a:endParaRPr b="0" i="0" sz="2240" u="none" cap="none" strike="noStrike">
              <a:solidFill>
                <a:schemeClr val="dk1"/>
              </a:solidFill>
              <a:latin typeface="Georgia"/>
              <a:ea typeface="Georgia"/>
              <a:cs typeface="Georgia"/>
              <a:sym typeface="Georgia"/>
            </a:endParaRPr>
          </a:p>
          <a:p>
            <a:pPr indent="-342900" lvl="0" marL="342900" marR="0" rtl="0" algn="l">
              <a:lnSpc>
                <a:spcPct val="80000"/>
              </a:lnSpc>
              <a:spcBef>
                <a:spcPts val="448"/>
              </a:spcBef>
              <a:spcAft>
                <a:spcPts val="0"/>
              </a:spcAft>
              <a:buClr>
                <a:schemeClr val="dk1"/>
              </a:buClr>
              <a:buSzPts val="2240"/>
              <a:buFont typeface="Georgia"/>
              <a:buChar char="•"/>
            </a:pPr>
            <a:r>
              <a:rPr b="0" i="0" lang="en-US" sz="2240" u="none" cap="none" strike="noStrike">
                <a:solidFill>
                  <a:schemeClr val="dk1"/>
                </a:solidFill>
                <a:latin typeface="Georgia"/>
                <a:ea typeface="Georgia"/>
                <a:cs typeface="Georgia"/>
                <a:sym typeface="Georgia"/>
              </a:rPr>
              <a:t>Some Individuals/DR may find that they do not need a Support Broker. </a:t>
            </a:r>
            <a:endParaRPr b="0" i="0" sz="2240" u="none" cap="none" strike="noStrike">
              <a:solidFill>
                <a:schemeClr val="dk1"/>
              </a:solidFill>
              <a:latin typeface="Georgia"/>
              <a:ea typeface="Georgia"/>
              <a:cs typeface="Georgia"/>
              <a:sym typeface="Georgia"/>
            </a:endParaRPr>
          </a:p>
          <a:p>
            <a:pPr indent="-342900" lvl="0" marL="342900" marR="0" rtl="0" algn="l">
              <a:lnSpc>
                <a:spcPct val="80000"/>
              </a:lnSpc>
              <a:spcBef>
                <a:spcPts val="448"/>
              </a:spcBef>
              <a:spcAft>
                <a:spcPts val="0"/>
              </a:spcAft>
              <a:buClr>
                <a:schemeClr val="dk1"/>
              </a:buClr>
              <a:buSzPts val="2240"/>
              <a:buFont typeface="Georgia"/>
              <a:buChar char="•"/>
            </a:pPr>
            <a:r>
              <a:rPr b="0" i="0" lang="en-US" sz="2240" u="none" cap="none" strike="noStrike">
                <a:solidFill>
                  <a:schemeClr val="dk1"/>
                </a:solidFill>
                <a:latin typeface="Georgia"/>
                <a:ea typeface="Georgia"/>
                <a:cs typeface="Georgia"/>
                <a:sym typeface="Georgia"/>
              </a:rPr>
              <a:t>Through an agency- see DMH DD website for providers </a:t>
            </a:r>
            <a:endParaRPr/>
          </a:p>
          <a:p>
            <a:pPr indent="-342900" lvl="0" marL="342900" marR="0" rtl="0" algn="l">
              <a:lnSpc>
                <a:spcPct val="80000"/>
              </a:lnSpc>
              <a:spcBef>
                <a:spcPts val="448"/>
              </a:spcBef>
              <a:spcAft>
                <a:spcPts val="0"/>
              </a:spcAft>
              <a:buClr>
                <a:schemeClr val="dk1"/>
              </a:buClr>
              <a:buSzPts val="2240"/>
              <a:buFont typeface="Georgia"/>
              <a:buChar char="•"/>
            </a:pPr>
            <a:r>
              <a:rPr b="0" i="0" lang="en-US" sz="2240" u="none" cap="none" strike="noStrike">
                <a:solidFill>
                  <a:schemeClr val="dk1"/>
                </a:solidFill>
                <a:latin typeface="Georgia"/>
                <a:ea typeface="Georgia"/>
                <a:cs typeface="Georgia"/>
                <a:sym typeface="Georgia"/>
              </a:rPr>
              <a:t>Support Brokerage is monitored by the feedback received from the Individual/ Designated Representative and the monthly summaries sent to the Support Coordinator and Individual/ Designated Representative by the Support Broker. </a:t>
            </a:r>
            <a:endParaRPr/>
          </a:p>
          <a:p>
            <a:pPr indent="-200660" lvl="0" marL="342900" marR="0" rtl="0" algn="l">
              <a:lnSpc>
                <a:spcPct val="80000"/>
              </a:lnSpc>
              <a:spcBef>
                <a:spcPts val="448"/>
              </a:spcBef>
              <a:spcAft>
                <a:spcPts val="0"/>
              </a:spcAft>
              <a:buClr>
                <a:schemeClr val="dk1"/>
              </a:buClr>
              <a:buSzPts val="2240"/>
              <a:buFont typeface="Georgia"/>
              <a:buNone/>
            </a:pPr>
            <a:r>
              <a:t/>
            </a:r>
            <a:endParaRPr b="0" i="0" sz="2240" u="none" cap="none" strike="noStrike">
              <a:solidFill>
                <a:schemeClr val="dk1"/>
              </a:solidFill>
              <a:latin typeface="Georgia"/>
              <a:ea typeface="Georgia"/>
              <a:cs typeface="Georgia"/>
              <a:sym typeface="Georgia"/>
            </a:endParaRPr>
          </a:p>
          <a:p>
            <a:pPr indent="-200660" lvl="0" marL="342900" marR="0" rtl="0" algn="l">
              <a:lnSpc>
                <a:spcPct val="80000"/>
              </a:lnSpc>
              <a:spcBef>
                <a:spcPts val="448"/>
              </a:spcBef>
              <a:spcAft>
                <a:spcPts val="0"/>
              </a:spcAft>
              <a:buClr>
                <a:schemeClr val="dk1"/>
              </a:buClr>
              <a:buSzPts val="2240"/>
              <a:buFont typeface="Georgia"/>
              <a:buNone/>
            </a:pPr>
            <a:r>
              <a:t/>
            </a:r>
            <a:endParaRPr b="0" i="0" sz="2240" u="none" cap="none" strike="noStrike">
              <a:solidFill>
                <a:schemeClr val="dk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0" y="128016"/>
            <a:ext cx="7242048" cy="101498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Medicaid Waiver, Provider and Services Choice Statement</a:t>
            </a:r>
            <a:endParaRPr/>
          </a:p>
        </p:txBody>
      </p:sp>
      <p:pic>
        <p:nvPicPr>
          <p:cNvPr id="193" name="Google Shape;193;p27"/>
          <p:cNvPicPr preferRelativeResize="0"/>
          <p:nvPr>
            <p:ph idx="1" type="body"/>
          </p:nvPr>
        </p:nvPicPr>
        <p:blipFill rotWithShape="1">
          <a:blip r:embed="rId3">
            <a:alphaModFix/>
          </a:blip>
          <a:srcRect b="0" l="0" r="0" t="0"/>
          <a:stretch/>
        </p:blipFill>
        <p:spPr>
          <a:xfrm>
            <a:off x="463912" y="1554480"/>
            <a:ext cx="3522872" cy="4427900"/>
          </a:xfrm>
          <a:prstGeom prst="rect">
            <a:avLst/>
          </a:prstGeom>
          <a:noFill/>
          <a:ln cap="flat" cmpd="sng" w="9525">
            <a:solidFill>
              <a:schemeClr val="dk1"/>
            </a:solidFill>
            <a:prstDash val="solid"/>
            <a:miter lim="800000"/>
            <a:headEnd len="sm" w="sm" type="none"/>
            <a:tailEnd len="sm" w="sm" type="none"/>
          </a:ln>
        </p:spPr>
      </p:pic>
      <p:sp>
        <p:nvSpPr>
          <p:cNvPr id="194" name="Google Shape;194;p27"/>
          <p:cNvSpPr txBox="1"/>
          <p:nvPr/>
        </p:nvSpPr>
        <p:spPr>
          <a:xfrm>
            <a:off x="4214814" y="1554480"/>
            <a:ext cx="4557712"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2"/>
                </a:solidFill>
                <a:latin typeface="Georgia"/>
                <a:ea typeface="Georgia"/>
                <a:cs typeface="Georgia"/>
                <a:sym typeface="Georgia"/>
              </a:rPr>
              <a:t>Ensure the option of self-directing supports is given to all individuals who receive a funded service &amp; assist in the enrollment process if chosen.</a:t>
            </a:r>
            <a:endParaRPr/>
          </a:p>
          <a:p>
            <a:pPr indent="0" lvl="0" marL="0" marR="0" rtl="0" algn="l">
              <a:spcBef>
                <a:spcPts val="0"/>
              </a:spcBef>
              <a:spcAft>
                <a:spcPts val="0"/>
              </a:spcAft>
              <a:buNone/>
            </a:pPr>
            <a:r>
              <a:t/>
            </a:r>
            <a:endParaRPr b="1" sz="2400">
              <a:solidFill>
                <a:schemeClr val="dk2"/>
              </a:solidFill>
              <a:latin typeface="Georgia"/>
              <a:ea typeface="Georgia"/>
              <a:cs typeface="Georgia"/>
              <a:sym typeface="Georgia"/>
            </a:endParaRPr>
          </a:p>
          <a:p>
            <a:pPr indent="0" lvl="0" marL="0" marR="0" rtl="0" algn="l">
              <a:spcBef>
                <a:spcPts val="0"/>
              </a:spcBef>
              <a:spcAft>
                <a:spcPts val="0"/>
              </a:spcAft>
              <a:buNone/>
            </a:pPr>
            <a:r>
              <a:rPr b="1" lang="en-US" sz="2400">
                <a:solidFill>
                  <a:schemeClr val="dk2"/>
                </a:solidFill>
                <a:latin typeface="Georgia"/>
                <a:ea typeface="Georgia"/>
                <a:cs typeface="Georgia"/>
                <a:sym typeface="Georgia"/>
              </a:rPr>
              <a:t>Please note that the choice is SDS not the FMS</a:t>
            </a:r>
            <a:r>
              <a:rPr b="1" lang="en-US" sz="1800">
                <a:solidFill>
                  <a:schemeClr val="dk2"/>
                </a:solidFill>
                <a:latin typeface="Georgia"/>
                <a:ea typeface="Georgia"/>
                <a:cs typeface="Georgia"/>
                <a:sym typeface="Georgia"/>
              </a:rPr>
              <a:t>. </a:t>
            </a:r>
            <a:endParaRPr/>
          </a:p>
          <a:p>
            <a:pPr indent="0" lvl="0" marL="0" marR="0" rtl="0" algn="l">
              <a:spcBef>
                <a:spcPts val="0"/>
              </a:spcBef>
              <a:spcAft>
                <a:spcPts val="0"/>
              </a:spcAft>
              <a:buNone/>
            </a:pPr>
            <a:r>
              <a:t/>
            </a:r>
            <a:endParaRPr b="1" sz="1800">
              <a:solidFill>
                <a:schemeClr val="dk2"/>
              </a:solidFill>
              <a:latin typeface="Georgia"/>
              <a:ea typeface="Georgia"/>
              <a:cs typeface="Georgia"/>
              <a:sym typeface="Georgia"/>
            </a:endParaRPr>
          </a:p>
          <a:p>
            <a:pPr indent="0" lvl="0" marL="0" marR="0" rtl="0" algn="l">
              <a:spcBef>
                <a:spcPts val="0"/>
              </a:spcBef>
              <a:spcAft>
                <a:spcPts val="0"/>
              </a:spcAft>
              <a:buNone/>
            </a:pPr>
            <a:r>
              <a:rPr b="1" lang="en-US" sz="1800">
                <a:solidFill>
                  <a:schemeClr val="dk2"/>
                </a:solidFill>
                <a:latin typeface="Georgia"/>
                <a:ea typeface="Georgia"/>
                <a:cs typeface="Georgia"/>
                <a:sym typeface="Georgia"/>
              </a:rPr>
              <a:t>FMS is currently Public Partnerships LLC (PPL).   </a:t>
            </a:r>
            <a:endParaRPr b="1" sz="1800">
              <a:solidFill>
                <a:schemeClr val="dk2"/>
              </a:solidFill>
              <a:latin typeface="Georgia"/>
              <a:ea typeface="Georgia"/>
              <a:cs typeface="Georgia"/>
              <a:sym typeface="Georgia"/>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0" y="111760"/>
            <a:ext cx="7172960" cy="103514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Georgia"/>
              <a:buNone/>
            </a:pPr>
            <a:r>
              <a:rPr b="0" i="0" lang="en-US" sz="3600" u="none" cap="none" strike="noStrike">
                <a:solidFill>
                  <a:schemeClr val="lt1"/>
                </a:solidFill>
                <a:latin typeface="Georgia"/>
                <a:ea typeface="Georgia"/>
                <a:cs typeface="Georgia"/>
                <a:sym typeface="Georgia"/>
              </a:rPr>
              <a:t>Which Services can be </a:t>
            </a:r>
            <a:br>
              <a:rPr b="0" i="0" lang="en-US" sz="3600" u="none" cap="none" strike="noStrike">
                <a:solidFill>
                  <a:schemeClr val="lt1"/>
                </a:solidFill>
                <a:latin typeface="Georgia"/>
                <a:ea typeface="Georgia"/>
                <a:cs typeface="Georgia"/>
                <a:sym typeface="Georgia"/>
              </a:rPr>
            </a:br>
            <a:r>
              <a:rPr b="0" i="0" lang="en-US" sz="3600" u="none" cap="none" strike="noStrike">
                <a:solidFill>
                  <a:schemeClr val="lt1"/>
                </a:solidFill>
                <a:latin typeface="Georgia"/>
                <a:ea typeface="Georgia"/>
                <a:cs typeface="Georgia"/>
                <a:sym typeface="Georgia"/>
              </a:rPr>
              <a:t>Self-Directed?</a:t>
            </a:r>
            <a:endParaRPr b="0" i="0" sz="3600" u="none" cap="none" strike="noStrike">
              <a:solidFill>
                <a:schemeClr val="lt1"/>
              </a:solidFill>
              <a:latin typeface="Georgia"/>
              <a:ea typeface="Georgia"/>
              <a:cs typeface="Georgia"/>
              <a:sym typeface="Georgia"/>
            </a:endParaRPr>
          </a:p>
        </p:txBody>
      </p:sp>
      <p:grpSp>
        <p:nvGrpSpPr>
          <p:cNvPr id="201" name="Google Shape;201;p28"/>
          <p:cNvGrpSpPr/>
          <p:nvPr/>
        </p:nvGrpSpPr>
        <p:grpSpPr>
          <a:xfrm>
            <a:off x="450690" y="1569720"/>
            <a:ext cx="7944985" cy="4273910"/>
            <a:chOff x="0" y="0"/>
            <a:chExt cx="7944985" cy="4273910"/>
          </a:xfrm>
        </p:grpSpPr>
        <p:sp>
          <p:nvSpPr>
            <p:cNvPr id="202" name="Google Shape;202;p28"/>
            <p:cNvSpPr/>
            <p:nvPr/>
          </p:nvSpPr>
          <p:spPr>
            <a:xfrm>
              <a:off x="0" y="2185971"/>
              <a:ext cx="3479899" cy="2087939"/>
            </a:xfrm>
            <a:prstGeom prst="rect">
              <a:avLst/>
            </a:prstGeom>
            <a:gradFill>
              <a:gsLst>
                <a:gs pos="0">
                  <a:srgbClr val="FF3F00"/>
                </a:gs>
                <a:gs pos="100000">
                  <a:srgbClr val="FF7863"/>
                </a:gs>
              </a:gsLst>
              <a:lin ang="16200000" scaled="0"/>
            </a:gradFill>
            <a:ln cap="flat" cmpd="sng" w="38100">
              <a:solidFill>
                <a:srgbClr val="E725B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nvSpPr>
          <p:spPr>
            <a:xfrm>
              <a:off x="0" y="2185971"/>
              <a:ext cx="3479899" cy="2087939"/>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None/>
              </a:pPr>
              <a:r>
                <a:rPr lang="en-US" sz="4000">
                  <a:solidFill>
                    <a:schemeClr val="lt1"/>
                  </a:solidFill>
                  <a:latin typeface="Georgia"/>
                  <a:ea typeface="Georgia"/>
                  <a:cs typeface="Georgia"/>
                  <a:sym typeface="Georgia"/>
                </a:rPr>
                <a:t>Community </a:t>
              </a:r>
              <a:endParaRPr/>
            </a:p>
            <a:p>
              <a:pPr indent="0" lvl="0" marL="0" marR="0" rtl="0" algn="ctr">
                <a:lnSpc>
                  <a:spcPct val="90000"/>
                </a:lnSpc>
                <a:spcBef>
                  <a:spcPts val="1400"/>
                </a:spcBef>
                <a:spcAft>
                  <a:spcPts val="0"/>
                </a:spcAft>
                <a:buNone/>
              </a:pPr>
              <a:r>
                <a:rPr lang="en-US" sz="4000">
                  <a:solidFill>
                    <a:schemeClr val="lt1"/>
                  </a:solidFill>
                  <a:latin typeface="Georgia"/>
                  <a:ea typeface="Georgia"/>
                  <a:cs typeface="Georgia"/>
                  <a:sym typeface="Georgia"/>
                </a:rPr>
                <a:t>Specialist</a:t>
              </a:r>
              <a:endParaRPr sz="4000">
                <a:solidFill>
                  <a:schemeClr val="lt1"/>
                </a:solidFill>
                <a:latin typeface="Georgia"/>
                <a:ea typeface="Georgia"/>
                <a:cs typeface="Georgia"/>
                <a:sym typeface="Georgia"/>
              </a:endParaRPr>
            </a:p>
          </p:txBody>
        </p:sp>
        <p:sp>
          <p:nvSpPr>
            <p:cNvPr id="204" name="Google Shape;204;p28"/>
            <p:cNvSpPr/>
            <p:nvPr/>
          </p:nvSpPr>
          <p:spPr>
            <a:xfrm>
              <a:off x="0" y="0"/>
              <a:ext cx="3479899" cy="2087939"/>
            </a:xfrm>
            <a:prstGeom prst="rect">
              <a:avLst/>
            </a:prstGeom>
            <a:gradFill>
              <a:gsLst>
                <a:gs pos="0">
                  <a:srgbClr val="FF3F00"/>
                </a:gs>
                <a:gs pos="100000">
                  <a:srgbClr val="FF7863"/>
                </a:gs>
              </a:gsLst>
              <a:lin ang="16200000" scaled="0"/>
            </a:gradFill>
            <a:ln cap="flat" cmpd="sng" w="38100">
              <a:solidFill>
                <a:srgbClr val="E725B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8"/>
            <p:cNvSpPr txBox="1"/>
            <p:nvPr/>
          </p:nvSpPr>
          <p:spPr>
            <a:xfrm>
              <a:off x="0" y="0"/>
              <a:ext cx="3479899" cy="2087939"/>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None/>
              </a:pPr>
              <a:r>
                <a:rPr lang="en-US" sz="4000">
                  <a:solidFill>
                    <a:schemeClr val="lt1"/>
                  </a:solidFill>
                  <a:latin typeface="Georgia"/>
                  <a:ea typeface="Georgia"/>
                  <a:cs typeface="Georgia"/>
                  <a:sym typeface="Georgia"/>
                </a:rPr>
                <a:t>Personal Assistant</a:t>
              </a:r>
              <a:endParaRPr/>
            </a:p>
            <a:p>
              <a:pPr indent="0" lvl="0" marL="0" marR="0" rtl="0" algn="ctr">
                <a:lnSpc>
                  <a:spcPct val="90000"/>
                </a:lnSpc>
                <a:spcBef>
                  <a:spcPts val="1400"/>
                </a:spcBef>
                <a:spcAft>
                  <a:spcPts val="0"/>
                </a:spcAft>
                <a:buNone/>
              </a:pPr>
              <a:r>
                <a:rPr lang="en-US" sz="4000">
                  <a:solidFill>
                    <a:schemeClr val="lt1"/>
                  </a:solidFill>
                  <a:latin typeface="Georgia"/>
                  <a:ea typeface="Georgia"/>
                  <a:cs typeface="Georgia"/>
                  <a:sym typeface="Georgia"/>
                </a:rPr>
                <a:t>(PA) </a:t>
              </a:r>
              <a:endParaRPr sz="4000">
                <a:solidFill>
                  <a:schemeClr val="lt1"/>
                </a:solidFill>
                <a:latin typeface="Georgia"/>
                <a:ea typeface="Georgia"/>
                <a:cs typeface="Georgia"/>
                <a:sym typeface="Georgia"/>
              </a:endParaRPr>
            </a:p>
          </p:txBody>
        </p:sp>
        <p:sp>
          <p:nvSpPr>
            <p:cNvPr id="206" name="Google Shape;206;p28"/>
            <p:cNvSpPr/>
            <p:nvPr/>
          </p:nvSpPr>
          <p:spPr>
            <a:xfrm>
              <a:off x="4465086" y="0"/>
              <a:ext cx="3479899" cy="2087939"/>
            </a:xfrm>
            <a:prstGeom prst="rect">
              <a:avLst/>
            </a:prstGeom>
            <a:gradFill>
              <a:gsLst>
                <a:gs pos="0">
                  <a:srgbClr val="FF3F00"/>
                </a:gs>
                <a:gs pos="100000">
                  <a:srgbClr val="FF7863"/>
                </a:gs>
              </a:gsLst>
              <a:lin ang="16200000" scaled="0"/>
            </a:gradFill>
            <a:ln cap="flat" cmpd="sng" w="38100">
              <a:solidFill>
                <a:srgbClr val="E725B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txBox="1"/>
            <p:nvPr/>
          </p:nvSpPr>
          <p:spPr>
            <a:xfrm>
              <a:off x="4465086" y="0"/>
              <a:ext cx="3479899" cy="2087939"/>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None/>
              </a:pPr>
              <a:r>
                <a:rPr lang="en-US" sz="4000">
                  <a:solidFill>
                    <a:schemeClr val="lt1"/>
                  </a:solidFill>
                  <a:latin typeface="Georgia"/>
                  <a:ea typeface="Georgia"/>
                  <a:cs typeface="Georgia"/>
                  <a:sym typeface="Georgia"/>
                </a:rPr>
                <a:t>Medical PA</a:t>
              </a:r>
              <a:endParaRPr sz="4000">
                <a:solidFill>
                  <a:schemeClr val="lt1"/>
                </a:solidFill>
                <a:latin typeface="Georgia"/>
                <a:ea typeface="Georgia"/>
                <a:cs typeface="Georgia"/>
                <a:sym typeface="Georgia"/>
              </a:endParaRPr>
            </a:p>
          </p:txBody>
        </p:sp>
        <p:sp>
          <p:nvSpPr>
            <p:cNvPr id="208" name="Google Shape;208;p28"/>
            <p:cNvSpPr/>
            <p:nvPr/>
          </p:nvSpPr>
          <p:spPr>
            <a:xfrm>
              <a:off x="4409338" y="2127126"/>
              <a:ext cx="3479899" cy="2087939"/>
            </a:xfrm>
            <a:prstGeom prst="rect">
              <a:avLst/>
            </a:prstGeom>
            <a:gradFill>
              <a:gsLst>
                <a:gs pos="0">
                  <a:srgbClr val="FF3F00"/>
                </a:gs>
                <a:gs pos="100000">
                  <a:srgbClr val="FF7863"/>
                </a:gs>
              </a:gsLst>
              <a:lin ang="16200000" scaled="0"/>
            </a:gradFill>
            <a:ln cap="flat" cmpd="sng" w="38100">
              <a:solidFill>
                <a:srgbClr val="E725B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txBox="1"/>
            <p:nvPr/>
          </p:nvSpPr>
          <p:spPr>
            <a:xfrm>
              <a:off x="4409338" y="2127126"/>
              <a:ext cx="3479899" cy="2087939"/>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None/>
              </a:pPr>
              <a:r>
                <a:rPr lang="en-US" sz="4000">
                  <a:solidFill>
                    <a:schemeClr val="lt1"/>
                  </a:solidFill>
                  <a:latin typeface="Georgia"/>
                  <a:ea typeface="Georgia"/>
                  <a:cs typeface="Georgia"/>
                  <a:sym typeface="Georgia"/>
                </a:rPr>
                <a:t>Team Collaboration PA </a:t>
              </a:r>
              <a:endParaRPr sz="4000">
                <a:solidFill>
                  <a:schemeClr val="lt1"/>
                </a:solidFill>
                <a:latin typeface="Georgia"/>
                <a:ea typeface="Georgia"/>
                <a:cs typeface="Georgia"/>
                <a:sym typeface="Georgi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nvSpPr>
        <p:spPr>
          <a:xfrm>
            <a:off x="128982" y="177800"/>
            <a:ext cx="471635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chemeClr val="lt1"/>
                </a:solidFill>
                <a:latin typeface="Georgia"/>
                <a:ea typeface="Georgia"/>
                <a:cs typeface="Georgia"/>
                <a:sym typeface="Georgia"/>
              </a:rPr>
              <a:t>Personal Assistant </a:t>
            </a:r>
            <a:endParaRPr/>
          </a:p>
          <a:p>
            <a:pPr indent="0" lvl="0" marL="0" marR="0" rtl="0" algn="l">
              <a:spcBef>
                <a:spcPts val="0"/>
              </a:spcBef>
              <a:spcAft>
                <a:spcPts val="0"/>
              </a:spcAft>
              <a:buNone/>
            </a:pPr>
            <a:r>
              <a:rPr b="1" lang="en-US" sz="3600">
                <a:solidFill>
                  <a:schemeClr val="lt1"/>
                </a:solidFill>
                <a:latin typeface="Georgia"/>
                <a:ea typeface="Georgia"/>
                <a:cs typeface="Georgia"/>
                <a:sym typeface="Georgia"/>
              </a:rPr>
              <a:t>Assessment </a:t>
            </a:r>
            <a:endParaRPr b="1" sz="3600">
              <a:solidFill>
                <a:schemeClr val="lt1"/>
              </a:solidFill>
              <a:latin typeface="Georgia"/>
              <a:ea typeface="Georgia"/>
              <a:cs typeface="Georgia"/>
              <a:sym typeface="Georgia"/>
            </a:endParaRPr>
          </a:p>
        </p:txBody>
      </p:sp>
      <p:sp>
        <p:nvSpPr>
          <p:cNvPr id="216" name="Google Shape;216;p29"/>
          <p:cNvSpPr txBox="1"/>
          <p:nvPr/>
        </p:nvSpPr>
        <p:spPr>
          <a:xfrm>
            <a:off x="4244371" y="4484369"/>
            <a:ext cx="4571999"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Georgia"/>
                <a:ea typeface="Georgia"/>
                <a:cs typeface="Georgia"/>
                <a:sym typeface="Georgia"/>
              </a:rPr>
              <a:t>A tool for ensuring that the ISP is meeting waiver requirements and helps to determine goals and outcomes.  </a:t>
            </a:r>
            <a:endParaRPr sz="2400">
              <a:solidFill>
                <a:schemeClr val="dk1"/>
              </a:solidFill>
              <a:latin typeface="Georgia"/>
              <a:ea typeface="Georgia"/>
              <a:cs typeface="Georgia"/>
              <a:sym typeface="Georgia"/>
            </a:endParaRPr>
          </a:p>
        </p:txBody>
      </p:sp>
      <p:pic>
        <p:nvPicPr>
          <p:cNvPr id="217" name="Google Shape;217;p29"/>
          <p:cNvPicPr preferRelativeResize="0"/>
          <p:nvPr/>
        </p:nvPicPr>
        <p:blipFill rotWithShape="1">
          <a:blip r:embed="rId3">
            <a:alphaModFix/>
          </a:blip>
          <a:srcRect b="0" l="0" r="0" t="0"/>
          <a:stretch/>
        </p:blipFill>
        <p:spPr>
          <a:xfrm>
            <a:off x="435168" y="1564413"/>
            <a:ext cx="3809203" cy="4745777"/>
          </a:xfrm>
          <a:prstGeom prst="rect">
            <a:avLst/>
          </a:prstGeom>
          <a:noFill/>
          <a:ln cap="flat" cmpd="sng" w="9525">
            <a:solidFill>
              <a:schemeClr val="dk1"/>
            </a:solidFill>
            <a:prstDash val="solid"/>
            <a:miter lim="800000"/>
            <a:headEnd len="sm" w="sm" type="none"/>
            <a:tailEnd len="sm" w="sm" type="none"/>
          </a:ln>
        </p:spPr>
      </p:pic>
      <p:pic>
        <p:nvPicPr>
          <p:cNvPr id="218" name="Google Shape;218;p29"/>
          <p:cNvPicPr preferRelativeResize="0"/>
          <p:nvPr/>
        </p:nvPicPr>
        <p:blipFill rotWithShape="1">
          <a:blip r:embed="rId4">
            <a:alphaModFix/>
          </a:blip>
          <a:srcRect b="0" l="0" r="0" t="0"/>
          <a:stretch/>
        </p:blipFill>
        <p:spPr>
          <a:xfrm>
            <a:off x="4572000" y="2186464"/>
            <a:ext cx="3916743" cy="2145955"/>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74770" y="3902"/>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4400"/>
              <a:buFont typeface="Georgia"/>
              <a:buNone/>
            </a:pPr>
            <a:r>
              <a:rPr b="0" i="0" lang="en-US" sz="4400" u="none" cap="none" strike="noStrike">
                <a:solidFill>
                  <a:schemeClr val="lt1"/>
                </a:solidFill>
                <a:latin typeface="Georgia"/>
                <a:ea typeface="Georgia"/>
                <a:cs typeface="Georgia"/>
                <a:sym typeface="Georgia"/>
              </a:rPr>
              <a:t>Personal Assistant (PA)</a:t>
            </a:r>
            <a:endParaRPr b="0" i="0" sz="4400" u="none" cap="none" strike="noStrike">
              <a:solidFill>
                <a:schemeClr val="lt1"/>
              </a:solidFill>
              <a:latin typeface="Georgia"/>
              <a:ea typeface="Georgia"/>
              <a:cs typeface="Georgia"/>
              <a:sym typeface="Georgia"/>
            </a:endParaRPr>
          </a:p>
        </p:txBody>
      </p:sp>
      <p:sp>
        <p:nvSpPr>
          <p:cNvPr id="225" name="Google Shape;225;p30"/>
          <p:cNvSpPr txBox="1"/>
          <p:nvPr>
            <p:ph idx="1" type="body"/>
          </p:nvPr>
        </p:nvSpPr>
        <p:spPr>
          <a:xfrm>
            <a:off x="471010" y="1564640"/>
            <a:ext cx="8199120" cy="4693921"/>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480"/>
              <a:buFont typeface="Georgia"/>
              <a:buChar char="•"/>
            </a:pPr>
            <a:r>
              <a:rPr b="0" i="0" lang="en-US" sz="2480" u="none" cap="none" strike="noStrike">
                <a:solidFill>
                  <a:schemeClr val="dk1"/>
                </a:solidFill>
                <a:latin typeface="Georgia"/>
                <a:ea typeface="Georgia"/>
                <a:cs typeface="Georgia"/>
                <a:sym typeface="Georgia"/>
              </a:rPr>
              <a:t>Assists the individual with daily activities at home or in their community</a:t>
            </a:r>
            <a:endParaRPr/>
          </a:p>
          <a:p>
            <a:pPr indent="-342900" lvl="0" marL="342900" marR="0" rtl="0" algn="l">
              <a:lnSpc>
                <a:spcPct val="80000"/>
              </a:lnSpc>
              <a:spcBef>
                <a:spcPts val="496"/>
              </a:spcBef>
              <a:spcAft>
                <a:spcPts val="0"/>
              </a:spcAft>
              <a:buClr>
                <a:schemeClr val="dk1"/>
              </a:buClr>
              <a:buSzPts val="2480"/>
              <a:buFont typeface="Georgia"/>
              <a:buChar char="•"/>
            </a:pPr>
            <a:r>
              <a:rPr b="0" i="0" lang="en-US" sz="2480" u="none" cap="none" strike="noStrike">
                <a:solidFill>
                  <a:schemeClr val="dk1"/>
                </a:solidFill>
                <a:latin typeface="Georgia"/>
                <a:ea typeface="Georgia"/>
                <a:cs typeface="Georgia"/>
                <a:sym typeface="Georgia"/>
              </a:rPr>
              <a:t>May directly perform these activities or support the individual in learning how to perform them</a:t>
            </a:r>
            <a:endParaRPr/>
          </a:p>
          <a:p>
            <a:pPr indent="-342900" lvl="0" marL="342900" marR="0" rtl="0" algn="l">
              <a:lnSpc>
                <a:spcPct val="80000"/>
              </a:lnSpc>
              <a:spcBef>
                <a:spcPts val="496"/>
              </a:spcBef>
              <a:spcAft>
                <a:spcPts val="0"/>
              </a:spcAft>
              <a:buClr>
                <a:schemeClr val="dk1"/>
              </a:buClr>
              <a:buSzPts val="2480"/>
              <a:buFont typeface="Georgia"/>
              <a:buChar char="•"/>
            </a:pPr>
            <a:r>
              <a:rPr b="0" i="0" lang="en-US" sz="2480" u="none" cap="none" strike="noStrike">
                <a:solidFill>
                  <a:schemeClr val="dk1"/>
                </a:solidFill>
                <a:latin typeface="Georgia"/>
                <a:ea typeface="Georgia"/>
                <a:cs typeface="Georgia"/>
                <a:sym typeface="Georgia"/>
              </a:rPr>
              <a:t>Assists the individual in achieving the goals and supports outlined in their ISP (a formal goal is not required.   </a:t>
            </a:r>
            <a:endParaRPr/>
          </a:p>
          <a:p>
            <a:pPr indent="-342900" lvl="0" marL="342900" marR="0" rtl="0" algn="l">
              <a:lnSpc>
                <a:spcPct val="80000"/>
              </a:lnSpc>
              <a:spcBef>
                <a:spcPts val="496"/>
              </a:spcBef>
              <a:spcAft>
                <a:spcPts val="0"/>
              </a:spcAft>
              <a:buClr>
                <a:schemeClr val="dk1"/>
              </a:buClr>
              <a:buSzPts val="2480"/>
              <a:buFont typeface="Georgia"/>
              <a:buChar char="•"/>
            </a:pPr>
            <a:r>
              <a:rPr b="0" i="0" lang="en-US" sz="2480" u="none" cap="none" strike="noStrike">
                <a:solidFill>
                  <a:schemeClr val="dk1"/>
                </a:solidFill>
                <a:latin typeface="Georgia"/>
                <a:ea typeface="Georgia"/>
                <a:cs typeface="Georgia"/>
                <a:sym typeface="Georgia"/>
              </a:rPr>
              <a:t>Can be provided up to 24 hours per day, as identified in the individual’s ISP (if not eligible for State Plan Personal Care).  There has to be a justification for that as people in SDS utilize their natural supports. </a:t>
            </a:r>
            <a:endParaRPr/>
          </a:p>
          <a:p>
            <a:pPr indent="-342900" lvl="0" marL="342900" marR="0" rtl="0" algn="l">
              <a:lnSpc>
                <a:spcPct val="80000"/>
              </a:lnSpc>
              <a:spcBef>
                <a:spcPts val="496"/>
              </a:spcBef>
              <a:spcAft>
                <a:spcPts val="0"/>
              </a:spcAft>
              <a:buClr>
                <a:schemeClr val="dk1"/>
              </a:buClr>
              <a:buSzPts val="2480"/>
              <a:buFont typeface="Georgia"/>
              <a:buChar char="•"/>
            </a:pPr>
            <a:r>
              <a:rPr b="0" i="0" lang="en-US" sz="2480" u="none" cap="none" strike="noStrike">
                <a:solidFill>
                  <a:schemeClr val="dk1"/>
                </a:solidFill>
                <a:latin typeface="Georgia"/>
                <a:ea typeface="Georgia"/>
                <a:cs typeface="Georgia"/>
                <a:sym typeface="Georgia"/>
              </a:rPr>
              <a:t>PA is an active service. PA’s cannot be paid to sleep. </a:t>
            </a:r>
            <a:endParaRPr/>
          </a:p>
          <a:p>
            <a:pPr indent="-185420" lvl="0" marL="342900" marR="0" rtl="0" algn="l">
              <a:lnSpc>
                <a:spcPct val="80000"/>
              </a:lnSpc>
              <a:spcBef>
                <a:spcPts val="496"/>
              </a:spcBef>
              <a:spcAft>
                <a:spcPts val="0"/>
              </a:spcAft>
              <a:buClr>
                <a:schemeClr val="dk1"/>
              </a:buClr>
              <a:buSzPts val="2480"/>
              <a:buFont typeface="Georgia"/>
              <a:buNone/>
            </a:pPr>
            <a:r>
              <a:t/>
            </a:r>
            <a:endParaRPr b="0" i="0" sz="2480" u="none" cap="none" strike="noStrike">
              <a:solidFill>
                <a:schemeClr val="dk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84930" y="44542"/>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Personal Assistance </a:t>
            </a:r>
            <a:br>
              <a:rPr b="0" i="0" lang="en-US" sz="3959" u="none" cap="none" strike="noStrike">
                <a:solidFill>
                  <a:schemeClr val="lt1"/>
                </a:solidFill>
                <a:latin typeface="Georgia"/>
                <a:ea typeface="Georgia"/>
                <a:cs typeface="Georgia"/>
                <a:sym typeface="Georgia"/>
              </a:rPr>
            </a:br>
            <a:r>
              <a:rPr b="0" i="0" lang="en-US" sz="3959" u="none" cap="none" strike="noStrike">
                <a:solidFill>
                  <a:schemeClr val="lt1"/>
                </a:solidFill>
                <a:latin typeface="Georgia"/>
                <a:ea typeface="Georgia"/>
                <a:cs typeface="Georgia"/>
                <a:sym typeface="Georgia"/>
              </a:rPr>
              <a:t>Team Collaboration </a:t>
            </a:r>
            <a:endParaRPr b="0" i="0" sz="3959" u="none" cap="none" strike="noStrike">
              <a:solidFill>
                <a:schemeClr val="lt1"/>
              </a:solidFill>
              <a:latin typeface="Georgia"/>
              <a:ea typeface="Georgia"/>
              <a:cs typeface="Georgia"/>
              <a:sym typeface="Georgia"/>
            </a:endParaRPr>
          </a:p>
        </p:txBody>
      </p:sp>
      <p:sp>
        <p:nvSpPr>
          <p:cNvPr id="232" name="Google Shape;232;p31"/>
          <p:cNvSpPr txBox="1"/>
          <p:nvPr>
            <p:ph idx="1" type="body"/>
          </p:nvPr>
        </p:nvSpPr>
        <p:spPr>
          <a:xfrm>
            <a:off x="471010" y="1432560"/>
            <a:ext cx="8199120" cy="482600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20"/>
              <a:buFont typeface="Georgia"/>
              <a:buChar char="•"/>
            </a:pPr>
            <a:r>
              <a:rPr b="0" i="0" lang="en-US" sz="2720" u="none" cap="none" strike="noStrike">
                <a:solidFill>
                  <a:schemeClr val="dk1"/>
                </a:solidFill>
                <a:latin typeface="Georgia"/>
                <a:ea typeface="Georgia"/>
                <a:cs typeface="Georgia"/>
                <a:sym typeface="Georgia"/>
              </a:rPr>
              <a:t>For self-directed supports Team Collaboration allows the individual’s employees to participate in the ISP and to meet as a team to ensure consistency in its implementation.  A team meeting also can be convened by the individual or their designated representative for the purposes of discussing specific needs of the individual, the individualized progress towards outcomes, and other related concerns. </a:t>
            </a:r>
            <a:endParaRPr/>
          </a:p>
          <a:p>
            <a:pPr indent="-342900" lvl="0" marL="342900" marR="0" rtl="0" algn="l">
              <a:lnSpc>
                <a:spcPct val="90000"/>
              </a:lnSpc>
              <a:spcBef>
                <a:spcPts val="544"/>
              </a:spcBef>
              <a:spcAft>
                <a:spcPts val="0"/>
              </a:spcAft>
              <a:buClr>
                <a:schemeClr val="dk1"/>
              </a:buClr>
              <a:buSzPts val="2720"/>
              <a:buFont typeface="Georgia"/>
              <a:buChar char="•"/>
            </a:pPr>
            <a:r>
              <a:rPr b="0" i="0" lang="en-US" sz="2720" u="none" cap="none" strike="noStrike">
                <a:solidFill>
                  <a:schemeClr val="dk1"/>
                </a:solidFill>
                <a:latin typeface="Georgia"/>
                <a:ea typeface="Georgia"/>
                <a:cs typeface="Georgia"/>
                <a:sym typeface="Georgia"/>
              </a:rPr>
              <a:t>Team collaboration can be included in the individual budget up to </a:t>
            </a:r>
            <a:r>
              <a:rPr b="0" i="0" lang="en-US" sz="2720" u="sng" cap="none" strike="noStrike">
                <a:solidFill>
                  <a:schemeClr val="dk1"/>
                </a:solidFill>
                <a:latin typeface="Georgia"/>
                <a:ea typeface="Georgia"/>
                <a:cs typeface="Georgia"/>
                <a:sym typeface="Georgia"/>
              </a:rPr>
              <a:t>120 hours</a:t>
            </a:r>
            <a:r>
              <a:rPr b="0" i="0" lang="en-US" sz="2720" u="none" cap="none" strike="noStrike">
                <a:solidFill>
                  <a:schemeClr val="dk1"/>
                </a:solidFill>
                <a:latin typeface="Georgia"/>
                <a:ea typeface="Georgia"/>
                <a:cs typeface="Georgia"/>
                <a:sym typeface="Georgia"/>
              </a:rPr>
              <a:t> per plan year.</a:t>
            </a:r>
            <a:endParaRPr/>
          </a:p>
          <a:p>
            <a:pPr indent="0" lvl="0" marL="0" marR="0" rtl="0" algn="l">
              <a:lnSpc>
                <a:spcPct val="90000"/>
              </a:lnSpc>
              <a:spcBef>
                <a:spcPts val="544"/>
              </a:spcBef>
              <a:spcAft>
                <a:spcPts val="0"/>
              </a:spcAft>
              <a:buClr>
                <a:schemeClr val="dk1"/>
              </a:buClr>
              <a:buSzPts val="2720"/>
              <a:buFont typeface="Georgia"/>
              <a:buNone/>
            </a:pPr>
            <a:r>
              <a:t/>
            </a:r>
            <a:endParaRPr b="0" i="0" sz="2720" u="none" cap="none" strike="noStrike">
              <a:solidFill>
                <a:schemeClr val="dk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2"/>
          <p:cNvSpPr txBox="1"/>
          <p:nvPr>
            <p:ph type="title"/>
          </p:nvPr>
        </p:nvSpPr>
        <p:spPr>
          <a:xfrm>
            <a:off x="135730" y="357188"/>
            <a:ext cx="6996590" cy="82137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b="1" i="0" lang="en-US" sz="3959" u="none" cap="none" strike="noStrike">
                <a:solidFill>
                  <a:schemeClr val="lt1"/>
                </a:solidFill>
                <a:latin typeface="Georgia"/>
                <a:ea typeface="Georgia"/>
                <a:cs typeface="Georgia"/>
                <a:sym typeface="Georgia"/>
              </a:rPr>
              <a:t>Medical PA</a:t>
            </a:r>
            <a:br>
              <a:rPr b="0" i="0" lang="en-US" sz="3959" u="none" cap="none" strike="noStrike">
                <a:solidFill>
                  <a:schemeClr val="lt1"/>
                </a:solidFill>
                <a:latin typeface="Georgia"/>
                <a:ea typeface="Georgia"/>
                <a:cs typeface="Georgia"/>
                <a:sym typeface="Georgia"/>
              </a:rPr>
            </a:br>
            <a:endParaRPr b="0" i="0" sz="3959" u="none" cap="none" strike="noStrike">
              <a:solidFill>
                <a:schemeClr val="lt1"/>
              </a:solidFill>
              <a:latin typeface="Georgia"/>
              <a:ea typeface="Georgia"/>
              <a:cs typeface="Georgia"/>
              <a:sym typeface="Georgia"/>
            </a:endParaRPr>
          </a:p>
        </p:txBody>
      </p:sp>
      <p:sp>
        <p:nvSpPr>
          <p:cNvPr id="239" name="Google Shape;239;p32"/>
          <p:cNvSpPr txBox="1"/>
          <p:nvPr>
            <p:ph idx="1" type="body"/>
          </p:nvPr>
        </p:nvSpPr>
        <p:spPr>
          <a:xfrm>
            <a:off x="471010" y="1706880"/>
            <a:ext cx="8199120" cy="4551681"/>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Georgia"/>
              <a:buChar char="•"/>
            </a:pPr>
            <a:r>
              <a:rPr b="0" i="0" lang="en-US" sz="2960" u="none" cap="none" strike="noStrike">
                <a:solidFill>
                  <a:schemeClr val="dk1"/>
                </a:solidFill>
                <a:latin typeface="Georgia"/>
                <a:ea typeface="Georgia"/>
                <a:cs typeface="Georgia"/>
                <a:sym typeface="Georgia"/>
              </a:rPr>
              <a:t>Under special circumstances the individual may need enhanced Medical PA services</a:t>
            </a:r>
            <a:endParaRPr/>
          </a:p>
          <a:p>
            <a:pPr indent="-342900" lvl="0" marL="342900" marR="0" rtl="0" algn="l">
              <a:lnSpc>
                <a:spcPct val="80000"/>
              </a:lnSpc>
              <a:spcBef>
                <a:spcPts val="592"/>
              </a:spcBef>
              <a:spcAft>
                <a:spcPts val="0"/>
              </a:spcAft>
              <a:buClr>
                <a:schemeClr val="dk1"/>
              </a:buClr>
              <a:buSzPts val="2960"/>
              <a:buFont typeface="Georgia"/>
              <a:buChar char="•"/>
            </a:pPr>
            <a:r>
              <a:rPr b="0" i="0" lang="en-US" sz="2960" u="none" cap="none" strike="noStrike">
                <a:solidFill>
                  <a:schemeClr val="dk1"/>
                </a:solidFill>
                <a:latin typeface="Georgia"/>
                <a:ea typeface="Georgia"/>
                <a:cs typeface="Georgia"/>
                <a:sym typeface="Georgia"/>
              </a:rPr>
              <a:t>Each have training requirements which cannot be waived</a:t>
            </a:r>
            <a:endParaRPr/>
          </a:p>
          <a:p>
            <a:pPr indent="-342900" lvl="0" marL="342900" marR="0" rtl="0" algn="l">
              <a:lnSpc>
                <a:spcPct val="80000"/>
              </a:lnSpc>
              <a:spcBef>
                <a:spcPts val="592"/>
              </a:spcBef>
              <a:spcAft>
                <a:spcPts val="0"/>
              </a:spcAft>
              <a:buClr>
                <a:schemeClr val="dk1"/>
              </a:buClr>
              <a:buSzPts val="2960"/>
              <a:buFont typeface="Georgia"/>
              <a:buChar char="•"/>
            </a:pPr>
            <a:r>
              <a:rPr b="0" i="0" lang="en-US" sz="2960" u="none" cap="none" strike="noStrike">
                <a:solidFill>
                  <a:schemeClr val="dk1"/>
                </a:solidFill>
                <a:latin typeface="Georgia"/>
                <a:ea typeface="Georgia"/>
                <a:cs typeface="Georgia"/>
                <a:sym typeface="Georgia"/>
              </a:rPr>
              <a:t>This level of support must be thoroughly outlined and justified in the individual’s ISP, as per the Waiver Manual</a:t>
            </a:r>
            <a:endParaRPr/>
          </a:p>
          <a:p>
            <a:pPr indent="-342900" lvl="0" marL="342900" marR="0" rtl="0" algn="l">
              <a:lnSpc>
                <a:spcPct val="80000"/>
              </a:lnSpc>
              <a:spcBef>
                <a:spcPts val="592"/>
              </a:spcBef>
              <a:spcAft>
                <a:spcPts val="0"/>
              </a:spcAft>
              <a:buClr>
                <a:schemeClr val="dk1"/>
              </a:buClr>
              <a:buSzPts val="2960"/>
              <a:buFont typeface="Georgia"/>
              <a:buChar char="•"/>
            </a:pPr>
            <a:r>
              <a:rPr b="0" i="0" lang="en-US" sz="2960" u="none" cap="none" strike="noStrike">
                <a:solidFill>
                  <a:schemeClr val="dk1"/>
                </a:solidFill>
                <a:latin typeface="Georgia"/>
                <a:ea typeface="Georgia"/>
                <a:cs typeface="Georgia"/>
                <a:sym typeface="Georgia"/>
              </a:rPr>
              <a:t>Under these conditions the individual will typically need a SDS Community Specialist or other agency based waiver service to provide oversight for the PA.  </a:t>
            </a:r>
            <a:endParaRPr b="0" i="0" sz="2960" u="none" cap="none" strike="noStrike">
              <a:solidFill>
                <a:schemeClr val="dk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0" y="0"/>
            <a:ext cx="692404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Georgia"/>
              <a:buNone/>
            </a:pPr>
            <a:r>
              <a:rPr b="1" i="0" lang="en-US" sz="3600" u="none" cap="none" strike="noStrike">
                <a:solidFill>
                  <a:schemeClr val="lt1"/>
                </a:solidFill>
                <a:latin typeface="Georgia"/>
                <a:ea typeface="Georgia"/>
                <a:cs typeface="Georgia"/>
                <a:sym typeface="Georgia"/>
              </a:rPr>
              <a:t>Evaluating the need for Specialized Medical PA</a:t>
            </a:r>
            <a:r>
              <a:rPr b="0" i="0" lang="en-US" sz="3600" u="none" cap="none" strike="noStrike">
                <a:solidFill>
                  <a:schemeClr val="lt1"/>
                </a:solidFill>
                <a:latin typeface="Georgia"/>
                <a:ea typeface="Georgia"/>
                <a:cs typeface="Georgia"/>
                <a:sym typeface="Georgia"/>
              </a:rPr>
              <a:t>  </a:t>
            </a:r>
            <a:endParaRPr/>
          </a:p>
        </p:txBody>
      </p:sp>
      <p:sp>
        <p:nvSpPr>
          <p:cNvPr id="246" name="Google Shape;246;p33"/>
          <p:cNvSpPr txBox="1"/>
          <p:nvPr>
            <p:ph idx="1" type="body"/>
          </p:nvPr>
        </p:nvSpPr>
        <p:spPr>
          <a:xfrm>
            <a:off x="457200" y="19050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Georgia"/>
              <a:buChar char="•"/>
            </a:pPr>
            <a:r>
              <a:rPr b="0" i="0" lang="en-US" sz="3200" u="none" cap="none" strike="noStrike">
                <a:solidFill>
                  <a:schemeClr val="dk1"/>
                </a:solidFill>
                <a:latin typeface="Georgia"/>
                <a:ea typeface="Georgia"/>
                <a:cs typeface="Georgia"/>
                <a:sym typeface="Georgia"/>
              </a:rPr>
              <a:t>The interdisciplinary team has identified that the individual’s level of care requires either the: </a:t>
            </a:r>
            <a:endParaRPr/>
          </a:p>
          <a:p>
            <a:pPr indent="-285750" lvl="1" marL="742950" marR="0" rtl="0" algn="l">
              <a:spcBef>
                <a:spcPts val="56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Direct delivery of care by a licensed medical professional* or, </a:t>
            </a:r>
            <a:endParaRPr/>
          </a:p>
          <a:p>
            <a:pPr indent="-285750" lvl="1" marL="742950" marR="0" rtl="0" algn="l">
              <a:spcBef>
                <a:spcPts val="56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Training, delegation and periodic supervision of care by a licensed medical professional*. </a:t>
            </a:r>
            <a:endParaRPr/>
          </a:p>
          <a:p>
            <a:pPr indent="-342900" lvl="0" marL="342900" marR="0" rtl="0" algn="l">
              <a:spcBef>
                <a:spcPts val="64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title"/>
          </p:nvPr>
        </p:nvSpPr>
        <p:spPr>
          <a:xfrm>
            <a:off x="672354" y="188260"/>
            <a:ext cx="7799295" cy="118334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Georgia"/>
              <a:buNone/>
            </a:pPr>
            <a:r>
              <a:rPr b="0" i="0" lang="en-US" sz="4400" u="none" cap="none" strike="noStrike">
                <a:solidFill>
                  <a:schemeClr val="lt1"/>
                </a:solidFill>
                <a:latin typeface="Georgia"/>
                <a:ea typeface="Georgia"/>
                <a:cs typeface="Georgia"/>
                <a:sym typeface="Georgia"/>
              </a:rPr>
              <a:t>Training Objectives</a:t>
            </a:r>
            <a:endParaRPr b="0" i="0" sz="4400" u="none" cap="none" strike="noStrike">
              <a:solidFill>
                <a:schemeClr val="lt1"/>
              </a:solidFill>
              <a:latin typeface="Georgia"/>
              <a:ea typeface="Georgia"/>
              <a:cs typeface="Georgia"/>
              <a:sym typeface="Georgia"/>
            </a:endParaRPr>
          </a:p>
        </p:txBody>
      </p:sp>
      <p:sp>
        <p:nvSpPr>
          <p:cNvPr id="101" name="Google Shape;101;p16"/>
          <p:cNvSpPr txBox="1"/>
          <p:nvPr>
            <p:ph idx="1" type="body"/>
          </p:nvPr>
        </p:nvSpPr>
        <p:spPr>
          <a:xfrm>
            <a:off x="952500" y="1447800"/>
            <a:ext cx="72390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What is Self-Directed Supports</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Navigating the SDS &amp; PPL’s website</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Designated Role</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Support Broker service </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What services can be self-directed</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Required SDS information in the ISP</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Who can be an SDS employee </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Mapping out paid &amp; non-paid supports</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Understanding the Fiscal Management Service (PPL) </a:t>
            </a:r>
            <a:endParaRPr/>
          </a:p>
          <a:p>
            <a:pPr indent="-342900" lvl="0" marL="342900" marR="0" rtl="0" algn="l">
              <a:lnSpc>
                <a:spcPct val="90000"/>
              </a:lnSpc>
              <a:spcBef>
                <a:spcPts val="518"/>
              </a:spcBef>
              <a:spcAft>
                <a:spcPts val="0"/>
              </a:spcAft>
              <a:buClr>
                <a:srgbClr val="C00000"/>
              </a:buClr>
              <a:buSzPts val="2590"/>
              <a:buFont typeface="Georgia"/>
              <a:buChar char="•"/>
            </a:pPr>
            <a:r>
              <a:rPr b="1" i="0" lang="en-US" sz="2590" u="none" cap="none" strike="noStrike">
                <a:solidFill>
                  <a:srgbClr val="C00000"/>
                </a:solidFill>
                <a:latin typeface="Georgia"/>
                <a:ea typeface="Georgia"/>
                <a:cs typeface="Georgia"/>
                <a:sym typeface="Georgia"/>
              </a:rPr>
              <a:t>Service Monitoring &amp; Reviews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254001" y="0"/>
            <a:ext cx="581152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4400"/>
              <a:buFont typeface="Georgia"/>
              <a:buNone/>
            </a:pPr>
            <a:r>
              <a:rPr b="0" i="0" lang="en-US" sz="4400" u="none" cap="none" strike="noStrike">
                <a:solidFill>
                  <a:schemeClr val="lt1"/>
                </a:solidFill>
                <a:latin typeface="Georgia"/>
                <a:ea typeface="Georgia"/>
                <a:cs typeface="Georgia"/>
                <a:sym typeface="Georgia"/>
              </a:rPr>
              <a:t>Community Specialist</a:t>
            </a:r>
            <a:endParaRPr b="0" i="0" sz="4400" u="none" cap="none" strike="noStrike">
              <a:solidFill>
                <a:schemeClr val="lt1"/>
              </a:solidFill>
              <a:latin typeface="Georgia"/>
              <a:ea typeface="Georgia"/>
              <a:cs typeface="Georgia"/>
              <a:sym typeface="Georgia"/>
            </a:endParaRPr>
          </a:p>
        </p:txBody>
      </p:sp>
      <p:sp>
        <p:nvSpPr>
          <p:cNvPr id="253" name="Google Shape;253;p34"/>
          <p:cNvSpPr txBox="1"/>
          <p:nvPr>
            <p:ph idx="1" type="body"/>
          </p:nvPr>
        </p:nvSpPr>
        <p:spPr>
          <a:xfrm>
            <a:off x="609600" y="1600200"/>
            <a:ext cx="6858000" cy="4648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Georgia"/>
              <a:buChar char="•"/>
            </a:pPr>
            <a:r>
              <a:rPr b="0" i="0" lang="en-US" sz="3200" u="none" cap="none" strike="noStrike">
                <a:solidFill>
                  <a:schemeClr val="dk1"/>
                </a:solidFill>
                <a:latin typeface="Georgia"/>
                <a:ea typeface="Georgia"/>
                <a:cs typeface="Georgia"/>
                <a:sym typeface="Georgia"/>
              </a:rPr>
              <a:t>Used when specialized supports are needed to assist the individual in </a:t>
            </a:r>
            <a:r>
              <a:rPr b="1" i="0" lang="en-US" sz="3200" u="sng" cap="none" strike="noStrike">
                <a:solidFill>
                  <a:schemeClr val="dk1"/>
                </a:solidFill>
                <a:latin typeface="Georgia"/>
                <a:ea typeface="Georgia"/>
                <a:cs typeface="Georgia"/>
                <a:sym typeface="Georgia"/>
              </a:rPr>
              <a:t>achieving outcomes </a:t>
            </a:r>
            <a:r>
              <a:rPr b="0" i="0" lang="en-US" sz="3200" u="none" cap="none" strike="noStrike">
                <a:solidFill>
                  <a:schemeClr val="dk1"/>
                </a:solidFill>
                <a:latin typeface="Georgia"/>
                <a:ea typeface="Georgia"/>
                <a:cs typeface="Georgia"/>
                <a:sym typeface="Georgia"/>
              </a:rPr>
              <a:t>as specified in the Individual Service Plan. Such as nurse delegation or contributing to the development of a positive behavior support plan.</a:t>
            </a:r>
            <a:endParaRPr/>
          </a:p>
          <a:p>
            <a:pPr indent="-342900" lvl="0" marL="342900" marR="0" rtl="0" algn="l">
              <a:spcBef>
                <a:spcPts val="640"/>
              </a:spcBef>
              <a:spcAft>
                <a:spcPts val="0"/>
              </a:spcAft>
              <a:buClr>
                <a:schemeClr val="dk1"/>
              </a:buClr>
              <a:buSzPts val="3200"/>
              <a:buFont typeface="Georgia"/>
              <a:buChar char="•"/>
            </a:pPr>
            <a:r>
              <a:rPr b="0" i="0" lang="en-US" sz="3200" u="none" cap="none" strike="noStrike">
                <a:solidFill>
                  <a:schemeClr val="dk1"/>
                </a:solidFill>
                <a:latin typeface="Georgia"/>
                <a:ea typeface="Georgia"/>
                <a:cs typeface="Georgia"/>
                <a:sym typeface="Georgia"/>
              </a:rPr>
              <a:t>May not duplicate Support Broker or other waiver service.  </a:t>
            </a:r>
            <a:endParaRPr/>
          </a:p>
          <a:p>
            <a:pPr indent="-342900" lvl="0" marL="342900" marR="0" rtl="0" algn="l">
              <a:spcBef>
                <a:spcPts val="64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p:txBody>
      </p:sp>
      <p:grpSp>
        <p:nvGrpSpPr>
          <p:cNvPr id="254" name="Google Shape;254;p34"/>
          <p:cNvGrpSpPr/>
          <p:nvPr/>
        </p:nvGrpSpPr>
        <p:grpSpPr>
          <a:xfrm>
            <a:off x="7162801" y="4479878"/>
            <a:ext cx="1709740" cy="2066976"/>
            <a:chOff x="4272" y="2592"/>
            <a:chExt cx="1029" cy="1244"/>
          </a:xfrm>
        </p:grpSpPr>
        <p:sp>
          <p:nvSpPr>
            <p:cNvPr id="255" name="Google Shape;255;p34"/>
            <p:cNvSpPr/>
            <p:nvPr/>
          </p:nvSpPr>
          <p:spPr>
            <a:xfrm>
              <a:off x="4272" y="2592"/>
              <a:ext cx="1029" cy="12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6" name="Google Shape;256;p34"/>
            <p:cNvSpPr/>
            <p:nvPr/>
          </p:nvSpPr>
          <p:spPr>
            <a:xfrm>
              <a:off x="4278" y="2611"/>
              <a:ext cx="995" cy="1206"/>
            </a:xfrm>
            <a:custGeom>
              <a:rect b="b" l="l" r="r" t="t"/>
              <a:pathLst>
                <a:path extrusionOk="0" h="120000" w="120000">
                  <a:moveTo>
                    <a:pt x="67771" y="398"/>
                  </a:moveTo>
                  <a:lnTo>
                    <a:pt x="67469" y="398"/>
                  </a:lnTo>
                  <a:lnTo>
                    <a:pt x="66626" y="497"/>
                  </a:lnTo>
                  <a:lnTo>
                    <a:pt x="65301" y="497"/>
                  </a:lnTo>
                  <a:lnTo>
                    <a:pt x="63554" y="547"/>
                  </a:lnTo>
                  <a:lnTo>
                    <a:pt x="61385" y="646"/>
                  </a:lnTo>
                  <a:lnTo>
                    <a:pt x="59096" y="945"/>
                  </a:lnTo>
                  <a:lnTo>
                    <a:pt x="56445" y="1243"/>
                  </a:lnTo>
                  <a:lnTo>
                    <a:pt x="53734" y="1592"/>
                  </a:lnTo>
                  <a:lnTo>
                    <a:pt x="50843" y="1990"/>
                  </a:lnTo>
                  <a:lnTo>
                    <a:pt x="47891" y="2437"/>
                  </a:lnTo>
                  <a:lnTo>
                    <a:pt x="45120" y="3134"/>
                  </a:lnTo>
                  <a:lnTo>
                    <a:pt x="42469" y="3781"/>
                  </a:lnTo>
                  <a:lnTo>
                    <a:pt x="39879" y="4626"/>
                  </a:lnTo>
                  <a:lnTo>
                    <a:pt x="37710" y="5572"/>
                  </a:lnTo>
                  <a:lnTo>
                    <a:pt x="35602" y="6616"/>
                  </a:lnTo>
                  <a:lnTo>
                    <a:pt x="34156" y="7860"/>
                  </a:lnTo>
                  <a:lnTo>
                    <a:pt x="32650" y="9054"/>
                  </a:lnTo>
                  <a:lnTo>
                    <a:pt x="30903" y="10497"/>
                  </a:lnTo>
                  <a:lnTo>
                    <a:pt x="29096" y="11990"/>
                  </a:lnTo>
                  <a:lnTo>
                    <a:pt x="27289" y="13532"/>
                  </a:lnTo>
                  <a:lnTo>
                    <a:pt x="25180" y="15124"/>
                  </a:lnTo>
                  <a:lnTo>
                    <a:pt x="23253" y="16716"/>
                  </a:lnTo>
                  <a:lnTo>
                    <a:pt x="21204" y="18258"/>
                  </a:lnTo>
                  <a:lnTo>
                    <a:pt x="19277" y="19850"/>
                  </a:lnTo>
                  <a:lnTo>
                    <a:pt x="17289" y="21393"/>
                  </a:lnTo>
                  <a:lnTo>
                    <a:pt x="15481" y="22885"/>
                  </a:lnTo>
                  <a:lnTo>
                    <a:pt x="13734" y="24278"/>
                  </a:lnTo>
                  <a:lnTo>
                    <a:pt x="12289" y="25621"/>
                  </a:lnTo>
                  <a:lnTo>
                    <a:pt x="10903" y="26766"/>
                  </a:lnTo>
                  <a:lnTo>
                    <a:pt x="9759" y="27910"/>
                  </a:lnTo>
                  <a:lnTo>
                    <a:pt x="8975" y="28855"/>
                  </a:lnTo>
                  <a:lnTo>
                    <a:pt x="8493" y="29601"/>
                  </a:lnTo>
                  <a:lnTo>
                    <a:pt x="7951" y="30447"/>
                  </a:lnTo>
                  <a:lnTo>
                    <a:pt x="7469" y="31791"/>
                  </a:lnTo>
                  <a:lnTo>
                    <a:pt x="6807" y="33383"/>
                  </a:lnTo>
                  <a:lnTo>
                    <a:pt x="6204" y="35273"/>
                  </a:lnTo>
                  <a:lnTo>
                    <a:pt x="5421" y="37363"/>
                  </a:lnTo>
                  <a:lnTo>
                    <a:pt x="4698" y="39601"/>
                  </a:lnTo>
                  <a:lnTo>
                    <a:pt x="3915" y="42089"/>
                  </a:lnTo>
                  <a:lnTo>
                    <a:pt x="3373" y="44726"/>
                  </a:lnTo>
                  <a:lnTo>
                    <a:pt x="2530" y="47263"/>
                  </a:lnTo>
                  <a:lnTo>
                    <a:pt x="1987" y="49850"/>
                  </a:lnTo>
                  <a:lnTo>
                    <a:pt x="1385" y="52388"/>
                  </a:lnTo>
                  <a:lnTo>
                    <a:pt x="963" y="54825"/>
                  </a:lnTo>
                  <a:lnTo>
                    <a:pt x="602" y="57213"/>
                  </a:lnTo>
                  <a:lnTo>
                    <a:pt x="361" y="59402"/>
                  </a:lnTo>
                  <a:lnTo>
                    <a:pt x="120" y="61293"/>
                  </a:lnTo>
                  <a:lnTo>
                    <a:pt x="361" y="62985"/>
                  </a:lnTo>
                  <a:lnTo>
                    <a:pt x="361" y="64477"/>
                  </a:lnTo>
                  <a:lnTo>
                    <a:pt x="481" y="66119"/>
                  </a:lnTo>
                  <a:lnTo>
                    <a:pt x="481" y="67810"/>
                  </a:lnTo>
                  <a:lnTo>
                    <a:pt x="481" y="69601"/>
                  </a:lnTo>
                  <a:lnTo>
                    <a:pt x="361" y="71293"/>
                  </a:lnTo>
                  <a:lnTo>
                    <a:pt x="361" y="73084"/>
                  </a:lnTo>
                  <a:lnTo>
                    <a:pt x="240" y="74875"/>
                  </a:lnTo>
                  <a:lnTo>
                    <a:pt x="240" y="76666"/>
                  </a:lnTo>
                  <a:lnTo>
                    <a:pt x="120" y="78407"/>
                  </a:lnTo>
                  <a:lnTo>
                    <a:pt x="120" y="80099"/>
                  </a:lnTo>
                  <a:lnTo>
                    <a:pt x="0" y="81691"/>
                  </a:lnTo>
                  <a:lnTo>
                    <a:pt x="120" y="83233"/>
                  </a:lnTo>
                  <a:lnTo>
                    <a:pt x="120" y="84626"/>
                  </a:lnTo>
                  <a:lnTo>
                    <a:pt x="240" y="85970"/>
                  </a:lnTo>
                  <a:lnTo>
                    <a:pt x="481" y="87114"/>
                  </a:lnTo>
                  <a:lnTo>
                    <a:pt x="843" y="88109"/>
                  </a:lnTo>
                  <a:lnTo>
                    <a:pt x="1144" y="89154"/>
                  </a:lnTo>
                  <a:lnTo>
                    <a:pt x="1626" y="90398"/>
                  </a:lnTo>
                  <a:lnTo>
                    <a:pt x="2108" y="91840"/>
                  </a:lnTo>
                  <a:lnTo>
                    <a:pt x="2891" y="93333"/>
                  </a:lnTo>
                  <a:lnTo>
                    <a:pt x="3554" y="94925"/>
                  </a:lnTo>
                  <a:lnTo>
                    <a:pt x="4397" y="96716"/>
                  </a:lnTo>
                  <a:lnTo>
                    <a:pt x="5301" y="98457"/>
                  </a:lnTo>
                  <a:lnTo>
                    <a:pt x="6445" y="100248"/>
                  </a:lnTo>
                  <a:lnTo>
                    <a:pt x="7349" y="102039"/>
                  </a:lnTo>
                  <a:lnTo>
                    <a:pt x="8493" y="103731"/>
                  </a:lnTo>
                  <a:lnTo>
                    <a:pt x="9518" y="105422"/>
                  </a:lnTo>
                  <a:lnTo>
                    <a:pt x="10783" y="107064"/>
                  </a:lnTo>
                  <a:lnTo>
                    <a:pt x="11807" y="108457"/>
                  </a:lnTo>
                  <a:lnTo>
                    <a:pt x="13072" y="109701"/>
                  </a:lnTo>
                  <a:lnTo>
                    <a:pt x="14216" y="110845"/>
                  </a:lnTo>
                  <a:lnTo>
                    <a:pt x="15361" y="111691"/>
                  </a:lnTo>
                  <a:lnTo>
                    <a:pt x="16626" y="112437"/>
                  </a:lnTo>
                  <a:lnTo>
                    <a:pt x="18253" y="113283"/>
                  </a:lnTo>
                  <a:lnTo>
                    <a:pt x="19819" y="114129"/>
                  </a:lnTo>
                  <a:lnTo>
                    <a:pt x="21746" y="114975"/>
                  </a:lnTo>
                  <a:lnTo>
                    <a:pt x="23855" y="115721"/>
                  </a:lnTo>
                  <a:lnTo>
                    <a:pt x="26144" y="116616"/>
                  </a:lnTo>
                  <a:lnTo>
                    <a:pt x="28433" y="117363"/>
                  </a:lnTo>
                  <a:lnTo>
                    <a:pt x="30903" y="118109"/>
                  </a:lnTo>
                  <a:lnTo>
                    <a:pt x="33433" y="118656"/>
                  </a:lnTo>
                  <a:lnTo>
                    <a:pt x="35963" y="119253"/>
                  </a:lnTo>
                  <a:lnTo>
                    <a:pt x="38493" y="119601"/>
                  </a:lnTo>
                  <a:lnTo>
                    <a:pt x="41144" y="119900"/>
                  </a:lnTo>
                  <a:lnTo>
                    <a:pt x="43554" y="120000"/>
                  </a:lnTo>
                  <a:lnTo>
                    <a:pt x="46024" y="120000"/>
                  </a:lnTo>
                  <a:lnTo>
                    <a:pt x="48433" y="119800"/>
                  </a:lnTo>
                  <a:lnTo>
                    <a:pt x="50843" y="119502"/>
                  </a:lnTo>
                  <a:lnTo>
                    <a:pt x="53253" y="118855"/>
                  </a:lnTo>
                  <a:lnTo>
                    <a:pt x="56204" y="118109"/>
                  </a:lnTo>
                  <a:lnTo>
                    <a:pt x="59578" y="117164"/>
                  </a:lnTo>
                  <a:lnTo>
                    <a:pt x="63313" y="116119"/>
                  </a:lnTo>
                  <a:lnTo>
                    <a:pt x="67228" y="114975"/>
                  </a:lnTo>
                  <a:lnTo>
                    <a:pt x="71445" y="113830"/>
                  </a:lnTo>
                  <a:lnTo>
                    <a:pt x="75662" y="112537"/>
                  </a:lnTo>
                  <a:lnTo>
                    <a:pt x="79939" y="111293"/>
                  </a:lnTo>
                  <a:lnTo>
                    <a:pt x="84036" y="110000"/>
                  </a:lnTo>
                  <a:lnTo>
                    <a:pt x="88192" y="108656"/>
                  </a:lnTo>
                  <a:lnTo>
                    <a:pt x="91927" y="107412"/>
                  </a:lnTo>
                  <a:lnTo>
                    <a:pt x="95481" y="106268"/>
                  </a:lnTo>
                  <a:lnTo>
                    <a:pt x="98614" y="105174"/>
                  </a:lnTo>
                  <a:lnTo>
                    <a:pt x="101204" y="104228"/>
                  </a:lnTo>
                  <a:lnTo>
                    <a:pt x="103373" y="103333"/>
                  </a:lnTo>
                  <a:lnTo>
                    <a:pt x="104879" y="102587"/>
                  </a:lnTo>
                  <a:lnTo>
                    <a:pt x="106024" y="101940"/>
                  </a:lnTo>
                  <a:lnTo>
                    <a:pt x="107168" y="101194"/>
                  </a:lnTo>
                  <a:lnTo>
                    <a:pt x="108313" y="100248"/>
                  </a:lnTo>
                  <a:lnTo>
                    <a:pt x="109457" y="99303"/>
                  </a:lnTo>
                  <a:lnTo>
                    <a:pt x="110602" y="97960"/>
                  </a:lnTo>
                  <a:lnTo>
                    <a:pt x="111746" y="96567"/>
                  </a:lnTo>
                  <a:lnTo>
                    <a:pt x="112891" y="94825"/>
                  </a:lnTo>
                  <a:lnTo>
                    <a:pt x="113915" y="92935"/>
                  </a:lnTo>
                  <a:lnTo>
                    <a:pt x="114819" y="90696"/>
                  </a:lnTo>
                  <a:lnTo>
                    <a:pt x="115783" y="88109"/>
                  </a:lnTo>
                  <a:lnTo>
                    <a:pt x="116566" y="85223"/>
                  </a:lnTo>
                  <a:lnTo>
                    <a:pt x="117349" y="81990"/>
                  </a:lnTo>
                  <a:lnTo>
                    <a:pt x="117951" y="78308"/>
                  </a:lnTo>
                  <a:lnTo>
                    <a:pt x="118493" y="74228"/>
                  </a:lnTo>
                  <a:lnTo>
                    <a:pt x="118855" y="69701"/>
                  </a:lnTo>
                  <a:lnTo>
                    <a:pt x="119096" y="64676"/>
                  </a:lnTo>
                  <a:lnTo>
                    <a:pt x="119277" y="59402"/>
                  </a:lnTo>
                  <a:lnTo>
                    <a:pt x="119518" y="54378"/>
                  </a:lnTo>
                  <a:lnTo>
                    <a:pt x="119759" y="49552"/>
                  </a:lnTo>
                  <a:lnTo>
                    <a:pt x="119879" y="44925"/>
                  </a:lnTo>
                  <a:lnTo>
                    <a:pt x="120000" y="40497"/>
                  </a:lnTo>
                  <a:lnTo>
                    <a:pt x="120000" y="36119"/>
                  </a:lnTo>
                  <a:lnTo>
                    <a:pt x="119759" y="32139"/>
                  </a:lnTo>
                  <a:lnTo>
                    <a:pt x="119277" y="28358"/>
                  </a:lnTo>
                  <a:lnTo>
                    <a:pt x="118614" y="24776"/>
                  </a:lnTo>
                  <a:lnTo>
                    <a:pt x="117590" y="21442"/>
                  </a:lnTo>
                  <a:lnTo>
                    <a:pt x="116084" y="18358"/>
                  </a:lnTo>
                  <a:lnTo>
                    <a:pt x="114397" y="15522"/>
                  </a:lnTo>
                  <a:lnTo>
                    <a:pt x="112108" y="12885"/>
                  </a:lnTo>
                  <a:lnTo>
                    <a:pt x="109216" y="10597"/>
                  </a:lnTo>
                  <a:lnTo>
                    <a:pt x="105903" y="8507"/>
                  </a:lnTo>
                  <a:lnTo>
                    <a:pt x="102048" y="6815"/>
                  </a:lnTo>
                  <a:lnTo>
                    <a:pt x="97771" y="5223"/>
                  </a:lnTo>
                  <a:lnTo>
                    <a:pt x="93915" y="3980"/>
                  </a:lnTo>
                  <a:lnTo>
                    <a:pt x="90361" y="2935"/>
                  </a:lnTo>
                  <a:lnTo>
                    <a:pt x="87048" y="2089"/>
                  </a:lnTo>
                  <a:lnTo>
                    <a:pt x="83915" y="1343"/>
                  </a:lnTo>
                  <a:lnTo>
                    <a:pt x="81084" y="845"/>
                  </a:lnTo>
                  <a:lnTo>
                    <a:pt x="78554" y="497"/>
                  </a:lnTo>
                  <a:lnTo>
                    <a:pt x="76385" y="298"/>
                  </a:lnTo>
                  <a:lnTo>
                    <a:pt x="74337" y="99"/>
                  </a:lnTo>
                  <a:lnTo>
                    <a:pt x="72590" y="99"/>
                  </a:lnTo>
                  <a:lnTo>
                    <a:pt x="71084" y="0"/>
                  </a:lnTo>
                  <a:lnTo>
                    <a:pt x="69939" y="199"/>
                  </a:lnTo>
                  <a:lnTo>
                    <a:pt x="68915" y="199"/>
                  </a:lnTo>
                  <a:lnTo>
                    <a:pt x="68373" y="298"/>
                  </a:lnTo>
                  <a:lnTo>
                    <a:pt x="68012" y="298"/>
                  </a:lnTo>
                  <a:lnTo>
                    <a:pt x="67771" y="398"/>
                  </a:lnTo>
                  <a:lnTo>
                    <a:pt x="67771" y="3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7" name="Google Shape;257;p34"/>
            <p:cNvSpPr/>
            <p:nvPr/>
          </p:nvSpPr>
          <p:spPr>
            <a:xfrm>
              <a:off x="4295" y="2644"/>
              <a:ext cx="956" cy="917"/>
            </a:xfrm>
            <a:custGeom>
              <a:rect b="b" l="l" r="r" t="t"/>
              <a:pathLst>
                <a:path extrusionOk="0" h="120000" w="120000">
                  <a:moveTo>
                    <a:pt x="4018" y="119999"/>
                  </a:moveTo>
                  <a:lnTo>
                    <a:pt x="3767" y="119476"/>
                  </a:lnTo>
                  <a:lnTo>
                    <a:pt x="3579" y="118887"/>
                  </a:lnTo>
                  <a:lnTo>
                    <a:pt x="3202" y="118102"/>
                  </a:lnTo>
                  <a:lnTo>
                    <a:pt x="2951" y="117121"/>
                  </a:lnTo>
                  <a:lnTo>
                    <a:pt x="2574" y="116139"/>
                  </a:lnTo>
                  <a:lnTo>
                    <a:pt x="2260" y="114896"/>
                  </a:lnTo>
                  <a:lnTo>
                    <a:pt x="1883" y="113653"/>
                  </a:lnTo>
                  <a:lnTo>
                    <a:pt x="1632" y="112279"/>
                  </a:lnTo>
                  <a:lnTo>
                    <a:pt x="1318" y="110905"/>
                  </a:lnTo>
                  <a:lnTo>
                    <a:pt x="941" y="109531"/>
                  </a:lnTo>
                  <a:lnTo>
                    <a:pt x="565" y="108157"/>
                  </a:lnTo>
                  <a:lnTo>
                    <a:pt x="439" y="106782"/>
                  </a:lnTo>
                  <a:lnTo>
                    <a:pt x="125" y="105408"/>
                  </a:lnTo>
                  <a:lnTo>
                    <a:pt x="0" y="104296"/>
                  </a:lnTo>
                  <a:lnTo>
                    <a:pt x="0" y="103184"/>
                  </a:lnTo>
                  <a:lnTo>
                    <a:pt x="0" y="102202"/>
                  </a:lnTo>
                  <a:lnTo>
                    <a:pt x="0" y="100959"/>
                  </a:lnTo>
                  <a:lnTo>
                    <a:pt x="125" y="98931"/>
                  </a:lnTo>
                  <a:lnTo>
                    <a:pt x="188" y="96444"/>
                  </a:lnTo>
                  <a:lnTo>
                    <a:pt x="565" y="93369"/>
                  </a:lnTo>
                  <a:lnTo>
                    <a:pt x="941" y="89901"/>
                  </a:lnTo>
                  <a:lnTo>
                    <a:pt x="1318" y="86172"/>
                  </a:lnTo>
                  <a:lnTo>
                    <a:pt x="1758" y="82050"/>
                  </a:lnTo>
                  <a:lnTo>
                    <a:pt x="2260" y="77928"/>
                  </a:lnTo>
                  <a:lnTo>
                    <a:pt x="2574" y="73609"/>
                  </a:lnTo>
                  <a:lnTo>
                    <a:pt x="3076" y="69487"/>
                  </a:lnTo>
                  <a:lnTo>
                    <a:pt x="3453" y="65365"/>
                  </a:lnTo>
                  <a:lnTo>
                    <a:pt x="3893" y="61504"/>
                  </a:lnTo>
                  <a:lnTo>
                    <a:pt x="4270" y="57906"/>
                  </a:lnTo>
                  <a:lnTo>
                    <a:pt x="4646" y="54830"/>
                  </a:lnTo>
                  <a:lnTo>
                    <a:pt x="4960" y="52213"/>
                  </a:lnTo>
                  <a:lnTo>
                    <a:pt x="5337" y="50119"/>
                  </a:lnTo>
                  <a:lnTo>
                    <a:pt x="5463" y="48222"/>
                  </a:lnTo>
                  <a:lnTo>
                    <a:pt x="6091" y="46259"/>
                  </a:lnTo>
                  <a:lnTo>
                    <a:pt x="6656" y="44231"/>
                  </a:lnTo>
                  <a:lnTo>
                    <a:pt x="7472" y="42137"/>
                  </a:lnTo>
                  <a:lnTo>
                    <a:pt x="8540" y="40043"/>
                  </a:lnTo>
                  <a:lnTo>
                    <a:pt x="9670" y="38015"/>
                  </a:lnTo>
                  <a:lnTo>
                    <a:pt x="10863" y="35921"/>
                  </a:lnTo>
                  <a:lnTo>
                    <a:pt x="12119" y="33827"/>
                  </a:lnTo>
                  <a:lnTo>
                    <a:pt x="13312" y="31799"/>
                  </a:lnTo>
                  <a:lnTo>
                    <a:pt x="14631" y="29836"/>
                  </a:lnTo>
                  <a:lnTo>
                    <a:pt x="15949" y="27938"/>
                  </a:lnTo>
                  <a:lnTo>
                    <a:pt x="17268" y="26303"/>
                  </a:lnTo>
                  <a:lnTo>
                    <a:pt x="18461" y="24732"/>
                  </a:lnTo>
                  <a:lnTo>
                    <a:pt x="19654" y="23227"/>
                  </a:lnTo>
                  <a:lnTo>
                    <a:pt x="20722" y="21984"/>
                  </a:lnTo>
                  <a:lnTo>
                    <a:pt x="21789" y="20872"/>
                  </a:lnTo>
                  <a:lnTo>
                    <a:pt x="22794" y="19760"/>
                  </a:lnTo>
                  <a:lnTo>
                    <a:pt x="24175" y="18647"/>
                  </a:lnTo>
                  <a:lnTo>
                    <a:pt x="25745" y="17404"/>
                  </a:lnTo>
                  <a:lnTo>
                    <a:pt x="27629" y="16030"/>
                  </a:lnTo>
                  <a:lnTo>
                    <a:pt x="29576" y="14656"/>
                  </a:lnTo>
                  <a:lnTo>
                    <a:pt x="31711" y="13282"/>
                  </a:lnTo>
                  <a:lnTo>
                    <a:pt x="33846" y="11777"/>
                  </a:lnTo>
                  <a:lnTo>
                    <a:pt x="36106" y="10534"/>
                  </a:lnTo>
                  <a:lnTo>
                    <a:pt x="38367" y="9160"/>
                  </a:lnTo>
                  <a:lnTo>
                    <a:pt x="40690" y="7917"/>
                  </a:lnTo>
                  <a:lnTo>
                    <a:pt x="42700" y="6673"/>
                  </a:lnTo>
                  <a:lnTo>
                    <a:pt x="44835" y="5692"/>
                  </a:lnTo>
                  <a:lnTo>
                    <a:pt x="46656" y="4841"/>
                  </a:lnTo>
                  <a:lnTo>
                    <a:pt x="48414" y="4056"/>
                  </a:lnTo>
                  <a:lnTo>
                    <a:pt x="49858" y="3467"/>
                  </a:lnTo>
                  <a:lnTo>
                    <a:pt x="51051" y="3206"/>
                  </a:lnTo>
                  <a:lnTo>
                    <a:pt x="52244" y="2813"/>
                  </a:lnTo>
                  <a:lnTo>
                    <a:pt x="53689" y="2551"/>
                  </a:lnTo>
                  <a:lnTo>
                    <a:pt x="55321" y="2355"/>
                  </a:lnTo>
                  <a:lnTo>
                    <a:pt x="57268" y="1962"/>
                  </a:lnTo>
                  <a:lnTo>
                    <a:pt x="59403" y="1701"/>
                  </a:lnTo>
                  <a:lnTo>
                    <a:pt x="61538" y="1308"/>
                  </a:lnTo>
                  <a:lnTo>
                    <a:pt x="63799" y="1112"/>
                  </a:lnTo>
                  <a:lnTo>
                    <a:pt x="66059" y="850"/>
                  </a:lnTo>
                  <a:lnTo>
                    <a:pt x="68257" y="588"/>
                  </a:lnTo>
                  <a:lnTo>
                    <a:pt x="70392" y="327"/>
                  </a:lnTo>
                  <a:lnTo>
                    <a:pt x="72401" y="65"/>
                  </a:lnTo>
                  <a:lnTo>
                    <a:pt x="74285" y="65"/>
                  </a:lnTo>
                  <a:lnTo>
                    <a:pt x="75981" y="0"/>
                  </a:lnTo>
                  <a:lnTo>
                    <a:pt x="77425" y="0"/>
                  </a:lnTo>
                  <a:lnTo>
                    <a:pt x="78492" y="0"/>
                  </a:lnTo>
                  <a:lnTo>
                    <a:pt x="79183" y="65"/>
                  </a:lnTo>
                  <a:lnTo>
                    <a:pt x="79937" y="196"/>
                  </a:lnTo>
                  <a:lnTo>
                    <a:pt x="80879" y="458"/>
                  </a:lnTo>
                  <a:lnTo>
                    <a:pt x="81946" y="719"/>
                  </a:lnTo>
                  <a:lnTo>
                    <a:pt x="83390" y="981"/>
                  </a:lnTo>
                  <a:lnTo>
                    <a:pt x="84835" y="1308"/>
                  </a:lnTo>
                  <a:lnTo>
                    <a:pt x="86467" y="1701"/>
                  </a:lnTo>
                  <a:lnTo>
                    <a:pt x="88163" y="2093"/>
                  </a:lnTo>
                  <a:lnTo>
                    <a:pt x="89921" y="2551"/>
                  </a:lnTo>
                  <a:lnTo>
                    <a:pt x="91491" y="2944"/>
                  </a:lnTo>
                  <a:lnTo>
                    <a:pt x="93186" y="3467"/>
                  </a:lnTo>
                  <a:lnTo>
                    <a:pt x="94693" y="3794"/>
                  </a:lnTo>
                  <a:lnTo>
                    <a:pt x="96012" y="4318"/>
                  </a:lnTo>
                  <a:lnTo>
                    <a:pt x="97205" y="4711"/>
                  </a:lnTo>
                  <a:lnTo>
                    <a:pt x="98210" y="5169"/>
                  </a:lnTo>
                  <a:lnTo>
                    <a:pt x="98901" y="5561"/>
                  </a:lnTo>
                  <a:lnTo>
                    <a:pt x="99403" y="6085"/>
                  </a:lnTo>
                  <a:lnTo>
                    <a:pt x="99591" y="6412"/>
                  </a:lnTo>
                  <a:lnTo>
                    <a:pt x="100219" y="7066"/>
                  </a:lnTo>
                  <a:lnTo>
                    <a:pt x="100910" y="7655"/>
                  </a:lnTo>
                  <a:lnTo>
                    <a:pt x="101789" y="8571"/>
                  </a:lnTo>
                  <a:lnTo>
                    <a:pt x="102731" y="9552"/>
                  </a:lnTo>
                  <a:lnTo>
                    <a:pt x="103799" y="10534"/>
                  </a:lnTo>
                  <a:lnTo>
                    <a:pt x="104866" y="11515"/>
                  </a:lnTo>
                  <a:lnTo>
                    <a:pt x="105934" y="12628"/>
                  </a:lnTo>
                  <a:lnTo>
                    <a:pt x="107001" y="13675"/>
                  </a:lnTo>
                  <a:lnTo>
                    <a:pt x="108069" y="14787"/>
                  </a:lnTo>
                  <a:lnTo>
                    <a:pt x="109010" y="15637"/>
                  </a:lnTo>
                  <a:lnTo>
                    <a:pt x="110015" y="16619"/>
                  </a:lnTo>
                  <a:lnTo>
                    <a:pt x="110706" y="17535"/>
                  </a:lnTo>
                  <a:lnTo>
                    <a:pt x="111397" y="18255"/>
                  </a:lnTo>
                  <a:lnTo>
                    <a:pt x="111773" y="18974"/>
                  </a:lnTo>
                  <a:lnTo>
                    <a:pt x="112025" y="19498"/>
                  </a:lnTo>
                  <a:lnTo>
                    <a:pt x="112276" y="20021"/>
                  </a:lnTo>
                  <a:lnTo>
                    <a:pt x="112527" y="20741"/>
                  </a:lnTo>
                  <a:lnTo>
                    <a:pt x="112841" y="21723"/>
                  </a:lnTo>
                  <a:lnTo>
                    <a:pt x="113469" y="22835"/>
                  </a:lnTo>
                  <a:lnTo>
                    <a:pt x="114034" y="23947"/>
                  </a:lnTo>
                  <a:lnTo>
                    <a:pt x="114662" y="25321"/>
                  </a:lnTo>
                  <a:lnTo>
                    <a:pt x="115353" y="26695"/>
                  </a:lnTo>
                  <a:lnTo>
                    <a:pt x="116106" y="28200"/>
                  </a:lnTo>
                  <a:lnTo>
                    <a:pt x="116671" y="29705"/>
                  </a:lnTo>
                  <a:lnTo>
                    <a:pt x="117362" y="31079"/>
                  </a:lnTo>
                  <a:lnTo>
                    <a:pt x="117990" y="32453"/>
                  </a:lnTo>
                  <a:lnTo>
                    <a:pt x="118555" y="33827"/>
                  </a:lnTo>
                  <a:lnTo>
                    <a:pt x="119058" y="34940"/>
                  </a:lnTo>
                  <a:lnTo>
                    <a:pt x="119434" y="36052"/>
                  </a:lnTo>
                  <a:lnTo>
                    <a:pt x="119748" y="37033"/>
                  </a:lnTo>
                  <a:lnTo>
                    <a:pt x="119874" y="37884"/>
                  </a:lnTo>
                  <a:lnTo>
                    <a:pt x="120000" y="38538"/>
                  </a:lnTo>
                  <a:lnTo>
                    <a:pt x="120000" y="39389"/>
                  </a:lnTo>
                  <a:lnTo>
                    <a:pt x="120000" y="40239"/>
                  </a:lnTo>
                  <a:lnTo>
                    <a:pt x="120000" y="41286"/>
                  </a:lnTo>
                  <a:lnTo>
                    <a:pt x="120000" y="42137"/>
                  </a:lnTo>
                  <a:lnTo>
                    <a:pt x="120000" y="43118"/>
                  </a:lnTo>
                  <a:lnTo>
                    <a:pt x="120000" y="44100"/>
                  </a:lnTo>
                  <a:lnTo>
                    <a:pt x="120000" y="45081"/>
                  </a:lnTo>
                  <a:lnTo>
                    <a:pt x="119874" y="45997"/>
                  </a:lnTo>
                  <a:lnTo>
                    <a:pt x="119874" y="46717"/>
                  </a:lnTo>
                  <a:lnTo>
                    <a:pt x="119748" y="47633"/>
                  </a:lnTo>
                  <a:lnTo>
                    <a:pt x="119748" y="48222"/>
                  </a:lnTo>
                  <a:lnTo>
                    <a:pt x="119748" y="48876"/>
                  </a:lnTo>
                  <a:lnTo>
                    <a:pt x="119748" y="49203"/>
                  </a:lnTo>
                  <a:lnTo>
                    <a:pt x="119748" y="49465"/>
                  </a:lnTo>
                  <a:lnTo>
                    <a:pt x="119748" y="49596"/>
                  </a:lnTo>
                  <a:lnTo>
                    <a:pt x="119686" y="50185"/>
                  </a:lnTo>
                  <a:lnTo>
                    <a:pt x="119309" y="52213"/>
                  </a:lnTo>
                  <a:lnTo>
                    <a:pt x="118932" y="55158"/>
                  </a:lnTo>
                  <a:lnTo>
                    <a:pt x="118367" y="59149"/>
                  </a:lnTo>
                  <a:lnTo>
                    <a:pt x="117739" y="63794"/>
                  </a:lnTo>
                  <a:lnTo>
                    <a:pt x="116923" y="68964"/>
                  </a:lnTo>
                  <a:lnTo>
                    <a:pt x="116106" y="74591"/>
                  </a:lnTo>
                  <a:lnTo>
                    <a:pt x="115353" y="80283"/>
                  </a:lnTo>
                  <a:lnTo>
                    <a:pt x="114411" y="86041"/>
                  </a:lnTo>
                  <a:lnTo>
                    <a:pt x="113594" y="91603"/>
                  </a:lnTo>
                  <a:lnTo>
                    <a:pt x="112715" y="96837"/>
                  </a:lnTo>
                  <a:lnTo>
                    <a:pt x="111899" y="101548"/>
                  </a:lnTo>
                  <a:lnTo>
                    <a:pt x="111083" y="105539"/>
                  </a:lnTo>
                  <a:lnTo>
                    <a:pt x="110455" y="108811"/>
                  </a:lnTo>
                  <a:lnTo>
                    <a:pt x="110015" y="110905"/>
                  </a:lnTo>
                  <a:lnTo>
                    <a:pt x="109513" y="111755"/>
                  </a:lnTo>
                  <a:lnTo>
                    <a:pt x="107943" y="111886"/>
                  </a:lnTo>
                  <a:lnTo>
                    <a:pt x="104489" y="112279"/>
                  </a:lnTo>
                  <a:lnTo>
                    <a:pt x="99026" y="112737"/>
                  </a:lnTo>
                  <a:lnTo>
                    <a:pt x="92244" y="113391"/>
                  </a:lnTo>
                  <a:lnTo>
                    <a:pt x="84081" y="113980"/>
                  </a:lnTo>
                  <a:lnTo>
                    <a:pt x="75290" y="114634"/>
                  </a:lnTo>
                  <a:lnTo>
                    <a:pt x="65745" y="115354"/>
                  </a:lnTo>
                  <a:lnTo>
                    <a:pt x="56075" y="116139"/>
                  </a:lnTo>
                  <a:lnTo>
                    <a:pt x="46279" y="116859"/>
                  </a:lnTo>
                  <a:lnTo>
                    <a:pt x="36860" y="117513"/>
                  </a:lnTo>
                  <a:lnTo>
                    <a:pt x="28006" y="118102"/>
                  </a:lnTo>
                  <a:lnTo>
                    <a:pt x="20156" y="118756"/>
                  </a:lnTo>
                  <a:lnTo>
                    <a:pt x="13563" y="119214"/>
                  </a:lnTo>
                  <a:lnTo>
                    <a:pt x="8477" y="119607"/>
                  </a:lnTo>
                  <a:lnTo>
                    <a:pt x="5086" y="119869"/>
                  </a:lnTo>
                  <a:lnTo>
                    <a:pt x="4018" y="119999"/>
                  </a:lnTo>
                  <a:lnTo>
                    <a:pt x="4018" y="119999"/>
                  </a:lnTo>
                  <a:close/>
                </a:path>
              </a:pathLst>
            </a:custGeom>
            <a:solidFill>
              <a:srgbClr val="8FCC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8" name="Google Shape;258;p34"/>
            <p:cNvSpPr/>
            <p:nvPr/>
          </p:nvSpPr>
          <p:spPr>
            <a:xfrm>
              <a:off x="4605" y="3003"/>
              <a:ext cx="26" cy="72"/>
            </a:xfrm>
            <a:custGeom>
              <a:rect b="b" l="l" r="r" t="t"/>
              <a:pathLst>
                <a:path extrusionOk="0" h="120000" w="120000">
                  <a:moveTo>
                    <a:pt x="18113" y="28137"/>
                  </a:moveTo>
                  <a:lnTo>
                    <a:pt x="9056" y="36413"/>
                  </a:lnTo>
                  <a:lnTo>
                    <a:pt x="9056" y="47172"/>
                  </a:lnTo>
                  <a:lnTo>
                    <a:pt x="4528" y="57103"/>
                  </a:lnTo>
                  <a:lnTo>
                    <a:pt x="4528" y="67862"/>
                  </a:lnTo>
                  <a:lnTo>
                    <a:pt x="0" y="75310"/>
                  </a:lnTo>
                  <a:lnTo>
                    <a:pt x="4528" y="86896"/>
                  </a:lnTo>
                  <a:lnTo>
                    <a:pt x="4528" y="94344"/>
                  </a:lnTo>
                  <a:lnTo>
                    <a:pt x="9056" y="102620"/>
                  </a:lnTo>
                  <a:lnTo>
                    <a:pt x="9056" y="108413"/>
                  </a:lnTo>
                  <a:lnTo>
                    <a:pt x="18113" y="113379"/>
                  </a:lnTo>
                  <a:lnTo>
                    <a:pt x="22641" y="116689"/>
                  </a:lnTo>
                  <a:lnTo>
                    <a:pt x="29433" y="120000"/>
                  </a:lnTo>
                  <a:lnTo>
                    <a:pt x="33962" y="118344"/>
                  </a:lnTo>
                  <a:lnTo>
                    <a:pt x="43018" y="115034"/>
                  </a:lnTo>
                  <a:lnTo>
                    <a:pt x="56603" y="110068"/>
                  </a:lnTo>
                  <a:lnTo>
                    <a:pt x="70188" y="102620"/>
                  </a:lnTo>
                  <a:lnTo>
                    <a:pt x="76981" y="91034"/>
                  </a:lnTo>
                  <a:lnTo>
                    <a:pt x="86037" y="83586"/>
                  </a:lnTo>
                  <a:lnTo>
                    <a:pt x="95094" y="73655"/>
                  </a:lnTo>
                  <a:lnTo>
                    <a:pt x="104150" y="66206"/>
                  </a:lnTo>
                  <a:lnTo>
                    <a:pt x="108679" y="57931"/>
                  </a:lnTo>
                  <a:lnTo>
                    <a:pt x="113207" y="52137"/>
                  </a:lnTo>
                  <a:lnTo>
                    <a:pt x="115471" y="43862"/>
                  </a:lnTo>
                  <a:lnTo>
                    <a:pt x="120000" y="39724"/>
                  </a:lnTo>
                  <a:lnTo>
                    <a:pt x="120000" y="33103"/>
                  </a:lnTo>
                  <a:lnTo>
                    <a:pt x="120000" y="28137"/>
                  </a:lnTo>
                  <a:lnTo>
                    <a:pt x="115471" y="24000"/>
                  </a:lnTo>
                  <a:lnTo>
                    <a:pt x="115471" y="19034"/>
                  </a:lnTo>
                  <a:lnTo>
                    <a:pt x="108679" y="14068"/>
                  </a:lnTo>
                  <a:lnTo>
                    <a:pt x="104150" y="10758"/>
                  </a:lnTo>
                  <a:lnTo>
                    <a:pt x="99622" y="8275"/>
                  </a:lnTo>
                  <a:lnTo>
                    <a:pt x="90566" y="4965"/>
                  </a:lnTo>
                  <a:lnTo>
                    <a:pt x="81509" y="1655"/>
                  </a:lnTo>
                  <a:lnTo>
                    <a:pt x="72452" y="0"/>
                  </a:lnTo>
                  <a:lnTo>
                    <a:pt x="65660" y="0"/>
                  </a:lnTo>
                  <a:lnTo>
                    <a:pt x="61132" y="1655"/>
                  </a:lnTo>
                  <a:lnTo>
                    <a:pt x="43018" y="3310"/>
                  </a:lnTo>
                  <a:lnTo>
                    <a:pt x="33962" y="9931"/>
                  </a:lnTo>
                  <a:lnTo>
                    <a:pt x="29433" y="12413"/>
                  </a:lnTo>
                  <a:lnTo>
                    <a:pt x="24905" y="15724"/>
                  </a:lnTo>
                  <a:lnTo>
                    <a:pt x="22641" y="17379"/>
                  </a:lnTo>
                  <a:lnTo>
                    <a:pt x="22641" y="22344"/>
                  </a:lnTo>
                  <a:lnTo>
                    <a:pt x="18113" y="25655"/>
                  </a:lnTo>
                  <a:lnTo>
                    <a:pt x="18113" y="28137"/>
                  </a:lnTo>
                  <a:lnTo>
                    <a:pt x="18113" y="28137"/>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9" name="Google Shape;259;p34"/>
            <p:cNvSpPr/>
            <p:nvPr/>
          </p:nvSpPr>
          <p:spPr>
            <a:xfrm>
              <a:off x="4552" y="2659"/>
              <a:ext cx="504" cy="506"/>
            </a:xfrm>
            <a:custGeom>
              <a:rect b="b" l="l" r="r" t="t"/>
              <a:pathLst>
                <a:path extrusionOk="0" h="120000" w="120000">
                  <a:moveTo>
                    <a:pt x="112969" y="0"/>
                  </a:moveTo>
                  <a:lnTo>
                    <a:pt x="93902" y="17329"/>
                  </a:lnTo>
                  <a:lnTo>
                    <a:pt x="85799" y="22789"/>
                  </a:lnTo>
                  <a:lnTo>
                    <a:pt x="62681" y="24569"/>
                  </a:lnTo>
                  <a:lnTo>
                    <a:pt x="35034" y="48071"/>
                  </a:lnTo>
                  <a:lnTo>
                    <a:pt x="34796" y="48071"/>
                  </a:lnTo>
                  <a:lnTo>
                    <a:pt x="34200" y="48071"/>
                  </a:lnTo>
                  <a:lnTo>
                    <a:pt x="33247" y="48071"/>
                  </a:lnTo>
                  <a:lnTo>
                    <a:pt x="31936" y="48071"/>
                  </a:lnTo>
                  <a:lnTo>
                    <a:pt x="30506" y="47833"/>
                  </a:lnTo>
                  <a:lnTo>
                    <a:pt x="28957" y="47833"/>
                  </a:lnTo>
                  <a:lnTo>
                    <a:pt x="27169" y="47833"/>
                  </a:lnTo>
                  <a:lnTo>
                    <a:pt x="25263" y="47833"/>
                  </a:lnTo>
                  <a:lnTo>
                    <a:pt x="23475" y="47596"/>
                  </a:lnTo>
                  <a:lnTo>
                    <a:pt x="21688" y="47596"/>
                  </a:lnTo>
                  <a:lnTo>
                    <a:pt x="20139" y="47596"/>
                  </a:lnTo>
                  <a:lnTo>
                    <a:pt x="18470" y="47596"/>
                  </a:lnTo>
                  <a:lnTo>
                    <a:pt x="17159" y="47596"/>
                  </a:lnTo>
                  <a:lnTo>
                    <a:pt x="16087" y="47596"/>
                  </a:lnTo>
                  <a:lnTo>
                    <a:pt x="15134" y="47596"/>
                  </a:lnTo>
                  <a:lnTo>
                    <a:pt x="14657" y="47833"/>
                  </a:lnTo>
                  <a:lnTo>
                    <a:pt x="13704" y="48071"/>
                  </a:lnTo>
                  <a:lnTo>
                    <a:pt x="13346" y="48308"/>
                  </a:lnTo>
                  <a:lnTo>
                    <a:pt x="12869" y="48545"/>
                  </a:lnTo>
                  <a:lnTo>
                    <a:pt x="12631" y="48664"/>
                  </a:lnTo>
                  <a:lnTo>
                    <a:pt x="12393" y="49139"/>
                  </a:lnTo>
                  <a:lnTo>
                    <a:pt x="12154" y="49851"/>
                  </a:lnTo>
                  <a:lnTo>
                    <a:pt x="12154" y="50326"/>
                  </a:lnTo>
                  <a:lnTo>
                    <a:pt x="12154" y="50801"/>
                  </a:lnTo>
                  <a:lnTo>
                    <a:pt x="12154" y="51394"/>
                  </a:lnTo>
                  <a:lnTo>
                    <a:pt x="12154" y="52106"/>
                  </a:lnTo>
                  <a:lnTo>
                    <a:pt x="12154" y="52818"/>
                  </a:lnTo>
                  <a:lnTo>
                    <a:pt x="12393" y="53412"/>
                  </a:lnTo>
                  <a:lnTo>
                    <a:pt x="12393" y="54124"/>
                  </a:lnTo>
                  <a:lnTo>
                    <a:pt x="12869" y="55074"/>
                  </a:lnTo>
                  <a:lnTo>
                    <a:pt x="13346" y="55905"/>
                  </a:lnTo>
                  <a:lnTo>
                    <a:pt x="13704" y="56854"/>
                  </a:lnTo>
                  <a:lnTo>
                    <a:pt x="14180" y="57566"/>
                  </a:lnTo>
                  <a:lnTo>
                    <a:pt x="14657" y="58397"/>
                  </a:lnTo>
                  <a:lnTo>
                    <a:pt x="15372" y="59109"/>
                  </a:lnTo>
                  <a:lnTo>
                    <a:pt x="15849" y="60059"/>
                  </a:lnTo>
                  <a:lnTo>
                    <a:pt x="16206" y="60652"/>
                  </a:lnTo>
                  <a:lnTo>
                    <a:pt x="16921" y="61127"/>
                  </a:lnTo>
                  <a:lnTo>
                    <a:pt x="17398" y="61602"/>
                  </a:lnTo>
                  <a:lnTo>
                    <a:pt x="17874" y="62314"/>
                  </a:lnTo>
                  <a:lnTo>
                    <a:pt x="18351" y="62433"/>
                  </a:lnTo>
                  <a:lnTo>
                    <a:pt x="18709" y="62670"/>
                  </a:lnTo>
                  <a:lnTo>
                    <a:pt x="18947" y="62908"/>
                  </a:lnTo>
                  <a:lnTo>
                    <a:pt x="19424" y="63145"/>
                  </a:lnTo>
                  <a:lnTo>
                    <a:pt x="20377" y="63145"/>
                  </a:lnTo>
                  <a:lnTo>
                    <a:pt x="21211" y="63382"/>
                  </a:lnTo>
                  <a:lnTo>
                    <a:pt x="22164" y="63382"/>
                  </a:lnTo>
                  <a:lnTo>
                    <a:pt x="22999" y="63620"/>
                  </a:lnTo>
                  <a:lnTo>
                    <a:pt x="24190" y="63620"/>
                  </a:lnTo>
                  <a:lnTo>
                    <a:pt x="25501" y="63620"/>
                  </a:lnTo>
                  <a:lnTo>
                    <a:pt x="26693" y="63620"/>
                  </a:lnTo>
                  <a:lnTo>
                    <a:pt x="27765" y="63620"/>
                  </a:lnTo>
                  <a:lnTo>
                    <a:pt x="28718" y="63382"/>
                  </a:lnTo>
                  <a:lnTo>
                    <a:pt x="29791" y="63382"/>
                  </a:lnTo>
                  <a:lnTo>
                    <a:pt x="30744" y="63145"/>
                  </a:lnTo>
                  <a:lnTo>
                    <a:pt x="31698" y="63145"/>
                  </a:lnTo>
                  <a:lnTo>
                    <a:pt x="32293" y="62908"/>
                  </a:lnTo>
                  <a:lnTo>
                    <a:pt x="32770" y="62670"/>
                  </a:lnTo>
                  <a:lnTo>
                    <a:pt x="33247" y="62433"/>
                  </a:lnTo>
                  <a:lnTo>
                    <a:pt x="33962" y="62314"/>
                  </a:lnTo>
                  <a:lnTo>
                    <a:pt x="34796" y="61839"/>
                  </a:lnTo>
                  <a:lnTo>
                    <a:pt x="35988" y="61602"/>
                  </a:lnTo>
                  <a:lnTo>
                    <a:pt x="36822" y="60890"/>
                  </a:lnTo>
                  <a:lnTo>
                    <a:pt x="38252" y="60652"/>
                  </a:lnTo>
                  <a:lnTo>
                    <a:pt x="39324" y="60178"/>
                  </a:lnTo>
                  <a:lnTo>
                    <a:pt x="40754" y="59821"/>
                  </a:lnTo>
                  <a:lnTo>
                    <a:pt x="41827" y="59347"/>
                  </a:lnTo>
                  <a:lnTo>
                    <a:pt x="43018" y="58872"/>
                  </a:lnTo>
                  <a:lnTo>
                    <a:pt x="44091" y="58397"/>
                  </a:lnTo>
                  <a:lnTo>
                    <a:pt x="45044" y="58160"/>
                  </a:lnTo>
                  <a:lnTo>
                    <a:pt x="45878" y="57804"/>
                  </a:lnTo>
                  <a:lnTo>
                    <a:pt x="46593" y="57566"/>
                  </a:lnTo>
                  <a:lnTo>
                    <a:pt x="46832" y="57566"/>
                  </a:lnTo>
                  <a:lnTo>
                    <a:pt x="47070" y="57566"/>
                  </a:lnTo>
                  <a:lnTo>
                    <a:pt x="38252" y="70860"/>
                  </a:lnTo>
                  <a:lnTo>
                    <a:pt x="26454" y="81186"/>
                  </a:lnTo>
                  <a:lnTo>
                    <a:pt x="26216" y="81186"/>
                  </a:lnTo>
                  <a:lnTo>
                    <a:pt x="25501" y="81661"/>
                  </a:lnTo>
                  <a:lnTo>
                    <a:pt x="24667" y="82136"/>
                  </a:lnTo>
                  <a:lnTo>
                    <a:pt x="23237" y="82848"/>
                  </a:lnTo>
                  <a:lnTo>
                    <a:pt x="21688" y="83442"/>
                  </a:lnTo>
                  <a:lnTo>
                    <a:pt x="19900" y="84391"/>
                  </a:lnTo>
                  <a:lnTo>
                    <a:pt x="18113" y="85222"/>
                  </a:lnTo>
                  <a:lnTo>
                    <a:pt x="16087" y="86409"/>
                  </a:lnTo>
                  <a:lnTo>
                    <a:pt x="13942" y="87359"/>
                  </a:lnTo>
                  <a:lnTo>
                    <a:pt x="11916" y="88427"/>
                  </a:lnTo>
                  <a:lnTo>
                    <a:pt x="10129" y="89614"/>
                  </a:lnTo>
                  <a:lnTo>
                    <a:pt x="8341" y="90682"/>
                  </a:lnTo>
                  <a:lnTo>
                    <a:pt x="6792" y="91632"/>
                  </a:lnTo>
                  <a:lnTo>
                    <a:pt x="5362" y="92462"/>
                  </a:lnTo>
                  <a:lnTo>
                    <a:pt x="4289" y="93175"/>
                  </a:lnTo>
                  <a:lnTo>
                    <a:pt x="3574" y="94124"/>
                  </a:lnTo>
                  <a:lnTo>
                    <a:pt x="2859" y="94480"/>
                  </a:lnTo>
                  <a:lnTo>
                    <a:pt x="2383" y="95192"/>
                  </a:lnTo>
                  <a:lnTo>
                    <a:pt x="1787" y="95905"/>
                  </a:lnTo>
                  <a:lnTo>
                    <a:pt x="1549" y="96498"/>
                  </a:lnTo>
                  <a:lnTo>
                    <a:pt x="1072" y="97210"/>
                  </a:lnTo>
                  <a:lnTo>
                    <a:pt x="834" y="97922"/>
                  </a:lnTo>
                  <a:lnTo>
                    <a:pt x="595" y="98753"/>
                  </a:lnTo>
                  <a:lnTo>
                    <a:pt x="357" y="99465"/>
                  </a:lnTo>
                  <a:lnTo>
                    <a:pt x="119" y="99940"/>
                  </a:lnTo>
                  <a:lnTo>
                    <a:pt x="119" y="100652"/>
                  </a:lnTo>
                  <a:lnTo>
                    <a:pt x="0" y="101246"/>
                  </a:lnTo>
                  <a:lnTo>
                    <a:pt x="0" y="101721"/>
                  </a:lnTo>
                  <a:lnTo>
                    <a:pt x="0" y="102433"/>
                  </a:lnTo>
                  <a:lnTo>
                    <a:pt x="0" y="102908"/>
                  </a:lnTo>
                  <a:lnTo>
                    <a:pt x="5124" y="108011"/>
                  </a:lnTo>
                  <a:lnTo>
                    <a:pt x="5124" y="108011"/>
                  </a:lnTo>
                  <a:lnTo>
                    <a:pt x="5124" y="108724"/>
                  </a:lnTo>
                  <a:lnTo>
                    <a:pt x="4885" y="108961"/>
                  </a:lnTo>
                  <a:lnTo>
                    <a:pt x="4885" y="109198"/>
                  </a:lnTo>
                  <a:lnTo>
                    <a:pt x="4885" y="109910"/>
                  </a:lnTo>
                  <a:lnTo>
                    <a:pt x="5124" y="110267"/>
                  </a:lnTo>
                  <a:lnTo>
                    <a:pt x="5124" y="110741"/>
                  </a:lnTo>
                  <a:lnTo>
                    <a:pt x="5124" y="111216"/>
                  </a:lnTo>
                  <a:lnTo>
                    <a:pt x="5124" y="111691"/>
                  </a:lnTo>
                  <a:lnTo>
                    <a:pt x="5600" y="112284"/>
                  </a:lnTo>
                  <a:lnTo>
                    <a:pt x="5600" y="112522"/>
                  </a:lnTo>
                  <a:lnTo>
                    <a:pt x="6077" y="113234"/>
                  </a:lnTo>
                  <a:lnTo>
                    <a:pt x="6315" y="113471"/>
                  </a:lnTo>
                  <a:lnTo>
                    <a:pt x="6792" y="114183"/>
                  </a:lnTo>
                  <a:lnTo>
                    <a:pt x="7149" y="114421"/>
                  </a:lnTo>
                  <a:lnTo>
                    <a:pt x="7864" y="114777"/>
                  </a:lnTo>
                  <a:lnTo>
                    <a:pt x="8579" y="115014"/>
                  </a:lnTo>
                  <a:lnTo>
                    <a:pt x="9414" y="115727"/>
                  </a:lnTo>
                  <a:lnTo>
                    <a:pt x="10367" y="115964"/>
                  </a:lnTo>
                  <a:lnTo>
                    <a:pt x="11320" y="116439"/>
                  </a:lnTo>
                  <a:lnTo>
                    <a:pt x="12393" y="116913"/>
                  </a:lnTo>
                  <a:lnTo>
                    <a:pt x="13584" y="117270"/>
                  </a:lnTo>
                  <a:lnTo>
                    <a:pt x="14419" y="117507"/>
                  </a:lnTo>
                  <a:lnTo>
                    <a:pt x="15610" y="117744"/>
                  </a:lnTo>
                  <a:lnTo>
                    <a:pt x="16444" y="117982"/>
                  </a:lnTo>
                  <a:lnTo>
                    <a:pt x="17636" y="118219"/>
                  </a:lnTo>
                  <a:lnTo>
                    <a:pt x="18351" y="118219"/>
                  </a:lnTo>
                  <a:lnTo>
                    <a:pt x="19185" y="118456"/>
                  </a:lnTo>
                  <a:lnTo>
                    <a:pt x="19900" y="118456"/>
                  </a:lnTo>
                  <a:lnTo>
                    <a:pt x="20615" y="118456"/>
                  </a:lnTo>
                  <a:lnTo>
                    <a:pt x="20973" y="118219"/>
                  </a:lnTo>
                  <a:lnTo>
                    <a:pt x="21449" y="118219"/>
                  </a:lnTo>
                  <a:lnTo>
                    <a:pt x="22164" y="117982"/>
                  </a:lnTo>
                  <a:lnTo>
                    <a:pt x="22879" y="117507"/>
                  </a:lnTo>
                  <a:lnTo>
                    <a:pt x="23475" y="117270"/>
                  </a:lnTo>
                  <a:lnTo>
                    <a:pt x="23952" y="116913"/>
                  </a:lnTo>
                  <a:lnTo>
                    <a:pt x="24667" y="116676"/>
                  </a:lnTo>
                  <a:lnTo>
                    <a:pt x="25263" y="116439"/>
                  </a:lnTo>
                  <a:lnTo>
                    <a:pt x="25978" y="115964"/>
                  </a:lnTo>
                  <a:lnTo>
                    <a:pt x="26454" y="115727"/>
                  </a:lnTo>
                  <a:lnTo>
                    <a:pt x="27169" y="115252"/>
                  </a:lnTo>
                  <a:lnTo>
                    <a:pt x="27527" y="115014"/>
                  </a:lnTo>
                  <a:lnTo>
                    <a:pt x="28003" y="114777"/>
                  </a:lnTo>
                  <a:lnTo>
                    <a:pt x="28480" y="114540"/>
                  </a:lnTo>
                  <a:lnTo>
                    <a:pt x="31936" y="119287"/>
                  </a:lnTo>
                  <a:lnTo>
                    <a:pt x="44568" y="118219"/>
                  </a:lnTo>
                  <a:lnTo>
                    <a:pt x="51360" y="120000"/>
                  </a:lnTo>
                  <a:lnTo>
                    <a:pt x="61370" y="117744"/>
                  </a:lnTo>
                  <a:lnTo>
                    <a:pt x="120000" y="3204"/>
                  </a:lnTo>
                  <a:lnTo>
                    <a:pt x="112969" y="0"/>
                  </a:lnTo>
                  <a:lnTo>
                    <a:pt x="11296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0" name="Google Shape;260;p34"/>
            <p:cNvSpPr/>
            <p:nvPr/>
          </p:nvSpPr>
          <p:spPr>
            <a:xfrm>
              <a:off x="4638" y="3405"/>
              <a:ext cx="27" cy="72"/>
            </a:xfrm>
            <a:custGeom>
              <a:rect b="b" l="l" r="r" t="t"/>
              <a:pathLst>
                <a:path extrusionOk="0" h="120000" w="120000">
                  <a:moveTo>
                    <a:pt x="15272" y="26482"/>
                  </a:moveTo>
                  <a:lnTo>
                    <a:pt x="10909" y="36413"/>
                  </a:lnTo>
                  <a:lnTo>
                    <a:pt x="6545" y="45517"/>
                  </a:lnTo>
                  <a:lnTo>
                    <a:pt x="4363" y="57103"/>
                  </a:lnTo>
                  <a:lnTo>
                    <a:pt x="4363" y="66206"/>
                  </a:lnTo>
                  <a:lnTo>
                    <a:pt x="0" y="75310"/>
                  </a:lnTo>
                  <a:lnTo>
                    <a:pt x="4363" y="86896"/>
                  </a:lnTo>
                  <a:lnTo>
                    <a:pt x="4363" y="94344"/>
                  </a:lnTo>
                  <a:lnTo>
                    <a:pt x="6545" y="104275"/>
                  </a:lnTo>
                  <a:lnTo>
                    <a:pt x="10909" y="108413"/>
                  </a:lnTo>
                  <a:lnTo>
                    <a:pt x="15272" y="115034"/>
                  </a:lnTo>
                  <a:lnTo>
                    <a:pt x="19636" y="118344"/>
                  </a:lnTo>
                  <a:lnTo>
                    <a:pt x="32727" y="120000"/>
                  </a:lnTo>
                  <a:lnTo>
                    <a:pt x="37090" y="118344"/>
                  </a:lnTo>
                  <a:lnTo>
                    <a:pt x="45818" y="116689"/>
                  </a:lnTo>
                  <a:lnTo>
                    <a:pt x="56727" y="110068"/>
                  </a:lnTo>
                  <a:lnTo>
                    <a:pt x="65454" y="102620"/>
                  </a:lnTo>
                  <a:lnTo>
                    <a:pt x="78545" y="91034"/>
                  </a:lnTo>
                  <a:lnTo>
                    <a:pt x="87272" y="81931"/>
                  </a:lnTo>
                  <a:lnTo>
                    <a:pt x="93818" y="73655"/>
                  </a:lnTo>
                  <a:lnTo>
                    <a:pt x="98181" y="66206"/>
                  </a:lnTo>
                  <a:lnTo>
                    <a:pt x="106909" y="57931"/>
                  </a:lnTo>
                  <a:lnTo>
                    <a:pt x="111272" y="52137"/>
                  </a:lnTo>
                  <a:lnTo>
                    <a:pt x="115636" y="43862"/>
                  </a:lnTo>
                  <a:lnTo>
                    <a:pt x="120000" y="39724"/>
                  </a:lnTo>
                  <a:lnTo>
                    <a:pt x="120000" y="33103"/>
                  </a:lnTo>
                  <a:lnTo>
                    <a:pt x="120000" y="28137"/>
                  </a:lnTo>
                  <a:lnTo>
                    <a:pt x="115636" y="24000"/>
                  </a:lnTo>
                  <a:lnTo>
                    <a:pt x="111272" y="19034"/>
                  </a:lnTo>
                  <a:lnTo>
                    <a:pt x="106909" y="15724"/>
                  </a:lnTo>
                  <a:lnTo>
                    <a:pt x="102545" y="10758"/>
                  </a:lnTo>
                  <a:lnTo>
                    <a:pt x="98181" y="8275"/>
                  </a:lnTo>
                  <a:lnTo>
                    <a:pt x="89454" y="4965"/>
                  </a:lnTo>
                  <a:lnTo>
                    <a:pt x="82909" y="1655"/>
                  </a:lnTo>
                  <a:lnTo>
                    <a:pt x="74181" y="0"/>
                  </a:lnTo>
                  <a:lnTo>
                    <a:pt x="65454" y="0"/>
                  </a:lnTo>
                  <a:lnTo>
                    <a:pt x="61090" y="1655"/>
                  </a:lnTo>
                  <a:lnTo>
                    <a:pt x="45818" y="4965"/>
                  </a:lnTo>
                  <a:lnTo>
                    <a:pt x="37090" y="9103"/>
                  </a:lnTo>
                  <a:lnTo>
                    <a:pt x="32727" y="12413"/>
                  </a:lnTo>
                  <a:lnTo>
                    <a:pt x="28363" y="15724"/>
                  </a:lnTo>
                  <a:lnTo>
                    <a:pt x="24000" y="17379"/>
                  </a:lnTo>
                  <a:lnTo>
                    <a:pt x="19636" y="20689"/>
                  </a:lnTo>
                  <a:lnTo>
                    <a:pt x="15272" y="24827"/>
                  </a:lnTo>
                  <a:lnTo>
                    <a:pt x="15272" y="26482"/>
                  </a:lnTo>
                  <a:lnTo>
                    <a:pt x="15272" y="2648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1" name="Google Shape;261;p34"/>
            <p:cNvSpPr/>
            <p:nvPr/>
          </p:nvSpPr>
          <p:spPr>
            <a:xfrm>
              <a:off x="5089" y="2874"/>
              <a:ext cx="27" cy="72"/>
            </a:xfrm>
            <a:custGeom>
              <a:rect b="b" l="l" r="r" t="t"/>
              <a:pathLst>
                <a:path extrusionOk="0" h="120000" w="120000">
                  <a:moveTo>
                    <a:pt x="18113" y="26666"/>
                  </a:moveTo>
                  <a:lnTo>
                    <a:pt x="13584" y="35833"/>
                  </a:lnTo>
                  <a:lnTo>
                    <a:pt x="9056" y="45833"/>
                  </a:lnTo>
                  <a:lnTo>
                    <a:pt x="4528" y="56666"/>
                  </a:lnTo>
                  <a:lnTo>
                    <a:pt x="4528" y="65833"/>
                  </a:lnTo>
                  <a:lnTo>
                    <a:pt x="0" y="75833"/>
                  </a:lnTo>
                  <a:lnTo>
                    <a:pt x="4528" y="85000"/>
                  </a:lnTo>
                  <a:lnTo>
                    <a:pt x="4528" y="93333"/>
                  </a:lnTo>
                  <a:lnTo>
                    <a:pt x="9056" y="102500"/>
                  </a:lnTo>
                  <a:lnTo>
                    <a:pt x="13584" y="109166"/>
                  </a:lnTo>
                  <a:lnTo>
                    <a:pt x="18113" y="113333"/>
                  </a:lnTo>
                  <a:lnTo>
                    <a:pt x="22641" y="116666"/>
                  </a:lnTo>
                  <a:lnTo>
                    <a:pt x="31698" y="120000"/>
                  </a:lnTo>
                  <a:lnTo>
                    <a:pt x="38490" y="118333"/>
                  </a:lnTo>
                  <a:lnTo>
                    <a:pt x="47547" y="115000"/>
                  </a:lnTo>
                  <a:lnTo>
                    <a:pt x="56603" y="110833"/>
                  </a:lnTo>
                  <a:lnTo>
                    <a:pt x="70188" y="100833"/>
                  </a:lnTo>
                  <a:lnTo>
                    <a:pt x="76981" y="91666"/>
                  </a:lnTo>
                  <a:lnTo>
                    <a:pt x="90566" y="81666"/>
                  </a:lnTo>
                  <a:lnTo>
                    <a:pt x="95094" y="74166"/>
                  </a:lnTo>
                  <a:lnTo>
                    <a:pt x="104150" y="65833"/>
                  </a:lnTo>
                  <a:lnTo>
                    <a:pt x="108679" y="58333"/>
                  </a:lnTo>
                  <a:lnTo>
                    <a:pt x="113207" y="51666"/>
                  </a:lnTo>
                  <a:lnTo>
                    <a:pt x="117735" y="44166"/>
                  </a:lnTo>
                  <a:lnTo>
                    <a:pt x="120000" y="39166"/>
                  </a:lnTo>
                  <a:lnTo>
                    <a:pt x="120000" y="32500"/>
                  </a:lnTo>
                  <a:lnTo>
                    <a:pt x="120000" y="28333"/>
                  </a:lnTo>
                  <a:lnTo>
                    <a:pt x="117735" y="23333"/>
                  </a:lnTo>
                  <a:lnTo>
                    <a:pt x="117735" y="18333"/>
                  </a:lnTo>
                  <a:lnTo>
                    <a:pt x="113207" y="14166"/>
                  </a:lnTo>
                  <a:lnTo>
                    <a:pt x="108679" y="10833"/>
                  </a:lnTo>
                  <a:lnTo>
                    <a:pt x="99622" y="5833"/>
                  </a:lnTo>
                  <a:lnTo>
                    <a:pt x="90566" y="4166"/>
                  </a:lnTo>
                  <a:lnTo>
                    <a:pt x="74716" y="0"/>
                  </a:lnTo>
                  <a:lnTo>
                    <a:pt x="61132" y="0"/>
                  </a:lnTo>
                  <a:lnTo>
                    <a:pt x="47547" y="2500"/>
                  </a:lnTo>
                  <a:lnTo>
                    <a:pt x="38490" y="9166"/>
                  </a:lnTo>
                  <a:lnTo>
                    <a:pt x="33962" y="10833"/>
                  </a:lnTo>
                  <a:lnTo>
                    <a:pt x="31698" y="14166"/>
                  </a:lnTo>
                  <a:lnTo>
                    <a:pt x="27169" y="16666"/>
                  </a:lnTo>
                  <a:lnTo>
                    <a:pt x="27169" y="20000"/>
                  </a:lnTo>
                  <a:lnTo>
                    <a:pt x="18113" y="25000"/>
                  </a:lnTo>
                  <a:lnTo>
                    <a:pt x="18113" y="26666"/>
                  </a:lnTo>
                  <a:lnTo>
                    <a:pt x="18113" y="26666"/>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2" name="Google Shape;262;p34"/>
            <p:cNvSpPr/>
            <p:nvPr/>
          </p:nvSpPr>
          <p:spPr>
            <a:xfrm>
              <a:off x="4571" y="3165"/>
              <a:ext cx="26" cy="71"/>
            </a:xfrm>
            <a:custGeom>
              <a:rect b="b" l="l" r="r" t="t"/>
              <a:pathLst>
                <a:path extrusionOk="0" h="120000" w="120000">
                  <a:moveTo>
                    <a:pt x="11764" y="26853"/>
                  </a:moveTo>
                  <a:lnTo>
                    <a:pt x="7058" y="36923"/>
                  </a:lnTo>
                  <a:lnTo>
                    <a:pt x="2352" y="46153"/>
                  </a:lnTo>
                  <a:lnTo>
                    <a:pt x="0" y="56223"/>
                  </a:lnTo>
                  <a:lnTo>
                    <a:pt x="0" y="67132"/>
                  </a:lnTo>
                  <a:lnTo>
                    <a:pt x="0" y="76363"/>
                  </a:lnTo>
                  <a:lnTo>
                    <a:pt x="0" y="86433"/>
                  </a:lnTo>
                  <a:lnTo>
                    <a:pt x="2352" y="93986"/>
                  </a:lnTo>
                  <a:lnTo>
                    <a:pt x="7058" y="104055"/>
                  </a:lnTo>
                  <a:lnTo>
                    <a:pt x="7058" y="109930"/>
                  </a:lnTo>
                  <a:lnTo>
                    <a:pt x="11764" y="114965"/>
                  </a:lnTo>
                  <a:lnTo>
                    <a:pt x="21176" y="118321"/>
                  </a:lnTo>
                  <a:lnTo>
                    <a:pt x="25882" y="120000"/>
                  </a:lnTo>
                  <a:lnTo>
                    <a:pt x="35294" y="120000"/>
                  </a:lnTo>
                  <a:lnTo>
                    <a:pt x="44705" y="116643"/>
                  </a:lnTo>
                  <a:lnTo>
                    <a:pt x="51764" y="111608"/>
                  </a:lnTo>
                  <a:lnTo>
                    <a:pt x="65882" y="102377"/>
                  </a:lnTo>
                  <a:lnTo>
                    <a:pt x="75294" y="92307"/>
                  </a:lnTo>
                  <a:lnTo>
                    <a:pt x="89411" y="83076"/>
                  </a:lnTo>
                  <a:lnTo>
                    <a:pt x="91764" y="73846"/>
                  </a:lnTo>
                  <a:lnTo>
                    <a:pt x="101176" y="67132"/>
                  </a:lnTo>
                  <a:lnTo>
                    <a:pt x="105882" y="58741"/>
                  </a:lnTo>
                  <a:lnTo>
                    <a:pt x="115294" y="52867"/>
                  </a:lnTo>
                  <a:lnTo>
                    <a:pt x="115294" y="44475"/>
                  </a:lnTo>
                  <a:lnTo>
                    <a:pt x="120000" y="40279"/>
                  </a:lnTo>
                  <a:lnTo>
                    <a:pt x="120000" y="33566"/>
                  </a:lnTo>
                  <a:lnTo>
                    <a:pt x="120000" y="28531"/>
                  </a:lnTo>
                  <a:lnTo>
                    <a:pt x="115294" y="24335"/>
                  </a:lnTo>
                  <a:lnTo>
                    <a:pt x="115294" y="19300"/>
                  </a:lnTo>
                  <a:lnTo>
                    <a:pt x="110588" y="14265"/>
                  </a:lnTo>
                  <a:lnTo>
                    <a:pt x="105882" y="10909"/>
                  </a:lnTo>
                  <a:lnTo>
                    <a:pt x="96470" y="6713"/>
                  </a:lnTo>
                  <a:lnTo>
                    <a:pt x="91764" y="5034"/>
                  </a:lnTo>
                  <a:lnTo>
                    <a:pt x="84705" y="1678"/>
                  </a:lnTo>
                  <a:lnTo>
                    <a:pt x="75294" y="0"/>
                  </a:lnTo>
                  <a:lnTo>
                    <a:pt x="65882" y="0"/>
                  </a:lnTo>
                  <a:lnTo>
                    <a:pt x="56470" y="0"/>
                  </a:lnTo>
                  <a:lnTo>
                    <a:pt x="44705" y="3356"/>
                  </a:lnTo>
                  <a:lnTo>
                    <a:pt x="35294" y="10069"/>
                  </a:lnTo>
                  <a:lnTo>
                    <a:pt x="30588" y="10909"/>
                  </a:lnTo>
                  <a:lnTo>
                    <a:pt x="25882" y="14265"/>
                  </a:lnTo>
                  <a:lnTo>
                    <a:pt x="21176" y="17622"/>
                  </a:lnTo>
                  <a:lnTo>
                    <a:pt x="21176" y="20979"/>
                  </a:lnTo>
                  <a:lnTo>
                    <a:pt x="11764" y="24335"/>
                  </a:lnTo>
                  <a:lnTo>
                    <a:pt x="11764" y="26853"/>
                  </a:lnTo>
                  <a:lnTo>
                    <a:pt x="11764" y="26853"/>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3" name="Google Shape;263;p34"/>
            <p:cNvSpPr/>
            <p:nvPr/>
          </p:nvSpPr>
          <p:spPr>
            <a:xfrm>
              <a:off x="4667" y="2805"/>
              <a:ext cx="26" cy="72"/>
            </a:xfrm>
            <a:custGeom>
              <a:rect b="b" l="l" r="r" t="t"/>
              <a:pathLst>
                <a:path extrusionOk="0" h="120000" w="120000">
                  <a:moveTo>
                    <a:pt x="11764" y="26666"/>
                  </a:moveTo>
                  <a:lnTo>
                    <a:pt x="7058" y="35833"/>
                  </a:lnTo>
                  <a:lnTo>
                    <a:pt x="2352" y="47500"/>
                  </a:lnTo>
                  <a:lnTo>
                    <a:pt x="0" y="56666"/>
                  </a:lnTo>
                  <a:lnTo>
                    <a:pt x="0" y="67500"/>
                  </a:lnTo>
                  <a:lnTo>
                    <a:pt x="0" y="77500"/>
                  </a:lnTo>
                  <a:lnTo>
                    <a:pt x="0" y="86666"/>
                  </a:lnTo>
                  <a:lnTo>
                    <a:pt x="0" y="95000"/>
                  </a:lnTo>
                  <a:lnTo>
                    <a:pt x="7058" y="102500"/>
                  </a:lnTo>
                  <a:lnTo>
                    <a:pt x="7058" y="109166"/>
                  </a:lnTo>
                  <a:lnTo>
                    <a:pt x="11764" y="114166"/>
                  </a:lnTo>
                  <a:lnTo>
                    <a:pt x="16470" y="118333"/>
                  </a:lnTo>
                  <a:lnTo>
                    <a:pt x="30588" y="120000"/>
                  </a:lnTo>
                  <a:lnTo>
                    <a:pt x="35294" y="118333"/>
                  </a:lnTo>
                  <a:lnTo>
                    <a:pt x="47058" y="115833"/>
                  </a:lnTo>
                  <a:lnTo>
                    <a:pt x="56470" y="110833"/>
                  </a:lnTo>
                  <a:lnTo>
                    <a:pt x="70588" y="100833"/>
                  </a:lnTo>
                  <a:lnTo>
                    <a:pt x="80000" y="91666"/>
                  </a:lnTo>
                  <a:lnTo>
                    <a:pt x="89411" y="82500"/>
                  </a:lnTo>
                  <a:lnTo>
                    <a:pt x="96470" y="74166"/>
                  </a:lnTo>
                  <a:lnTo>
                    <a:pt x="105882" y="66666"/>
                  </a:lnTo>
                  <a:lnTo>
                    <a:pt x="110588" y="58333"/>
                  </a:lnTo>
                  <a:lnTo>
                    <a:pt x="115294" y="51666"/>
                  </a:lnTo>
                  <a:lnTo>
                    <a:pt x="120000" y="45833"/>
                  </a:lnTo>
                  <a:lnTo>
                    <a:pt x="120000" y="39166"/>
                  </a:lnTo>
                  <a:lnTo>
                    <a:pt x="120000" y="33333"/>
                  </a:lnTo>
                  <a:lnTo>
                    <a:pt x="120000" y="28333"/>
                  </a:lnTo>
                  <a:lnTo>
                    <a:pt x="120000" y="23333"/>
                  </a:lnTo>
                  <a:lnTo>
                    <a:pt x="115294" y="19166"/>
                  </a:lnTo>
                  <a:lnTo>
                    <a:pt x="110588" y="14166"/>
                  </a:lnTo>
                  <a:lnTo>
                    <a:pt x="105882" y="10833"/>
                  </a:lnTo>
                  <a:lnTo>
                    <a:pt x="96470" y="5833"/>
                  </a:lnTo>
                  <a:lnTo>
                    <a:pt x="91764" y="4166"/>
                  </a:lnTo>
                  <a:lnTo>
                    <a:pt x="75294" y="0"/>
                  </a:lnTo>
                  <a:lnTo>
                    <a:pt x="61176" y="0"/>
                  </a:lnTo>
                  <a:lnTo>
                    <a:pt x="44705" y="3333"/>
                  </a:lnTo>
                  <a:lnTo>
                    <a:pt x="35294" y="9166"/>
                  </a:lnTo>
                  <a:lnTo>
                    <a:pt x="21176" y="15833"/>
                  </a:lnTo>
                  <a:lnTo>
                    <a:pt x="16470" y="20000"/>
                  </a:lnTo>
                  <a:lnTo>
                    <a:pt x="11764" y="25000"/>
                  </a:lnTo>
                  <a:lnTo>
                    <a:pt x="11764" y="26666"/>
                  </a:lnTo>
                  <a:lnTo>
                    <a:pt x="11764" y="26666"/>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4" name="Google Shape;264;p34"/>
            <p:cNvSpPr/>
            <p:nvPr/>
          </p:nvSpPr>
          <p:spPr>
            <a:xfrm>
              <a:off x="4583" y="2837"/>
              <a:ext cx="26" cy="71"/>
            </a:xfrm>
            <a:custGeom>
              <a:rect b="b" l="l" r="r" t="t"/>
              <a:pathLst>
                <a:path extrusionOk="0" h="120000" w="120000">
                  <a:moveTo>
                    <a:pt x="17777" y="27692"/>
                  </a:moveTo>
                  <a:lnTo>
                    <a:pt x="8888" y="36923"/>
                  </a:lnTo>
                  <a:lnTo>
                    <a:pt x="4444" y="46153"/>
                  </a:lnTo>
                  <a:lnTo>
                    <a:pt x="0" y="57902"/>
                  </a:lnTo>
                  <a:lnTo>
                    <a:pt x="0" y="67132"/>
                  </a:lnTo>
                  <a:lnTo>
                    <a:pt x="0" y="77202"/>
                  </a:lnTo>
                  <a:lnTo>
                    <a:pt x="0" y="86433"/>
                  </a:lnTo>
                  <a:lnTo>
                    <a:pt x="0" y="95664"/>
                  </a:lnTo>
                  <a:lnTo>
                    <a:pt x="4444" y="104055"/>
                  </a:lnTo>
                  <a:lnTo>
                    <a:pt x="8888" y="110769"/>
                  </a:lnTo>
                  <a:lnTo>
                    <a:pt x="13333" y="114965"/>
                  </a:lnTo>
                  <a:lnTo>
                    <a:pt x="22222" y="118321"/>
                  </a:lnTo>
                  <a:lnTo>
                    <a:pt x="31111" y="120000"/>
                  </a:lnTo>
                  <a:lnTo>
                    <a:pt x="35555" y="120000"/>
                  </a:lnTo>
                  <a:lnTo>
                    <a:pt x="42222" y="116643"/>
                  </a:lnTo>
                  <a:lnTo>
                    <a:pt x="55555" y="110769"/>
                  </a:lnTo>
                  <a:lnTo>
                    <a:pt x="68888" y="102377"/>
                  </a:lnTo>
                  <a:lnTo>
                    <a:pt x="77777" y="93146"/>
                  </a:lnTo>
                  <a:lnTo>
                    <a:pt x="84444" y="83076"/>
                  </a:lnTo>
                  <a:lnTo>
                    <a:pt x="93333" y="75524"/>
                  </a:lnTo>
                  <a:lnTo>
                    <a:pt x="102222" y="67132"/>
                  </a:lnTo>
                  <a:lnTo>
                    <a:pt x="106666" y="59580"/>
                  </a:lnTo>
                  <a:lnTo>
                    <a:pt x="111111" y="52867"/>
                  </a:lnTo>
                  <a:lnTo>
                    <a:pt x="115555" y="46153"/>
                  </a:lnTo>
                  <a:lnTo>
                    <a:pt x="120000" y="40279"/>
                  </a:lnTo>
                  <a:lnTo>
                    <a:pt x="120000" y="33566"/>
                  </a:lnTo>
                  <a:lnTo>
                    <a:pt x="120000" y="29370"/>
                  </a:lnTo>
                  <a:lnTo>
                    <a:pt x="115555" y="24335"/>
                  </a:lnTo>
                  <a:lnTo>
                    <a:pt x="115555" y="19300"/>
                  </a:lnTo>
                  <a:lnTo>
                    <a:pt x="106666" y="14265"/>
                  </a:lnTo>
                  <a:lnTo>
                    <a:pt x="102222" y="11748"/>
                  </a:lnTo>
                  <a:lnTo>
                    <a:pt x="97777" y="6713"/>
                  </a:lnTo>
                  <a:lnTo>
                    <a:pt x="88888" y="3356"/>
                  </a:lnTo>
                  <a:lnTo>
                    <a:pt x="73333" y="0"/>
                  </a:lnTo>
                  <a:lnTo>
                    <a:pt x="60000" y="0"/>
                  </a:lnTo>
                  <a:lnTo>
                    <a:pt x="46666" y="3356"/>
                  </a:lnTo>
                  <a:lnTo>
                    <a:pt x="37777" y="10069"/>
                  </a:lnTo>
                  <a:lnTo>
                    <a:pt x="31111" y="11748"/>
                  </a:lnTo>
                  <a:lnTo>
                    <a:pt x="26666" y="14265"/>
                  </a:lnTo>
                  <a:lnTo>
                    <a:pt x="22222" y="17622"/>
                  </a:lnTo>
                  <a:lnTo>
                    <a:pt x="22222" y="20979"/>
                  </a:lnTo>
                  <a:lnTo>
                    <a:pt x="17777" y="24335"/>
                  </a:lnTo>
                  <a:lnTo>
                    <a:pt x="17777" y="27692"/>
                  </a:lnTo>
                  <a:lnTo>
                    <a:pt x="17777" y="2769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5" name="Google Shape;265;p34"/>
            <p:cNvSpPr/>
            <p:nvPr/>
          </p:nvSpPr>
          <p:spPr>
            <a:xfrm>
              <a:off x="4750" y="2755"/>
              <a:ext cx="27" cy="73"/>
            </a:xfrm>
            <a:custGeom>
              <a:rect b="b" l="l" r="r" t="t"/>
              <a:pathLst>
                <a:path extrusionOk="0" h="120000" w="120000">
                  <a:moveTo>
                    <a:pt x="13584" y="26666"/>
                  </a:moveTo>
                  <a:lnTo>
                    <a:pt x="9056" y="36666"/>
                  </a:lnTo>
                  <a:lnTo>
                    <a:pt x="4528" y="47500"/>
                  </a:lnTo>
                  <a:lnTo>
                    <a:pt x="0" y="56666"/>
                  </a:lnTo>
                  <a:lnTo>
                    <a:pt x="0" y="68333"/>
                  </a:lnTo>
                  <a:lnTo>
                    <a:pt x="0" y="77500"/>
                  </a:lnTo>
                  <a:lnTo>
                    <a:pt x="0" y="86666"/>
                  </a:lnTo>
                  <a:lnTo>
                    <a:pt x="0" y="95000"/>
                  </a:lnTo>
                  <a:lnTo>
                    <a:pt x="4528" y="102500"/>
                  </a:lnTo>
                  <a:lnTo>
                    <a:pt x="9056" y="109166"/>
                  </a:lnTo>
                  <a:lnTo>
                    <a:pt x="13584" y="115833"/>
                  </a:lnTo>
                  <a:lnTo>
                    <a:pt x="20377" y="118333"/>
                  </a:lnTo>
                  <a:lnTo>
                    <a:pt x="29433" y="120000"/>
                  </a:lnTo>
                  <a:lnTo>
                    <a:pt x="33962" y="118333"/>
                  </a:lnTo>
                  <a:lnTo>
                    <a:pt x="47547" y="117500"/>
                  </a:lnTo>
                  <a:lnTo>
                    <a:pt x="56603" y="110833"/>
                  </a:lnTo>
                  <a:lnTo>
                    <a:pt x="67924" y="102500"/>
                  </a:lnTo>
                  <a:lnTo>
                    <a:pt x="76981" y="91666"/>
                  </a:lnTo>
                  <a:lnTo>
                    <a:pt x="86037" y="84166"/>
                  </a:lnTo>
                  <a:lnTo>
                    <a:pt x="95094" y="74166"/>
                  </a:lnTo>
                  <a:lnTo>
                    <a:pt x="101886" y="66666"/>
                  </a:lnTo>
                  <a:lnTo>
                    <a:pt x="106415" y="60000"/>
                  </a:lnTo>
                  <a:lnTo>
                    <a:pt x="110943" y="52500"/>
                  </a:lnTo>
                  <a:lnTo>
                    <a:pt x="115471" y="45833"/>
                  </a:lnTo>
                  <a:lnTo>
                    <a:pt x="120000" y="40833"/>
                  </a:lnTo>
                  <a:lnTo>
                    <a:pt x="115471" y="35000"/>
                  </a:lnTo>
                  <a:lnTo>
                    <a:pt x="115471" y="30000"/>
                  </a:lnTo>
                  <a:lnTo>
                    <a:pt x="115471" y="23333"/>
                  </a:lnTo>
                  <a:lnTo>
                    <a:pt x="110943" y="20833"/>
                  </a:lnTo>
                  <a:lnTo>
                    <a:pt x="106415" y="15833"/>
                  </a:lnTo>
                  <a:lnTo>
                    <a:pt x="101886" y="12500"/>
                  </a:lnTo>
                  <a:lnTo>
                    <a:pt x="95094" y="7500"/>
                  </a:lnTo>
                  <a:lnTo>
                    <a:pt x="90566" y="6666"/>
                  </a:lnTo>
                  <a:lnTo>
                    <a:pt x="81509" y="3333"/>
                  </a:lnTo>
                  <a:lnTo>
                    <a:pt x="72452" y="1666"/>
                  </a:lnTo>
                  <a:lnTo>
                    <a:pt x="63396" y="0"/>
                  </a:lnTo>
                  <a:lnTo>
                    <a:pt x="58867" y="1666"/>
                  </a:lnTo>
                  <a:lnTo>
                    <a:pt x="43018" y="5000"/>
                  </a:lnTo>
                  <a:lnTo>
                    <a:pt x="33962" y="9166"/>
                  </a:lnTo>
                  <a:lnTo>
                    <a:pt x="29433" y="12500"/>
                  </a:lnTo>
                  <a:lnTo>
                    <a:pt x="24905" y="14166"/>
                  </a:lnTo>
                  <a:lnTo>
                    <a:pt x="20377" y="17500"/>
                  </a:lnTo>
                  <a:lnTo>
                    <a:pt x="15849" y="20833"/>
                  </a:lnTo>
                  <a:lnTo>
                    <a:pt x="13584" y="25000"/>
                  </a:lnTo>
                  <a:lnTo>
                    <a:pt x="13584" y="26666"/>
                  </a:lnTo>
                  <a:lnTo>
                    <a:pt x="13584" y="26666"/>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6" name="Google Shape;266;p34"/>
            <p:cNvSpPr/>
            <p:nvPr/>
          </p:nvSpPr>
          <p:spPr>
            <a:xfrm>
              <a:off x="4353" y="3214"/>
              <a:ext cx="26" cy="72"/>
            </a:xfrm>
            <a:custGeom>
              <a:rect b="b" l="l" r="r" t="t"/>
              <a:pathLst>
                <a:path extrusionOk="0" h="120000" w="120000">
                  <a:moveTo>
                    <a:pt x="15849" y="25174"/>
                  </a:moveTo>
                  <a:lnTo>
                    <a:pt x="6792" y="35244"/>
                  </a:lnTo>
                  <a:lnTo>
                    <a:pt x="6792" y="44475"/>
                  </a:lnTo>
                  <a:lnTo>
                    <a:pt x="2264" y="55384"/>
                  </a:lnTo>
                  <a:lnTo>
                    <a:pt x="2264" y="67132"/>
                  </a:lnTo>
                  <a:lnTo>
                    <a:pt x="0" y="74685"/>
                  </a:lnTo>
                  <a:lnTo>
                    <a:pt x="2264" y="86433"/>
                  </a:lnTo>
                  <a:lnTo>
                    <a:pt x="2264" y="93986"/>
                  </a:lnTo>
                  <a:lnTo>
                    <a:pt x="6792" y="102377"/>
                  </a:lnTo>
                  <a:lnTo>
                    <a:pt x="11320" y="108251"/>
                  </a:lnTo>
                  <a:lnTo>
                    <a:pt x="15849" y="113286"/>
                  </a:lnTo>
                  <a:lnTo>
                    <a:pt x="20377" y="118321"/>
                  </a:lnTo>
                  <a:lnTo>
                    <a:pt x="29433" y="120000"/>
                  </a:lnTo>
                  <a:lnTo>
                    <a:pt x="38490" y="118321"/>
                  </a:lnTo>
                  <a:lnTo>
                    <a:pt x="45283" y="114965"/>
                  </a:lnTo>
                  <a:lnTo>
                    <a:pt x="58867" y="109930"/>
                  </a:lnTo>
                  <a:lnTo>
                    <a:pt x="72452" y="102377"/>
                  </a:lnTo>
                  <a:lnTo>
                    <a:pt x="81509" y="90629"/>
                  </a:lnTo>
                  <a:lnTo>
                    <a:pt x="88301" y="83076"/>
                  </a:lnTo>
                  <a:lnTo>
                    <a:pt x="97358" y="73006"/>
                  </a:lnTo>
                  <a:lnTo>
                    <a:pt x="101886" y="65454"/>
                  </a:lnTo>
                  <a:lnTo>
                    <a:pt x="110943" y="57062"/>
                  </a:lnTo>
                  <a:lnTo>
                    <a:pt x="115471" y="51188"/>
                  </a:lnTo>
                  <a:lnTo>
                    <a:pt x="120000" y="42797"/>
                  </a:lnTo>
                  <a:lnTo>
                    <a:pt x="120000" y="38601"/>
                  </a:lnTo>
                  <a:lnTo>
                    <a:pt x="120000" y="31888"/>
                  </a:lnTo>
                  <a:lnTo>
                    <a:pt x="120000" y="26853"/>
                  </a:lnTo>
                  <a:lnTo>
                    <a:pt x="120000" y="22657"/>
                  </a:lnTo>
                  <a:lnTo>
                    <a:pt x="115471" y="17622"/>
                  </a:lnTo>
                  <a:lnTo>
                    <a:pt x="110943" y="14265"/>
                  </a:lnTo>
                  <a:lnTo>
                    <a:pt x="106415" y="9230"/>
                  </a:lnTo>
                  <a:lnTo>
                    <a:pt x="97358" y="6713"/>
                  </a:lnTo>
                  <a:lnTo>
                    <a:pt x="88301" y="3356"/>
                  </a:lnTo>
                  <a:lnTo>
                    <a:pt x="72452" y="0"/>
                  </a:lnTo>
                  <a:lnTo>
                    <a:pt x="58867" y="0"/>
                  </a:lnTo>
                  <a:lnTo>
                    <a:pt x="45283" y="3356"/>
                  </a:lnTo>
                  <a:lnTo>
                    <a:pt x="38490" y="7552"/>
                  </a:lnTo>
                  <a:lnTo>
                    <a:pt x="33962" y="10909"/>
                  </a:lnTo>
                  <a:lnTo>
                    <a:pt x="29433" y="14265"/>
                  </a:lnTo>
                  <a:lnTo>
                    <a:pt x="20377" y="17622"/>
                  </a:lnTo>
                  <a:lnTo>
                    <a:pt x="20377" y="19300"/>
                  </a:lnTo>
                  <a:lnTo>
                    <a:pt x="15849" y="23496"/>
                  </a:lnTo>
                  <a:lnTo>
                    <a:pt x="15849" y="25174"/>
                  </a:lnTo>
                  <a:lnTo>
                    <a:pt x="15849" y="25174"/>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7" name="Google Shape;267;p34"/>
            <p:cNvSpPr/>
            <p:nvPr/>
          </p:nvSpPr>
          <p:spPr>
            <a:xfrm>
              <a:off x="4400" y="3296"/>
              <a:ext cx="27" cy="72"/>
            </a:xfrm>
            <a:custGeom>
              <a:rect b="b" l="l" r="r" t="t"/>
              <a:pathLst>
                <a:path extrusionOk="0" h="120000" w="120000">
                  <a:moveTo>
                    <a:pt x="15849" y="28965"/>
                  </a:moveTo>
                  <a:lnTo>
                    <a:pt x="6792" y="38068"/>
                  </a:lnTo>
                  <a:lnTo>
                    <a:pt x="2264" y="47172"/>
                  </a:lnTo>
                  <a:lnTo>
                    <a:pt x="2264" y="57103"/>
                  </a:lnTo>
                  <a:lnTo>
                    <a:pt x="2264" y="67862"/>
                  </a:lnTo>
                  <a:lnTo>
                    <a:pt x="0" y="77793"/>
                  </a:lnTo>
                  <a:lnTo>
                    <a:pt x="2264" y="86896"/>
                  </a:lnTo>
                  <a:lnTo>
                    <a:pt x="2264" y="94344"/>
                  </a:lnTo>
                  <a:lnTo>
                    <a:pt x="6792" y="104275"/>
                  </a:lnTo>
                  <a:lnTo>
                    <a:pt x="11320" y="109241"/>
                  </a:lnTo>
                  <a:lnTo>
                    <a:pt x="15849" y="115034"/>
                  </a:lnTo>
                  <a:lnTo>
                    <a:pt x="20377" y="118344"/>
                  </a:lnTo>
                  <a:lnTo>
                    <a:pt x="29433" y="120000"/>
                  </a:lnTo>
                  <a:lnTo>
                    <a:pt x="38490" y="120000"/>
                  </a:lnTo>
                  <a:lnTo>
                    <a:pt x="45283" y="116689"/>
                  </a:lnTo>
                  <a:lnTo>
                    <a:pt x="58867" y="110068"/>
                  </a:lnTo>
                  <a:lnTo>
                    <a:pt x="67924" y="102620"/>
                  </a:lnTo>
                  <a:lnTo>
                    <a:pt x="81509" y="93517"/>
                  </a:lnTo>
                  <a:lnTo>
                    <a:pt x="88301" y="83586"/>
                  </a:lnTo>
                  <a:lnTo>
                    <a:pt x="92830" y="76137"/>
                  </a:lnTo>
                  <a:lnTo>
                    <a:pt x="101886" y="66206"/>
                  </a:lnTo>
                  <a:lnTo>
                    <a:pt x="106415" y="58758"/>
                  </a:lnTo>
                  <a:lnTo>
                    <a:pt x="110943" y="52137"/>
                  </a:lnTo>
                  <a:lnTo>
                    <a:pt x="115471" y="46344"/>
                  </a:lnTo>
                  <a:lnTo>
                    <a:pt x="120000" y="39724"/>
                  </a:lnTo>
                  <a:lnTo>
                    <a:pt x="120000" y="33103"/>
                  </a:lnTo>
                  <a:lnTo>
                    <a:pt x="120000" y="28965"/>
                  </a:lnTo>
                  <a:lnTo>
                    <a:pt x="115471" y="24000"/>
                  </a:lnTo>
                  <a:lnTo>
                    <a:pt x="115471" y="19034"/>
                  </a:lnTo>
                  <a:lnTo>
                    <a:pt x="110943" y="14896"/>
                  </a:lnTo>
                  <a:lnTo>
                    <a:pt x="106415" y="11586"/>
                  </a:lnTo>
                  <a:lnTo>
                    <a:pt x="97358" y="8275"/>
                  </a:lnTo>
                  <a:lnTo>
                    <a:pt x="92830" y="6620"/>
                  </a:lnTo>
                  <a:lnTo>
                    <a:pt x="81509" y="1655"/>
                  </a:lnTo>
                  <a:lnTo>
                    <a:pt x="72452" y="1655"/>
                  </a:lnTo>
                  <a:lnTo>
                    <a:pt x="63396" y="0"/>
                  </a:lnTo>
                  <a:lnTo>
                    <a:pt x="58867" y="1655"/>
                  </a:lnTo>
                  <a:lnTo>
                    <a:pt x="45283" y="4965"/>
                  </a:lnTo>
                  <a:lnTo>
                    <a:pt x="33962" y="11586"/>
                  </a:lnTo>
                  <a:lnTo>
                    <a:pt x="29433" y="13241"/>
                  </a:lnTo>
                  <a:lnTo>
                    <a:pt x="24905" y="15724"/>
                  </a:lnTo>
                  <a:lnTo>
                    <a:pt x="20377" y="19034"/>
                  </a:lnTo>
                  <a:lnTo>
                    <a:pt x="20377" y="22344"/>
                  </a:lnTo>
                  <a:lnTo>
                    <a:pt x="15849" y="25655"/>
                  </a:lnTo>
                  <a:lnTo>
                    <a:pt x="15849" y="28965"/>
                  </a:lnTo>
                  <a:lnTo>
                    <a:pt x="15849" y="28965"/>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8" name="Google Shape;268;p34"/>
            <p:cNvSpPr/>
            <p:nvPr/>
          </p:nvSpPr>
          <p:spPr>
            <a:xfrm>
              <a:off x="4318" y="3346"/>
              <a:ext cx="26" cy="72"/>
            </a:xfrm>
            <a:custGeom>
              <a:rect b="b" l="l" r="r" t="t"/>
              <a:pathLst>
                <a:path extrusionOk="0" h="120000" w="120000">
                  <a:moveTo>
                    <a:pt x="18113" y="27310"/>
                  </a:moveTo>
                  <a:lnTo>
                    <a:pt x="9056" y="36413"/>
                  </a:lnTo>
                  <a:lnTo>
                    <a:pt x="9056" y="45517"/>
                  </a:lnTo>
                  <a:lnTo>
                    <a:pt x="0" y="57103"/>
                  </a:lnTo>
                  <a:lnTo>
                    <a:pt x="0" y="66206"/>
                  </a:lnTo>
                  <a:lnTo>
                    <a:pt x="0" y="75310"/>
                  </a:lnTo>
                  <a:lnTo>
                    <a:pt x="0" y="85241"/>
                  </a:lnTo>
                  <a:lnTo>
                    <a:pt x="4528" y="94344"/>
                  </a:lnTo>
                  <a:lnTo>
                    <a:pt x="9056" y="102620"/>
                  </a:lnTo>
                  <a:lnTo>
                    <a:pt x="13584" y="108413"/>
                  </a:lnTo>
                  <a:lnTo>
                    <a:pt x="18113" y="113379"/>
                  </a:lnTo>
                  <a:lnTo>
                    <a:pt x="22641" y="118344"/>
                  </a:lnTo>
                  <a:lnTo>
                    <a:pt x="31698" y="120000"/>
                  </a:lnTo>
                  <a:lnTo>
                    <a:pt x="38490" y="118344"/>
                  </a:lnTo>
                  <a:lnTo>
                    <a:pt x="47547" y="115034"/>
                  </a:lnTo>
                  <a:lnTo>
                    <a:pt x="61132" y="110068"/>
                  </a:lnTo>
                  <a:lnTo>
                    <a:pt x="74716" y="102620"/>
                  </a:lnTo>
                  <a:lnTo>
                    <a:pt x="81509" y="91034"/>
                  </a:lnTo>
                  <a:lnTo>
                    <a:pt x="90566" y="83586"/>
                  </a:lnTo>
                  <a:lnTo>
                    <a:pt x="95094" y="74482"/>
                  </a:lnTo>
                  <a:lnTo>
                    <a:pt x="104150" y="66206"/>
                  </a:lnTo>
                  <a:lnTo>
                    <a:pt x="108679" y="58758"/>
                  </a:lnTo>
                  <a:lnTo>
                    <a:pt x="113207" y="52137"/>
                  </a:lnTo>
                  <a:lnTo>
                    <a:pt x="117735" y="43862"/>
                  </a:lnTo>
                  <a:lnTo>
                    <a:pt x="120000" y="39724"/>
                  </a:lnTo>
                  <a:lnTo>
                    <a:pt x="120000" y="33103"/>
                  </a:lnTo>
                  <a:lnTo>
                    <a:pt x="120000" y="28137"/>
                  </a:lnTo>
                  <a:lnTo>
                    <a:pt x="117735" y="24000"/>
                  </a:lnTo>
                  <a:lnTo>
                    <a:pt x="117735" y="19034"/>
                  </a:lnTo>
                  <a:lnTo>
                    <a:pt x="113207" y="14068"/>
                  </a:lnTo>
                  <a:lnTo>
                    <a:pt x="108679" y="11586"/>
                  </a:lnTo>
                  <a:lnTo>
                    <a:pt x="99622" y="8275"/>
                  </a:lnTo>
                  <a:lnTo>
                    <a:pt x="95094" y="4965"/>
                  </a:lnTo>
                  <a:lnTo>
                    <a:pt x="81509" y="1655"/>
                  </a:lnTo>
                  <a:lnTo>
                    <a:pt x="76981" y="0"/>
                  </a:lnTo>
                  <a:lnTo>
                    <a:pt x="70188" y="0"/>
                  </a:lnTo>
                  <a:lnTo>
                    <a:pt x="61132" y="1655"/>
                  </a:lnTo>
                  <a:lnTo>
                    <a:pt x="47547" y="3310"/>
                  </a:lnTo>
                  <a:lnTo>
                    <a:pt x="38490" y="9931"/>
                  </a:lnTo>
                  <a:lnTo>
                    <a:pt x="31698" y="11586"/>
                  </a:lnTo>
                  <a:lnTo>
                    <a:pt x="27169" y="14068"/>
                  </a:lnTo>
                  <a:lnTo>
                    <a:pt x="22641" y="17379"/>
                  </a:lnTo>
                  <a:lnTo>
                    <a:pt x="22641" y="20689"/>
                  </a:lnTo>
                  <a:lnTo>
                    <a:pt x="18113" y="24000"/>
                  </a:lnTo>
                  <a:lnTo>
                    <a:pt x="18113" y="27310"/>
                  </a:lnTo>
                  <a:lnTo>
                    <a:pt x="18113" y="27310"/>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9" name="Google Shape;269;p34"/>
            <p:cNvSpPr/>
            <p:nvPr/>
          </p:nvSpPr>
          <p:spPr>
            <a:xfrm>
              <a:off x="4417" y="3371"/>
              <a:ext cx="27" cy="72"/>
            </a:xfrm>
            <a:custGeom>
              <a:rect b="b" l="l" r="r" t="t"/>
              <a:pathLst>
                <a:path extrusionOk="0" h="120000" w="120000">
                  <a:moveTo>
                    <a:pt x="15849" y="27042"/>
                  </a:moveTo>
                  <a:lnTo>
                    <a:pt x="9056" y="36338"/>
                  </a:lnTo>
                  <a:lnTo>
                    <a:pt x="4528" y="46478"/>
                  </a:lnTo>
                  <a:lnTo>
                    <a:pt x="0" y="55774"/>
                  </a:lnTo>
                  <a:lnTo>
                    <a:pt x="0" y="66760"/>
                  </a:lnTo>
                  <a:lnTo>
                    <a:pt x="0" y="76901"/>
                  </a:lnTo>
                  <a:lnTo>
                    <a:pt x="0" y="86197"/>
                  </a:lnTo>
                  <a:lnTo>
                    <a:pt x="4528" y="94647"/>
                  </a:lnTo>
                  <a:lnTo>
                    <a:pt x="9056" y="103943"/>
                  </a:lnTo>
                  <a:lnTo>
                    <a:pt x="9056" y="110704"/>
                  </a:lnTo>
                  <a:lnTo>
                    <a:pt x="15849" y="114929"/>
                  </a:lnTo>
                  <a:lnTo>
                    <a:pt x="20377" y="118309"/>
                  </a:lnTo>
                  <a:lnTo>
                    <a:pt x="29433" y="120000"/>
                  </a:lnTo>
                  <a:lnTo>
                    <a:pt x="38490" y="120000"/>
                  </a:lnTo>
                  <a:lnTo>
                    <a:pt x="47547" y="116619"/>
                  </a:lnTo>
                  <a:lnTo>
                    <a:pt x="58867" y="110704"/>
                  </a:lnTo>
                  <a:lnTo>
                    <a:pt x="67924" y="102253"/>
                  </a:lnTo>
                  <a:lnTo>
                    <a:pt x="81509" y="92957"/>
                  </a:lnTo>
                  <a:lnTo>
                    <a:pt x="90566" y="82816"/>
                  </a:lnTo>
                  <a:lnTo>
                    <a:pt x="95094" y="73521"/>
                  </a:lnTo>
                  <a:lnTo>
                    <a:pt x="101886" y="66760"/>
                  </a:lnTo>
                  <a:lnTo>
                    <a:pt x="106415" y="59154"/>
                  </a:lnTo>
                  <a:lnTo>
                    <a:pt x="110943" y="52394"/>
                  </a:lnTo>
                  <a:lnTo>
                    <a:pt x="115471" y="44788"/>
                  </a:lnTo>
                  <a:lnTo>
                    <a:pt x="120000" y="39718"/>
                  </a:lnTo>
                  <a:lnTo>
                    <a:pt x="120000" y="32957"/>
                  </a:lnTo>
                  <a:lnTo>
                    <a:pt x="120000" y="28732"/>
                  </a:lnTo>
                  <a:lnTo>
                    <a:pt x="115471" y="23661"/>
                  </a:lnTo>
                  <a:lnTo>
                    <a:pt x="115471" y="18591"/>
                  </a:lnTo>
                  <a:lnTo>
                    <a:pt x="110943" y="14366"/>
                  </a:lnTo>
                  <a:lnTo>
                    <a:pt x="101886" y="10985"/>
                  </a:lnTo>
                  <a:lnTo>
                    <a:pt x="97358" y="5915"/>
                  </a:lnTo>
                  <a:lnTo>
                    <a:pt x="90566" y="2535"/>
                  </a:lnTo>
                  <a:lnTo>
                    <a:pt x="81509" y="845"/>
                  </a:lnTo>
                  <a:lnTo>
                    <a:pt x="72452" y="0"/>
                  </a:lnTo>
                  <a:lnTo>
                    <a:pt x="63396" y="0"/>
                  </a:lnTo>
                  <a:lnTo>
                    <a:pt x="58867" y="0"/>
                  </a:lnTo>
                  <a:lnTo>
                    <a:pt x="47547" y="2535"/>
                  </a:lnTo>
                  <a:lnTo>
                    <a:pt x="33962" y="9295"/>
                  </a:lnTo>
                  <a:lnTo>
                    <a:pt x="29433" y="10985"/>
                  </a:lnTo>
                  <a:lnTo>
                    <a:pt x="24905" y="14366"/>
                  </a:lnTo>
                  <a:lnTo>
                    <a:pt x="20377" y="16901"/>
                  </a:lnTo>
                  <a:lnTo>
                    <a:pt x="20377" y="20281"/>
                  </a:lnTo>
                  <a:lnTo>
                    <a:pt x="15849" y="23661"/>
                  </a:lnTo>
                  <a:lnTo>
                    <a:pt x="15849" y="27042"/>
                  </a:lnTo>
                  <a:lnTo>
                    <a:pt x="15849" y="2704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0" name="Google Shape;270;p34"/>
            <p:cNvSpPr/>
            <p:nvPr/>
          </p:nvSpPr>
          <p:spPr>
            <a:xfrm>
              <a:off x="4465" y="3454"/>
              <a:ext cx="26" cy="71"/>
            </a:xfrm>
            <a:custGeom>
              <a:rect b="b" l="l" r="r" t="t"/>
              <a:pathLst>
                <a:path extrusionOk="0" h="120000" w="120000">
                  <a:moveTo>
                    <a:pt x="16470" y="27042"/>
                  </a:moveTo>
                  <a:lnTo>
                    <a:pt x="9411" y="37183"/>
                  </a:lnTo>
                  <a:lnTo>
                    <a:pt x="4705" y="46478"/>
                  </a:lnTo>
                  <a:lnTo>
                    <a:pt x="0" y="57464"/>
                  </a:lnTo>
                  <a:lnTo>
                    <a:pt x="0" y="67605"/>
                  </a:lnTo>
                  <a:lnTo>
                    <a:pt x="0" y="76901"/>
                  </a:lnTo>
                  <a:lnTo>
                    <a:pt x="0" y="87042"/>
                  </a:lnTo>
                  <a:lnTo>
                    <a:pt x="0" y="94647"/>
                  </a:lnTo>
                  <a:lnTo>
                    <a:pt x="4705" y="103943"/>
                  </a:lnTo>
                  <a:lnTo>
                    <a:pt x="9411" y="109014"/>
                  </a:lnTo>
                  <a:lnTo>
                    <a:pt x="11764" y="115774"/>
                  </a:lnTo>
                  <a:lnTo>
                    <a:pt x="16470" y="119154"/>
                  </a:lnTo>
                  <a:lnTo>
                    <a:pt x="30588" y="120000"/>
                  </a:lnTo>
                  <a:lnTo>
                    <a:pt x="35294" y="120000"/>
                  </a:lnTo>
                  <a:lnTo>
                    <a:pt x="44705" y="117464"/>
                  </a:lnTo>
                  <a:lnTo>
                    <a:pt x="54117" y="110704"/>
                  </a:lnTo>
                  <a:lnTo>
                    <a:pt x="65882" y="103098"/>
                  </a:lnTo>
                  <a:lnTo>
                    <a:pt x="80000" y="92957"/>
                  </a:lnTo>
                  <a:lnTo>
                    <a:pt x="89411" y="83661"/>
                  </a:lnTo>
                  <a:lnTo>
                    <a:pt x="98823" y="75211"/>
                  </a:lnTo>
                  <a:lnTo>
                    <a:pt x="105882" y="67605"/>
                  </a:lnTo>
                  <a:lnTo>
                    <a:pt x="110588" y="59154"/>
                  </a:lnTo>
                  <a:lnTo>
                    <a:pt x="115294" y="53239"/>
                  </a:lnTo>
                  <a:lnTo>
                    <a:pt x="120000" y="44788"/>
                  </a:lnTo>
                  <a:lnTo>
                    <a:pt x="120000" y="39718"/>
                  </a:lnTo>
                  <a:lnTo>
                    <a:pt x="120000" y="33802"/>
                  </a:lnTo>
                  <a:lnTo>
                    <a:pt x="120000" y="28732"/>
                  </a:lnTo>
                  <a:lnTo>
                    <a:pt x="120000" y="23661"/>
                  </a:lnTo>
                  <a:lnTo>
                    <a:pt x="115294" y="19436"/>
                  </a:lnTo>
                  <a:lnTo>
                    <a:pt x="110588" y="14366"/>
                  </a:lnTo>
                  <a:lnTo>
                    <a:pt x="105882" y="10985"/>
                  </a:lnTo>
                  <a:lnTo>
                    <a:pt x="101176" y="6760"/>
                  </a:lnTo>
                  <a:lnTo>
                    <a:pt x="94117" y="5070"/>
                  </a:lnTo>
                  <a:lnTo>
                    <a:pt x="84705" y="1690"/>
                  </a:lnTo>
                  <a:lnTo>
                    <a:pt x="75294" y="0"/>
                  </a:lnTo>
                  <a:lnTo>
                    <a:pt x="65882" y="0"/>
                  </a:lnTo>
                  <a:lnTo>
                    <a:pt x="61176" y="0"/>
                  </a:lnTo>
                  <a:lnTo>
                    <a:pt x="44705" y="3380"/>
                  </a:lnTo>
                  <a:lnTo>
                    <a:pt x="35294" y="9295"/>
                  </a:lnTo>
                  <a:lnTo>
                    <a:pt x="25882" y="16056"/>
                  </a:lnTo>
                  <a:lnTo>
                    <a:pt x="21176" y="21126"/>
                  </a:lnTo>
                  <a:lnTo>
                    <a:pt x="16470" y="25352"/>
                  </a:lnTo>
                  <a:lnTo>
                    <a:pt x="16470" y="27042"/>
                  </a:lnTo>
                  <a:lnTo>
                    <a:pt x="16470" y="2704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1" name="Google Shape;271;p34"/>
            <p:cNvSpPr/>
            <p:nvPr/>
          </p:nvSpPr>
          <p:spPr>
            <a:xfrm>
              <a:off x="4382" y="3502"/>
              <a:ext cx="26" cy="73"/>
            </a:xfrm>
            <a:custGeom>
              <a:rect b="b" l="l" r="r" t="t"/>
              <a:pathLst>
                <a:path extrusionOk="0" h="120000" w="120000">
                  <a:moveTo>
                    <a:pt x="13846" y="28333"/>
                  </a:moveTo>
                  <a:lnTo>
                    <a:pt x="9230" y="37500"/>
                  </a:lnTo>
                  <a:lnTo>
                    <a:pt x="4615" y="47500"/>
                  </a:lnTo>
                  <a:lnTo>
                    <a:pt x="0" y="58333"/>
                  </a:lnTo>
                  <a:lnTo>
                    <a:pt x="0" y="68333"/>
                  </a:lnTo>
                  <a:lnTo>
                    <a:pt x="0" y="77500"/>
                  </a:lnTo>
                  <a:lnTo>
                    <a:pt x="0" y="86666"/>
                  </a:lnTo>
                  <a:lnTo>
                    <a:pt x="0" y="95000"/>
                  </a:lnTo>
                  <a:lnTo>
                    <a:pt x="9230" y="104166"/>
                  </a:lnTo>
                  <a:lnTo>
                    <a:pt x="9230" y="109166"/>
                  </a:lnTo>
                  <a:lnTo>
                    <a:pt x="13846" y="115833"/>
                  </a:lnTo>
                  <a:lnTo>
                    <a:pt x="18461" y="118333"/>
                  </a:lnTo>
                  <a:lnTo>
                    <a:pt x="32307" y="120000"/>
                  </a:lnTo>
                  <a:lnTo>
                    <a:pt x="36923" y="120000"/>
                  </a:lnTo>
                  <a:lnTo>
                    <a:pt x="43846" y="117500"/>
                  </a:lnTo>
                  <a:lnTo>
                    <a:pt x="53076" y="110833"/>
                  </a:lnTo>
                  <a:lnTo>
                    <a:pt x="66923" y="102500"/>
                  </a:lnTo>
                  <a:lnTo>
                    <a:pt x="80769" y="93333"/>
                  </a:lnTo>
                  <a:lnTo>
                    <a:pt x="87692" y="84166"/>
                  </a:lnTo>
                  <a:lnTo>
                    <a:pt x="96923" y="74166"/>
                  </a:lnTo>
                  <a:lnTo>
                    <a:pt x="101538" y="66666"/>
                  </a:lnTo>
                  <a:lnTo>
                    <a:pt x="106153" y="58333"/>
                  </a:lnTo>
                  <a:lnTo>
                    <a:pt x="115384" y="52500"/>
                  </a:lnTo>
                  <a:lnTo>
                    <a:pt x="120000" y="45833"/>
                  </a:lnTo>
                  <a:lnTo>
                    <a:pt x="120000" y="39166"/>
                  </a:lnTo>
                  <a:lnTo>
                    <a:pt x="120000" y="33333"/>
                  </a:lnTo>
                  <a:lnTo>
                    <a:pt x="120000" y="28333"/>
                  </a:lnTo>
                  <a:lnTo>
                    <a:pt x="120000" y="23333"/>
                  </a:lnTo>
                  <a:lnTo>
                    <a:pt x="115384" y="19166"/>
                  </a:lnTo>
                  <a:lnTo>
                    <a:pt x="110769" y="14166"/>
                  </a:lnTo>
                  <a:lnTo>
                    <a:pt x="106153" y="10833"/>
                  </a:lnTo>
                  <a:lnTo>
                    <a:pt x="101538" y="7500"/>
                  </a:lnTo>
                  <a:lnTo>
                    <a:pt x="92307" y="5833"/>
                  </a:lnTo>
                  <a:lnTo>
                    <a:pt x="85384" y="1666"/>
                  </a:lnTo>
                  <a:lnTo>
                    <a:pt x="76153" y="1666"/>
                  </a:lnTo>
                  <a:lnTo>
                    <a:pt x="66923" y="0"/>
                  </a:lnTo>
                  <a:lnTo>
                    <a:pt x="62307" y="1666"/>
                  </a:lnTo>
                  <a:lnTo>
                    <a:pt x="43846" y="5000"/>
                  </a:lnTo>
                  <a:lnTo>
                    <a:pt x="36923" y="9166"/>
                  </a:lnTo>
                  <a:lnTo>
                    <a:pt x="32307" y="12500"/>
                  </a:lnTo>
                  <a:lnTo>
                    <a:pt x="23076" y="15833"/>
                  </a:lnTo>
                  <a:lnTo>
                    <a:pt x="23076" y="19166"/>
                  </a:lnTo>
                  <a:lnTo>
                    <a:pt x="18461" y="21666"/>
                  </a:lnTo>
                  <a:lnTo>
                    <a:pt x="13846" y="25000"/>
                  </a:lnTo>
                  <a:lnTo>
                    <a:pt x="13846" y="28333"/>
                  </a:lnTo>
                  <a:lnTo>
                    <a:pt x="13846" y="28333"/>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2" name="Google Shape;272;p34"/>
            <p:cNvSpPr/>
            <p:nvPr/>
          </p:nvSpPr>
          <p:spPr>
            <a:xfrm>
              <a:off x="4724" y="3168"/>
              <a:ext cx="27" cy="72"/>
            </a:xfrm>
            <a:custGeom>
              <a:rect b="b" l="l" r="r" t="t"/>
              <a:pathLst>
                <a:path extrusionOk="0" h="120000" w="120000">
                  <a:moveTo>
                    <a:pt x="15849" y="26666"/>
                  </a:moveTo>
                  <a:lnTo>
                    <a:pt x="6792" y="36666"/>
                  </a:lnTo>
                  <a:lnTo>
                    <a:pt x="2264" y="47500"/>
                  </a:lnTo>
                  <a:lnTo>
                    <a:pt x="0" y="56666"/>
                  </a:lnTo>
                  <a:lnTo>
                    <a:pt x="0" y="68333"/>
                  </a:lnTo>
                  <a:lnTo>
                    <a:pt x="0" y="77500"/>
                  </a:lnTo>
                  <a:lnTo>
                    <a:pt x="0" y="86666"/>
                  </a:lnTo>
                  <a:lnTo>
                    <a:pt x="2264" y="95000"/>
                  </a:lnTo>
                  <a:lnTo>
                    <a:pt x="6792" y="102500"/>
                  </a:lnTo>
                  <a:lnTo>
                    <a:pt x="11320" y="109166"/>
                  </a:lnTo>
                  <a:lnTo>
                    <a:pt x="15849" y="115833"/>
                  </a:lnTo>
                  <a:lnTo>
                    <a:pt x="20377" y="118333"/>
                  </a:lnTo>
                  <a:lnTo>
                    <a:pt x="29433" y="120000"/>
                  </a:lnTo>
                  <a:lnTo>
                    <a:pt x="33962" y="118333"/>
                  </a:lnTo>
                  <a:lnTo>
                    <a:pt x="45283" y="115833"/>
                  </a:lnTo>
                  <a:lnTo>
                    <a:pt x="54339" y="110833"/>
                  </a:lnTo>
                  <a:lnTo>
                    <a:pt x="67924" y="102500"/>
                  </a:lnTo>
                  <a:lnTo>
                    <a:pt x="76981" y="91666"/>
                  </a:lnTo>
                  <a:lnTo>
                    <a:pt x="86037" y="84166"/>
                  </a:lnTo>
                  <a:lnTo>
                    <a:pt x="92830" y="74166"/>
                  </a:lnTo>
                  <a:lnTo>
                    <a:pt x="101886" y="66666"/>
                  </a:lnTo>
                  <a:lnTo>
                    <a:pt x="106415" y="60000"/>
                  </a:lnTo>
                  <a:lnTo>
                    <a:pt x="110943" y="52500"/>
                  </a:lnTo>
                  <a:lnTo>
                    <a:pt x="115471" y="45833"/>
                  </a:lnTo>
                  <a:lnTo>
                    <a:pt x="120000" y="40833"/>
                  </a:lnTo>
                  <a:lnTo>
                    <a:pt x="120000" y="35000"/>
                  </a:lnTo>
                  <a:lnTo>
                    <a:pt x="120000" y="30000"/>
                  </a:lnTo>
                  <a:lnTo>
                    <a:pt x="115471" y="23333"/>
                  </a:lnTo>
                  <a:lnTo>
                    <a:pt x="115471" y="20833"/>
                  </a:lnTo>
                  <a:lnTo>
                    <a:pt x="110943" y="15833"/>
                  </a:lnTo>
                  <a:lnTo>
                    <a:pt x="106415" y="12500"/>
                  </a:lnTo>
                  <a:lnTo>
                    <a:pt x="97358" y="7500"/>
                  </a:lnTo>
                  <a:lnTo>
                    <a:pt x="92830" y="5833"/>
                  </a:lnTo>
                  <a:lnTo>
                    <a:pt x="86037" y="1666"/>
                  </a:lnTo>
                  <a:lnTo>
                    <a:pt x="76981" y="1666"/>
                  </a:lnTo>
                  <a:lnTo>
                    <a:pt x="67924" y="0"/>
                  </a:lnTo>
                  <a:lnTo>
                    <a:pt x="58867" y="1666"/>
                  </a:lnTo>
                  <a:lnTo>
                    <a:pt x="45283" y="5000"/>
                  </a:lnTo>
                  <a:lnTo>
                    <a:pt x="38490" y="9166"/>
                  </a:lnTo>
                  <a:lnTo>
                    <a:pt x="29433" y="12500"/>
                  </a:lnTo>
                  <a:lnTo>
                    <a:pt x="24905" y="14166"/>
                  </a:lnTo>
                  <a:lnTo>
                    <a:pt x="20377" y="17500"/>
                  </a:lnTo>
                  <a:lnTo>
                    <a:pt x="20377" y="20833"/>
                  </a:lnTo>
                  <a:lnTo>
                    <a:pt x="15849" y="25000"/>
                  </a:lnTo>
                  <a:lnTo>
                    <a:pt x="15849" y="26666"/>
                  </a:lnTo>
                  <a:lnTo>
                    <a:pt x="15849" y="26666"/>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3" name="Google Shape;273;p34"/>
            <p:cNvSpPr/>
            <p:nvPr/>
          </p:nvSpPr>
          <p:spPr>
            <a:xfrm>
              <a:off x="4772" y="3252"/>
              <a:ext cx="25" cy="71"/>
            </a:xfrm>
            <a:custGeom>
              <a:rect b="b" l="l" r="r" t="t"/>
              <a:pathLst>
                <a:path extrusionOk="0" h="120000" w="120000">
                  <a:moveTo>
                    <a:pt x="16470" y="26853"/>
                  </a:moveTo>
                  <a:lnTo>
                    <a:pt x="7058" y="35244"/>
                  </a:lnTo>
                  <a:lnTo>
                    <a:pt x="2352" y="46153"/>
                  </a:lnTo>
                  <a:lnTo>
                    <a:pt x="0" y="56223"/>
                  </a:lnTo>
                  <a:lnTo>
                    <a:pt x="0" y="67132"/>
                  </a:lnTo>
                  <a:lnTo>
                    <a:pt x="0" y="76363"/>
                  </a:lnTo>
                  <a:lnTo>
                    <a:pt x="0" y="86433"/>
                  </a:lnTo>
                  <a:lnTo>
                    <a:pt x="0" y="93986"/>
                  </a:lnTo>
                  <a:lnTo>
                    <a:pt x="2352" y="102377"/>
                  </a:lnTo>
                  <a:lnTo>
                    <a:pt x="7058" y="108251"/>
                  </a:lnTo>
                  <a:lnTo>
                    <a:pt x="11764" y="114965"/>
                  </a:lnTo>
                  <a:lnTo>
                    <a:pt x="16470" y="118321"/>
                  </a:lnTo>
                  <a:lnTo>
                    <a:pt x="30588" y="120000"/>
                  </a:lnTo>
                  <a:lnTo>
                    <a:pt x="35294" y="118321"/>
                  </a:lnTo>
                  <a:lnTo>
                    <a:pt x="47058" y="116643"/>
                  </a:lnTo>
                  <a:lnTo>
                    <a:pt x="56470" y="109930"/>
                  </a:lnTo>
                  <a:lnTo>
                    <a:pt x="70588" y="102377"/>
                  </a:lnTo>
                  <a:lnTo>
                    <a:pt x="80000" y="92307"/>
                  </a:lnTo>
                  <a:lnTo>
                    <a:pt x="89411" y="83076"/>
                  </a:lnTo>
                  <a:lnTo>
                    <a:pt x="96470" y="73846"/>
                  </a:lnTo>
                  <a:lnTo>
                    <a:pt x="105882" y="65454"/>
                  </a:lnTo>
                  <a:lnTo>
                    <a:pt x="110588" y="58741"/>
                  </a:lnTo>
                  <a:lnTo>
                    <a:pt x="115294" y="51188"/>
                  </a:lnTo>
                  <a:lnTo>
                    <a:pt x="120000" y="44475"/>
                  </a:lnTo>
                  <a:lnTo>
                    <a:pt x="120000" y="40279"/>
                  </a:lnTo>
                  <a:lnTo>
                    <a:pt x="120000" y="33566"/>
                  </a:lnTo>
                  <a:lnTo>
                    <a:pt x="120000" y="28531"/>
                  </a:lnTo>
                  <a:lnTo>
                    <a:pt x="120000" y="22657"/>
                  </a:lnTo>
                  <a:lnTo>
                    <a:pt x="115294" y="19300"/>
                  </a:lnTo>
                  <a:lnTo>
                    <a:pt x="110588" y="14265"/>
                  </a:lnTo>
                  <a:lnTo>
                    <a:pt x="105882" y="9230"/>
                  </a:lnTo>
                  <a:lnTo>
                    <a:pt x="96470" y="6713"/>
                  </a:lnTo>
                  <a:lnTo>
                    <a:pt x="91764" y="3356"/>
                  </a:lnTo>
                  <a:lnTo>
                    <a:pt x="75294" y="0"/>
                  </a:lnTo>
                  <a:lnTo>
                    <a:pt x="61176" y="0"/>
                  </a:lnTo>
                  <a:lnTo>
                    <a:pt x="47058" y="3356"/>
                  </a:lnTo>
                  <a:lnTo>
                    <a:pt x="35294" y="9230"/>
                  </a:lnTo>
                  <a:lnTo>
                    <a:pt x="30588" y="10909"/>
                  </a:lnTo>
                  <a:lnTo>
                    <a:pt x="25882" y="14265"/>
                  </a:lnTo>
                  <a:lnTo>
                    <a:pt x="25882" y="17622"/>
                  </a:lnTo>
                  <a:lnTo>
                    <a:pt x="21176" y="20979"/>
                  </a:lnTo>
                  <a:lnTo>
                    <a:pt x="16470" y="24335"/>
                  </a:lnTo>
                  <a:lnTo>
                    <a:pt x="16470" y="26853"/>
                  </a:lnTo>
                  <a:lnTo>
                    <a:pt x="16470" y="26853"/>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4" name="Google Shape;274;p34"/>
            <p:cNvSpPr/>
            <p:nvPr/>
          </p:nvSpPr>
          <p:spPr>
            <a:xfrm>
              <a:off x="4689" y="3300"/>
              <a:ext cx="27" cy="71"/>
            </a:xfrm>
            <a:custGeom>
              <a:rect b="b" l="l" r="r" t="t"/>
              <a:pathLst>
                <a:path extrusionOk="0" h="120000" w="120000">
                  <a:moveTo>
                    <a:pt x="18113" y="26853"/>
                  </a:moveTo>
                  <a:lnTo>
                    <a:pt x="9056" y="36923"/>
                  </a:lnTo>
                  <a:lnTo>
                    <a:pt x="4528" y="46153"/>
                  </a:lnTo>
                  <a:lnTo>
                    <a:pt x="0" y="57062"/>
                  </a:lnTo>
                  <a:lnTo>
                    <a:pt x="0" y="67132"/>
                  </a:lnTo>
                  <a:lnTo>
                    <a:pt x="0" y="76363"/>
                  </a:lnTo>
                  <a:lnTo>
                    <a:pt x="0" y="86433"/>
                  </a:lnTo>
                  <a:lnTo>
                    <a:pt x="0" y="95664"/>
                  </a:lnTo>
                  <a:lnTo>
                    <a:pt x="4528" y="104055"/>
                  </a:lnTo>
                  <a:lnTo>
                    <a:pt x="9056" y="109930"/>
                  </a:lnTo>
                  <a:lnTo>
                    <a:pt x="13584" y="114965"/>
                  </a:lnTo>
                  <a:lnTo>
                    <a:pt x="22641" y="118321"/>
                  </a:lnTo>
                  <a:lnTo>
                    <a:pt x="31698" y="120000"/>
                  </a:lnTo>
                  <a:lnTo>
                    <a:pt x="33962" y="120000"/>
                  </a:lnTo>
                  <a:lnTo>
                    <a:pt x="47547" y="116643"/>
                  </a:lnTo>
                  <a:lnTo>
                    <a:pt x="56603" y="109930"/>
                  </a:lnTo>
                  <a:lnTo>
                    <a:pt x="70188" y="104055"/>
                  </a:lnTo>
                  <a:lnTo>
                    <a:pt x="76981" y="92307"/>
                  </a:lnTo>
                  <a:lnTo>
                    <a:pt x="86037" y="83076"/>
                  </a:lnTo>
                  <a:lnTo>
                    <a:pt x="95094" y="74685"/>
                  </a:lnTo>
                  <a:lnTo>
                    <a:pt x="104150" y="67132"/>
                  </a:lnTo>
                  <a:lnTo>
                    <a:pt x="108679" y="58741"/>
                  </a:lnTo>
                  <a:lnTo>
                    <a:pt x="113207" y="51188"/>
                  </a:lnTo>
                  <a:lnTo>
                    <a:pt x="117735" y="44475"/>
                  </a:lnTo>
                  <a:lnTo>
                    <a:pt x="120000" y="40279"/>
                  </a:lnTo>
                  <a:lnTo>
                    <a:pt x="120000" y="33566"/>
                  </a:lnTo>
                  <a:lnTo>
                    <a:pt x="120000" y="28531"/>
                  </a:lnTo>
                  <a:lnTo>
                    <a:pt x="117735" y="24335"/>
                  </a:lnTo>
                  <a:lnTo>
                    <a:pt x="117735" y="19300"/>
                  </a:lnTo>
                  <a:lnTo>
                    <a:pt x="113207" y="14265"/>
                  </a:lnTo>
                  <a:lnTo>
                    <a:pt x="108679" y="10909"/>
                  </a:lnTo>
                  <a:lnTo>
                    <a:pt x="99622" y="8391"/>
                  </a:lnTo>
                  <a:lnTo>
                    <a:pt x="95094" y="5034"/>
                  </a:lnTo>
                  <a:lnTo>
                    <a:pt x="81509" y="1678"/>
                  </a:lnTo>
                  <a:lnTo>
                    <a:pt x="74716" y="0"/>
                  </a:lnTo>
                  <a:lnTo>
                    <a:pt x="65660" y="0"/>
                  </a:lnTo>
                  <a:lnTo>
                    <a:pt x="61132" y="1678"/>
                  </a:lnTo>
                  <a:lnTo>
                    <a:pt x="47547" y="5034"/>
                  </a:lnTo>
                  <a:lnTo>
                    <a:pt x="33962" y="9230"/>
                  </a:lnTo>
                  <a:lnTo>
                    <a:pt x="31698" y="12587"/>
                  </a:lnTo>
                  <a:lnTo>
                    <a:pt x="27169" y="14265"/>
                  </a:lnTo>
                  <a:lnTo>
                    <a:pt x="22641" y="17622"/>
                  </a:lnTo>
                  <a:lnTo>
                    <a:pt x="22641" y="20979"/>
                  </a:lnTo>
                  <a:lnTo>
                    <a:pt x="18113" y="25174"/>
                  </a:lnTo>
                  <a:lnTo>
                    <a:pt x="18113" y="26853"/>
                  </a:lnTo>
                  <a:lnTo>
                    <a:pt x="18113" y="26853"/>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5" name="Google Shape;275;p34"/>
            <p:cNvSpPr/>
            <p:nvPr/>
          </p:nvSpPr>
          <p:spPr>
            <a:xfrm>
              <a:off x="4558" y="2920"/>
              <a:ext cx="26" cy="71"/>
            </a:xfrm>
            <a:custGeom>
              <a:rect b="b" l="l" r="r" t="t"/>
              <a:pathLst>
                <a:path extrusionOk="0" h="120000" w="120000">
                  <a:moveTo>
                    <a:pt x="14117" y="27042"/>
                  </a:moveTo>
                  <a:lnTo>
                    <a:pt x="4705" y="36338"/>
                  </a:lnTo>
                  <a:lnTo>
                    <a:pt x="4705" y="46478"/>
                  </a:lnTo>
                  <a:lnTo>
                    <a:pt x="0" y="57464"/>
                  </a:lnTo>
                  <a:lnTo>
                    <a:pt x="0" y="68450"/>
                  </a:lnTo>
                  <a:lnTo>
                    <a:pt x="0" y="76901"/>
                  </a:lnTo>
                  <a:lnTo>
                    <a:pt x="0" y="87887"/>
                  </a:lnTo>
                  <a:lnTo>
                    <a:pt x="0" y="96338"/>
                  </a:lnTo>
                  <a:lnTo>
                    <a:pt x="4705" y="103943"/>
                  </a:lnTo>
                  <a:lnTo>
                    <a:pt x="9411" y="110704"/>
                  </a:lnTo>
                  <a:lnTo>
                    <a:pt x="14117" y="115774"/>
                  </a:lnTo>
                  <a:lnTo>
                    <a:pt x="18823" y="118309"/>
                  </a:lnTo>
                  <a:lnTo>
                    <a:pt x="25882" y="120000"/>
                  </a:lnTo>
                  <a:lnTo>
                    <a:pt x="35294" y="120000"/>
                  </a:lnTo>
                  <a:lnTo>
                    <a:pt x="49411" y="116619"/>
                  </a:lnTo>
                  <a:lnTo>
                    <a:pt x="58823" y="112394"/>
                  </a:lnTo>
                  <a:lnTo>
                    <a:pt x="70588" y="103943"/>
                  </a:lnTo>
                  <a:lnTo>
                    <a:pt x="80000" y="92957"/>
                  </a:lnTo>
                  <a:lnTo>
                    <a:pt x="89411" y="83661"/>
                  </a:lnTo>
                  <a:lnTo>
                    <a:pt x="94117" y="75211"/>
                  </a:lnTo>
                  <a:lnTo>
                    <a:pt x="103529" y="67605"/>
                  </a:lnTo>
                  <a:lnTo>
                    <a:pt x="108235" y="59154"/>
                  </a:lnTo>
                  <a:lnTo>
                    <a:pt x="115294" y="52394"/>
                  </a:lnTo>
                  <a:lnTo>
                    <a:pt x="115294" y="44788"/>
                  </a:lnTo>
                  <a:lnTo>
                    <a:pt x="120000" y="39718"/>
                  </a:lnTo>
                  <a:lnTo>
                    <a:pt x="120000" y="33802"/>
                  </a:lnTo>
                  <a:lnTo>
                    <a:pt x="120000" y="28732"/>
                  </a:lnTo>
                  <a:lnTo>
                    <a:pt x="115294" y="23661"/>
                  </a:lnTo>
                  <a:lnTo>
                    <a:pt x="115294" y="19436"/>
                  </a:lnTo>
                  <a:lnTo>
                    <a:pt x="110588" y="16056"/>
                  </a:lnTo>
                  <a:lnTo>
                    <a:pt x="108235" y="10985"/>
                  </a:lnTo>
                  <a:lnTo>
                    <a:pt x="98823" y="7605"/>
                  </a:lnTo>
                  <a:lnTo>
                    <a:pt x="94117" y="4225"/>
                  </a:lnTo>
                  <a:lnTo>
                    <a:pt x="84705" y="1690"/>
                  </a:lnTo>
                  <a:lnTo>
                    <a:pt x="70588" y="0"/>
                  </a:lnTo>
                  <a:lnTo>
                    <a:pt x="65882" y="0"/>
                  </a:lnTo>
                  <a:lnTo>
                    <a:pt x="58823" y="1690"/>
                  </a:lnTo>
                  <a:lnTo>
                    <a:pt x="44705" y="4225"/>
                  </a:lnTo>
                  <a:lnTo>
                    <a:pt x="35294" y="9295"/>
                  </a:lnTo>
                  <a:lnTo>
                    <a:pt x="25882" y="12676"/>
                  </a:lnTo>
                  <a:lnTo>
                    <a:pt x="21176" y="16056"/>
                  </a:lnTo>
                  <a:lnTo>
                    <a:pt x="18823" y="17746"/>
                  </a:lnTo>
                  <a:lnTo>
                    <a:pt x="18823" y="20281"/>
                  </a:lnTo>
                  <a:lnTo>
                    <a:pt x="14117" y="25352"/>
                  </a:lnTo>
                  <a:lnTo>
                    <a:pt x="14117" y="27042"/>
                  </a:lnTo>
                  <a:lnTo>
                    <a:pt x="14117" y="2704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6" name="Google Shape;276;p34"/>
            <p:cNvSpPr/>
            <p:nvPr/>
          </p:nvSpPr>
          <p:spPr>
            <a:xfrm>
              <a:off x="4522" y="3051"/>
              <a:ext cx="26" cy="72"/>
            </a:xfrm>
            <a:custGeom>
              <a:rect b="b" l="l" r="r" t="t"/>
              <a:pathLst>
                <a:path extrusionOk="0" h="120000" w="120000">
                  <a:moveTo>
                    <a:pt x="15849" y="26666"/>
                  </a:moveTo>
                  <a:lnTo>
                    <a:pt x="9056" y="36666"/>
                  </a:lnTo>
                  <a:lnTo>
                    <a:pt x="4528" y="47500"/>
                  </a:lnTo>
                  <a:lnTo>
                    <a:pt x="4528" y="56666"/>
                  </a:lnTo>
                  <a:lnTo>
                    <a:pt x="4528" y="68333"/>
                  </a:lnTo>
                  <a:lnTo>
                    <a:pt x="0" y="77500"/>
                  </a:lnTo>
                  <a:lnTo>
                    <a:pt x="4528" y="87500"/>
                  </a:lnTo>
                  <a:lnTo>
                    <a:pt x="4528" y="95000"/>
                  </a:lnTo>
                  <a:lnTo>
                    <a:pt x="9056" y="104166"/>
                  </a:lnTo>
                  <a:lnTo>
                    <a:pt x="11320" y="110833"/>
                  </a:lnTo>
                  <a:lnTo>
                    <a:pt x="15849" y="115833"/>
                  </a:lnTo>
                  <a:lnTo>
                    <a:pt x="20377" y="119166"/>
                  </a:lnTo>
                  <a:lnTo>
                    <a:pt x="29433" y="120000"/>
                  </a:lnTo>
                  <a:lnTo>
                    <a:pt x="38490" y="120000"/>
                  </a:lnTo>
                  <a:lnTo>
                    <a:pt x="47547" y="117500"/>
                  </a:lnTo>
                  <a:lnTo>
                    <a:pt x="54339" y="112500"/>
                  </a:lnTo>
                  <a:lnTo>
                    <a:pt x="67924" y="104166"/>
                  </a:lnTo>
                  <a:lnTo>
                    <a:pt x="81509" y="93333"/>
                  </a:lnTo>
                  <a:lnTo>
                    <a:pt x="90566" y="84166"/>
                  </a:lnTo>
                  <a:lnTo>
                    <a:pt x="95094" y="75833"/>
                  </a:lnTo>
                  <a:lnTo>
                    <a:pt x="101886" y="68333"/>
                  </a:lnTo>
                  <a:lnTo>
                    <a:pt x="106415" y="60000"/>
                  </a:lnTo>
                  <a:lnTo>
                    <a:pt x="110943" y="54166"/>
                  </a:lnTo>
                  <a:lnTo>
                    <a:pt x="115471" y="45833"/>
                  </a:lnTo>
                  <a:lnTo>
                    <a:pt x="120000" y="40833"/>
                  </a:lnTo>
                  <a:lnTo>
                    <a:pt x="120000" y="35000"/>
                  </a:lnTo>
                  <a:lnTo>
                    <a:pt x="120000" y="30000"/>
                  </a:lnTo>
                  <a:lnTo>
                    <a:pt x="115471" y="24166"/>
                  </a:lnTo>
                  <a:lnTo>
                    <a:pt x="115471" y="20833"/>
                  </a:lnTo>
                  <a:lnTo>
                    <a:pt x="106415" y="15833"/>
                  </a:lnTo>
                  <a:lnTo>
                    <a:pt x="101886" y="12500"/>
                  </a:lnTo>
                  <a:lnTo>
                    <a:pt x="97358" y="8333"/>
                  </a:lnTo>
                  <a:lnTo>
                    <a:pt x="95094" y="6666"/>
                  </a:lnTo>
                  <a:lnTo>
                    <a:pt x="81509" y="1666"/>
                  </a:lnTo>
                  <a:lnTo>
                    <a:pt x="72452" y="1666"/>
                  </a:lnTo>
                  <a:lnTo>
                    <a:pt x="63396" y="0"/>
                  </a:lnTo>
                  <a:lnTo>
                    <a:pt x="58867" y="1666"/>
                  </a:lnTo>
                  <a:lnTo>
                    <a:pt x="43018" y="5000"/>
                  </a:lnTo>
                  <a:lnTo>
                    <a:pt x="33962" y="9166"/>
                  </a:lnTo>
                  <a:lnTo>
                    <a:pt x="29433" y="12500"/>
                  </a:lnTo>
                  <a:lnTo>
                    <a:pt x="24905" y="15833"/>
                  </a:lnTo>
                  <a:lnTo>
                    <a:pt x="20377" y="17500"/>
                  </a:lnTo>
                  <a:lnTo>
                    <a:pt x="20377" y="20833"/>
                  </a:lnTo>
                  <a:lnTo>
                    <a:pt x="15849" y="25000"/>
                  </a:lnTo>
                  <a:lnTo>
                    <a:pt x="15849" y="26666"/>
                  </a:lnTo>
                  <a:lnTo>
                    <a:pt x="15849" y="26666"/>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7" name="Google Shape;277;p34"/>
            <p:cNvSpPr/>
            <p:nvPr/>
          </p:nvSpPr>
          <p:spPr>
            <a:xfrm>
              <a:off x="4586" y="3480"/>
              <a:ext cx="627" cy="68"/>
            </a:xfrm>
            <a:custGeom>
              <a:rect b="b" l="l" r="r" t="t"/>
              <a:pathLst>
                <a:path extrusionOk="0" h="120000" w="120000">
                  <a:moveTo>
                    <a:pt x="1244" y="66569"/>
                  </a:moveTo>
                  <a:lnTo>
                    <a:pt x="2200" y="64817"/>
                  </a:lnTo>
                  <a:lnTo>
                    <a:pt x="4880" y="63065"/>
                  </a:lnTo>
                  <a:lnTo>
                    <a:pt x="9090" y="60437"/>
                  </a:lnTo>
                  <a:lnTo>
                    <a:pt x="14736" y="55182"/>
                  </a:lnTo>
                  <a:lnTo>
                    <a:pt x="21148" y="49927"/>
                  </a:lnTo>
                  <a:lnTo>
                    <a:pt x="28421" y="43795"/>
                  </a:lnTo>
                  <a:lnTo>
                    <a:pt x="36172" y="38540"/>
                  </a:lnTo>
                  <a:lnTo>
                    <a:pt x="44210" y="33284"/>
                  </a:lnTo>
                  <a:lnTo>
                    <a:pt x="52153" y="27153"/>
                  </a:lnTo>
                  <a:lnTo>
                    <a:pt x="60000" y="20145"/>
                  </a:lnTo>
                  <a:lnTo>
                    <a:pt x="67272" y="14890"/>
                  </a:lnTo>
                  <a:lnTo>
                    <a:pt x="74066" y="10510"/>
                  </a:lnTo>
                  <a:lnTo>
                    <a:pt x="79521" y="5255"/>
                  </a:lnTo>
                  <a:lnTo>
                    <a:pt x="83827" y="1751"/>
                  </a:lnTo>
                  <a:lnTo>
                    <a:pt x="86794" y="0"/>
                  </a:lnTo>
                  <a:lnTo>
                    <a:pt x="88038" y="0"/>
                  </a:lnTo>
                  <a:lnTo>
                    <a:pt x="88421" y="0"/>
                  </a:lnTo>
                  <a:lnTo>
                    <a:pt x="89473" y="1751"/>
                  </a:lnTo>
                  <a:lnTo>
                    <a:pt x="91100" y="1751"/>
                  </a:lnTo>
                  <a:lnTo>
                    <a:pt x="93301" y="3503"/>
                  </a:lnTo>
                  <a:lnTo>
                    <a:pt x="95693" y="3503"/>
                  </a:lnTo>
                  <a:lnTo>
                    <a:pt x="98373" y="5255"/>
                  </a:lnTo>
                  <a:lnTo>
                    <a:pt x="101339" y="7007"/>
                  </a:lnTo>
                  <a:lnTo>
                    <a:pt x="104210" y="8759"/>
                  </a:lnTo>
                  <a:lnTo>
                    <a:pt x="107081" y="10510"/>
                  </a:lnTo>
                  <a:lnTo>
                    <a:pt x="110047" y="12262"/>
                  </a:lnTo>
                  <a:lnTo>
                    <a:pt x="112535" y="12262"/>
                  </a:lnTo>
                  <a:lnTo>
                    <a:pt x="114928" y="13138"/>
                  </a:lnTo>
                  <a:lnTo>
                    <a:pt x="116937" y="14890"/>
                  </a:lnTo>
                  <a:lnTo>
                    <a:pt x="118564" y="14890"/>
                  </a:lnTo>
                  <a:lnTo>
                    <a:pt x="119521" y="14890"/>
                  </a:lnTo>
                  <a:lnTo>
                    <a:pt x="119808" y="16642"/>
                  </a:lnTo>
                  <a:lnTo>
                    <a:pt x="119808" y="16642"/>
                  </a:lnTo>
                  <a:lnTo>
                    <a:pt x="119808" y="18394"/>
                  </a:lnTo>
                  <a:lnTo>
                    <a:pt x="119808" y="23649"/>
                  </a:lnTo>
                  <a:lnTo>
                    <a:pt x="120000" y="29781"/>
                  </a:lnTo>
                  <a:lnTo>
                    <a:pt x="119808" y="31532"/>
                  </a:lnTo>
                  <a:lnTo>
                    <a:pt x="119808" y="35036"/>
                  </a:lnTo>
                  <a:lnTo>
                    <a:pt x="119808" y="38540"/>
                  </a:lnTo>
                  <a:lnTo>
                    <a:pt x="119808" y="43795"/>
                  </a:lnTo>
                  <a:lnTo>
                    <a:pt x="119617" y="46423"/>
                  </a:lnTo>
                  <a:lnTo>
                    <a:pt x="119521" y="49927"/>
                  </a:lnTo>
                  <a:lnTo>
                    <a:pt x="119330" y="55182"/>
                  </a:lnTo>
                  <a:lnTo>
                    <a:pt x="119138" y="60437"/>
                  </a:lnTo>
                  <a:lnTo>
                    <a:pt x="0" y="120000"/>
                  </a:lnTo>
                  <a:lnTo>
                    <a:pt x="1244" y="66569"/>
                  </a:lnTo>
                  <a:lnTo>
                    <a:pt x="1244" y="6656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8" name="Google Shape;278;p34"/>
            <p:cNvSpPr/>
            <p:nvPr/>
          </p:nvSpPr>
          <p:spPr>
            <a:xfrm>
              <a:off x="4593" y="3382"/>
              <a:ext cx="316" cy="84"/>
            </a:xfrm>
            <a:custGeom>
              <a:rect b="b" l="l" r="r" t="t"/>
              <a:pathLst>
                <a:path extrusionOk="0" h="120000" w="120000">
                  <a:moveTo>
                    <a:pt x="0" y="71294"/>
                  </a:moveTo>
                  <a:lnTo>
                    <a:pt x="380" y="69882"/>
                  </a:lnTo>
                  <a:lnTo>
                    <a:pt x="760" y="68470"/>
                  </a:lnTo>
                  <a:lnTo>
                    <a:pt x="1901" y="67764"/>
                  </a:lnTo>
                  <a:lnTo>
                    <a:pt x="2662" y="66352"/>
                  </a:lnTo>
                  <a:lnTo>
                    <a:pt x="3613" y="66352"/>
                  </a:lnTo>
                  <a:lnTo>
                    <a:pt x="5134" y="64941"/>
                  </a:lnTo>
                  <a:lnTo>
                    <a:pt x="6275" y="63529"/>
                  </a:lnTo>
                  <a:lnTo>
                    <a:pt x="7226" y="62117"/>
                  </a:lnTo>
                  <a:lnTo>
                    <a:pt x="8367" y="60705"/>
                  </a:lnTo>
                  <a:lnTo>
                    <a:pt x="9508" y="60705"/>
                  </a:lnTo>
                  <a:lnTo>
                    <a:pt x="10459" y="59294"/>
                  </a:lnTo>
                  <a:lnTo>
                    <a:pt x="11220" y="59294"/>
                  </a:lnTo>
                  <a:lnTo>
                    <a:pt x="11980" y="57882"/>
                  </a:lnTo>
                  <a:lnTo>
                    <a:pt x="12361" y="57882"/>
                  </a:lnTo>
                  <a:lnTo>
                    <a:pt x="12741" y="57882"/>
                  </a:lnTo>
                  <a:lnTo>
                    <a:pt x="12741" y="57882"/>
                  </a:lnTo>
                  <a:lnTo>
                    <a:pt x="13882" y="59294"/>
                  </a:lnTo>
                  <a:lnTo>
                    <a:pt x="14453" y="59294"/>
                  </a:lnTo>
                  <a:lnTo>
                    <a:pt x="15213" y="59294"/>
                  </a:lnTo>
                  <a:lnTo>
                    <a:pt x="15974" y="59294"/>
                  </a:lnTo>
                  <a:lnTo>
                    <a:pt x="17115" y="59294"/>
                  </a:lnTo>
                  <a:lnTo>
                    <a:pt x="18066" y="59294"/>
                  </a:lnTo>
                  <a:lnTo>
                    <a:pt x="19207" y="59294"/>
                  </a:lnTo>
                  <a:lnTo>
                    <a:pt x="19968" y="59294"/>
                  </a:lnTo>
                  <a:lnTo>
                    <a:pt x="21109" y="59294"/>
                  </a:lnTo>
                  <a:lnTo>
                    <a:pt x="22060" y="59294"/>
                  </a:lnTo>
                  <a:lnTo>
                    <a:pt x="22820" y="57882"/>
                  </a:lnTo>
                  <a:lnTo>
                    <a:pt x="23961" y="57882"/>
                  </a:lnTo>
                  <a:lnTo>
                    <a:pt x="24722" y="56470"/>
                  </a:lnTo>
                  <a:lnTo>
                    <a:pt x="25293" y="55058"/>
                  </a:lnTo>
                  <a:lnTo>
                    <a:pt x="26434" y="53647"/>
                  </a:lnTo>
                  <a:lnTo>
                    <a:pt x="27575" y="52941"/>
                  </a:lnTo>
                  <a:lnTo>
                    <a:pt x="28906" y="51529"/>
                  </a:lnTo>
                  <a:lnTo>
                    <a:pt x="30427" y="50117"/>
                  </a:lnTo>
                  <a:lnTo>
                    <a:pt x="31949" y="47294"/>
                  </a:lnTo>
                  <a:lnTo>
                    <a:pt x="33660" y="45882"/>
                  </a:lnTo>
                  <a:lnTo>
                    <a:pt x="35562" y="43058"/>
                  </a:lnTo>
                  <a:lnTo>
                    <a:pt x="36893" y="41647"/>
                  </a:lnTo>
                  <a:lnTo>
                    <a:pt x="38795" y="40235"/>
                  </a:lnTo>
                  <a:lnTo>
                    <a:pt x="40126" y="39529"/>
                  </a:lnTo>
                  <a:lnTo>
                    <a:pt x="42028" y="38117"/>
                  </a:lnTo>
                  <a:lnTo>
                    <a:pt x="42979" y="36705"/>
                  </a:lnTo>
                  <a:lnTo>
                    <a:pt x="44500" y="36705"/>
                  </a:lnTo>
                  <a:lnTo>
                    <a:pt x="45641" y="36705"/>
                  </a:lnTo>
                  <a:lnTo>
                    <a:pt x="46592" y="36705"/>
                  </a:lnTo>
                  <a:lnTo>
                    <a:pt x="48114" y="36705"/>
                  </a:lnTo>
                  <a:lnTo>
                    <a:pt x="50586" y="40235"/>
                  </a:lnTo>
                  <a:lnTo>
                    <a:pt x="53819" y="43058"/>
                  </a:lnTo>
                  <a:lnTo>
                    <a:pt x="58193" y="50117"/>
                  </a:lnTo>
                  <a:lnTo>
                    <a:pt x="62947" y="55058"/>
                  </a:lnTo>
                  <a:lnTo>
                    <a:pt x="68272" y="63529"/>
                  </a:lnTo>
                  <a:lnTo>
                    <a:pt x="73787" y="69882"/>
                  </a:lnTo>
                  <a:lnTo>
                    <a:pt x="79492" y="78352"/>
                  </a:lnTo>
                  <a:lnTo>
                    <a:pt x="85388" y="86117"/>
                  </a:lnTo>
                  <a:lnTo>
                    <a:pt x="90713" y="93176"/>
                  </a:lnTo>
                  <a:lnTo>
                    <a:pt x="95847" y="100941"/>
                  </a:lnTo>
                  <a:lnTo>
                    <a:pt x="100792" y="108000"/>
                  </a:lnTo>
                  <a:lnTo>
                    <a:pt x="104786" y="111529"/>
                  </a:lnTo>
                  <a:lnTo>
                    <a:pt x="108019" y="115764"/>
                  </a:lnTo>
                  <a:lnTo>
                    <a:pt x="110681" y="118588"/>
                  </a:lnTo>
                  <a:lnTo>
                    <a:pt x="112012" y="120000"/>
                  </a:lnTo>
                  <a:lnTo>
                    <a:pt x="113153" y="117176"/>
                  </a:lnTo>
                  <a:lnTo>
                    <a:pt x="114675" y="114352"/>
                  </a:lnTo>
                  <a:lnTo>
                    <a:pt x="116006" y="111529"/>
                  </a:lnTo>
                  <a:lnTo>
                    <a:pt x="117147" y="108705"/>
                  </a:lnTo>
                  <a:lnTo>
                    <a:pt x="118288" y="106588"/>
                  </a:lnTo>
                  <a:lnTo>
                    <a:pt x="119239" y="103764"/>
                  </a:lnTo>
                  <a:lnTo>
                    <a:pt x="120000" y="100941"/>
                  </a:lnTo>
                  <a:lnTo>
                    <a:pt x="120000" y="100941"/>
                  </a:lnTo>
                  <a:lnTo>
                    <a:pt x="119239" y="99529"/>
                  </a:lnTo>
                  <a:lnTo>
                    <a:pt x="117527" y="96705"/>
                  </a:lnTo>
                  <a:lnTo>
                    <a:pt x="114294" y="91764"/>
                  </a:lnTo>
                  <a:lnTo>
                    <a:pt x="110301" y="86117"/>
                  </a:lnTo>
                  <a:lnTo>
                    <a:pt x="105546" y="78352"/>
                  </a:lnTo>
                  <a:lnTo>
                    <a:pt x="100602" y="69882"/>
                  </a:lnTo>
                  <a:lnTo>
                    <a:pt x="94706" y="60705"/>
                  </a:lnTo>
                  <a:lnTo>
                    <a:pt x="89381" y="51529"/>
                  </a:lnTo>
                  <a:lnTo>
                    <a:pt x="83106" y="41647"/>
                  </a:lnTo>
                  <a:lnTo>
                    <a:pt x="77781" y="32470"/>
                  </a:lnTo>
                  <a:lnTo>
                    <a:pt x="72266" y="24705"/>
                  </a:lnTo>
                  <a:lnTo>
                    <a:pt x="67702" y="16235"/>
                  </a:lnTo>
                  <a:lnTo>
                    <a:pt x="63708" y="9882"/>
                  </a:lnTo>
                  <a:lnTo>
                    <a:pt x="60855" y="4235"/>
                  </a:lnTo>
                  <a:lnTo>
                    <a:pt x="58573" y="1411"/>
                  </a:lnTo>
                  <a:lnTo>
                    <a:pt x="57812" y="0"/>
                  </a:lnTo>
                  <a:lnTo>
                    <a:pt x="56862" y="0"/>
                  </a:lnTo>
                  <a:lnTo>
                    <a:pt x="54960" y="0"/>
                  </a:lnTo>
                  <a:lnTo>
                    <a:pt x="52107" y="2823"/>
                  </a:lnTo>
                  <a:lnTo>
                    <a:pt x="48494" y="5647"/>
                  </a:lnTo>
                  <a:lnTo>
                    <a:pt x="44120" y="8470"/>
                  </a:lnTo>
                  <a:lnTo>
                    <a:pt x="39366" y="13411"/>
                  </a:lnTo>
                  <a:lnTo>
                    <a:pt x="34421" y="17647"/>
                  </a:lnTo>
                  <a:lnTo>
                    <a:pt x="29286" y="21882"/>
                  </a:lnTo>
                  <a:lnTo>
                    <a:pt x="24342" y="26823"/>
                  </a:lnTo>
                  <a:lnTo>
                    <a:pt x="19207" y="31058"/>
                  </a:lnTo>
                  <a:lnTo>
                    <a:pt x="14453" y="35294"/>
                  </a:lnTo>
                  <a:lnTo>
                    <a:pt x="10459" y="39529"/>
                  </a:lnTo>
                  <a:lnTo>
                    <a:pt x="6846" y="41647"/>
                  </a:lnTo>
                  <a:lnTo>
                    <a:pt x="3993" y="44470"/>
                  </a:lnTo>
                  <a:lnTo>
                    <a:pt x="2282" y="45882"/>
                  </a:lnTo>
                  <a:lnTo>
                    <a:pt x="1901" y="47294"/>
                  </a:lnTo>
                  <a:lnTo>
                    <a:pt x="0" y="71294"/>
                  </a:lnTo>
                  <a:lnTo>
                    <a:pt x="0" y="71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79" name="Google Shape;279;p34"/>
            <p:cNvSpPr/>
            <p:nvPr/>
          </p:nvSpPr>
          <p:spPr>
            <a:xfrm>
              <a:off x="4963" y="3012"/>
              <a:ext cx="298" cy="135"/>
            </a:xfrm>
            <a:custGeom>
              <a:rect b="b" l="l" r="r" t="t"/>
              <a:pathLst>
                <a:path extrusionOk="0" h="120000" w="120000">
                  <a:moveTo>
                    <a:pt x="0" y="104000"/>
                  </a:moveTo>
                  <a:lnTo>
                    <a:pt x="118791" y="0"/>
                  </a:lnTo>
                  <a:lnTo>
                    <a:pt x="120000" y="120000"/>
                  </a:lnTo>
                  <a:lnTo>
                    <a:pt x="4026" y="116444"/>
                  </a:lnTo>
                  <a:lnTo>
                    <a:pt x="0" y="104000"/>
                  </a:lnTo>
                  <a:lnTo>
                    <a:pt x="0" y="104000"/>
                  </a:lnTo>
                  <a:close/>
                </a:path>
              </a:pathLst>
            </a:custGeom>
            <a:solidFill>
              <a:srgbClr val="C9D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0" name="Google Shape;280;p34"/>
            <p:cNvSpPr/>
            <p:nvPr/>
          </p:nvSpPr>
          <p:spPr>
            <a:xfrm>
              <a:off x="5019" y="3169"/>
              <a:ext cx="248" cy="326"/>
            </a:xfrm>
            <a:custGeom>
              <a:rect b="b" l="l" r="r" t="t"/>
              <a:pathLst>
                <a:path extrusionOk="0" h="120000" w="120000">
                  <a:moveTo>
                    <a:pt x="117096" y="3128"/>
                  </a:moveTo>
                  <a:lnTo>
                    <a:pt x="115645" y="2760"/>
                  </a:lnTo>
                  <a:lnTo>
                    <a:pt x="112500" y="2760"/>
                  </a:lnTo>
                  <a:lnTo>
                    <a:pt x="106451" y="2392"/>
                  </a:lnTo>
                  <a:lnTo>
                    <a:pt x="99677" y="2024"/>
                  </a:lnTo>
                  <a:lnTo>
                    <a:pt x="90967" y="1656"/>
                  </a:lnTo>
                  <a:lnTo>
                    <a:pt x="81774" y="1288"/>
                  </a:lnTo>
                  <a:lnTo>
                    <a:pt x="71612" y="920"/>
                  </a:lnTo>
                  <a:lnTo>
                    <a:pt x="61451" y="736"/>
                  </a:lnTo>
                  <a:lnTo>
                    <a:pt x="51048" y="368"/>
                  </a:lnTo>
                  <a:lnTo>
                    <a:pt x="40887" y="0"/>
                  </a:lnTo>
                  <a:lnTo>
                    <a:pt x="31693" y="0"/>
                  </a:lnTo>
                  <a:lnTo>
                    <a:pt x="23467" y="0"/>
                  </a:lnTo>
                  <a:lnTo>
                    <a:pt x="15967" y="0"/>
                  </a:lnTo>
                  <a:lnTo>
                    <a:pt x="10887" y="368"/>
                  </a:lnTo>
                  <a:lnTo>
                    <a:pt x="7258" y="736"/>
                  </a:lnTo>
                  <a:lnTo>
                    <a:pt x="6290" y="1288"/>
                  </a:lnTo>
                  <a:lnTo>
                    <a:pt x="6290" y="3128"/>
                  </a:lnTo>
                  <a:lnTo>
                    <a:pt x="6290" y="7361"/>
                  </a:lnTo>
                  <a:lnTo>
                    <a:pt x="5806" y="13251"/>
                  </a:lnTo>
                  <a:lnTo>
                    <a:pt x="5322" y="20613"/>
                  </a:lnTo>
                  <a:lnTo>
                    <a:pt x="5080" y="29263"/>
                  </a:lnTo>
                  <a:lnTo>
                    <a:pt x="4596" y="39202"/>
                  </a:lnTo>
                  <a:lnTo>
                    <a:pt x="3629" y="49325"/>
                  </a:lnTo>
                  <a:lnTo>
                    <a:pt x="3145" y="60184"/>
                  </a:lnTo>
                  <a:lnTo>
                    <a:pt x="2177" y="70674"/>
                  </a:lnTo>
                  <a:lnTo>
                    <a:pt x="1693" y="80797"/>
                  </a:lnTo>
                  <a:lnTo>
                    <a:pt x="1209" y="90184"/>
                  </a:lnTo>
                  <a:lnTo>
                    <a:pt x="725" y="98650"/>
                  </a:lnTo>
                  <a:lnTo>
                    <a:pt x="483" y="105644"/>
                  </a:lnTo>
                  <a:lnTo>
                    <a:pt x="0" y="111165"/>
                  </a:lnTo>
                  <a:lnTo>
                    <a:pt x="0" y="115030"/>
                  </a:lnTo>
                  <a:lnTo>
                    <a:pt x="0" y="116134"/>
                  </a:lnTo>
                  <a:lnTo>
                    <a:pt x="483" y="116134"/>
                  </a:lnTo>
                  <a:lnTo>
                    <a:pt x="3629" y="116503"/>
                  </a:lnTo>
                  <a:lnTo>
                    <a:pt x="7741" y="116871"/>
                  </a:lnTo>
                  <a:lnTo>
                    <a:pt x="13306" y="117423"/>
                  </a:lnTo>
                  <a:lnTo>
                    <a:pt x="19596" y="117791"/>
                  </a:lnTo>
                  <a:lnTo>
                    <a:pt x="27580" y="118159"/>
                  </a:lnTo>
                  <a:lnTo>
                    <a:pt x="35322" y="118895"/>
                  </a:lnTo>
                  <a:lnTo>
                    <a:pt x="44032" y="119263"/>
                  </a:lnTo>
                  <a:lnTo>
                    <a:pt x="52258" y="119631"/>
                  </a:lnTo>
                  <a:lnTo>
                    <a:pt x="60967" y="120000"/>
                  </a:lnTo>
                  <a:lnTo>
                    <a:pt x="68951" y="120000"/>
                  </a:lnTo>
                  <a:lnTo>
                    <a:pt x="76209" y="120000"/>
                  </a:lnTo>
                  <a:lnTo>
                    <a:pt x="82741" y="119631"/>
                  </a:lnTo>
                  <a:lnTo>
                    <a:pt x="88064" y="118895"/>
                  </a:lnTo>
                  <a:lnTo>
                    <a:pt x="91935" y="117791"/>
                  </a:lnTo>
                  <a:lnTo>
                    <a:pt x="94596" y="116871"/>
                  </a:lnTo>
                  <a:lnTo>
                    <a:pt x="96048" y="115030"/>
                  </a:lnTo>
                  <a:lnTo>
                    <a:pt x="97741" y="112638"/>
                  </a:lnTo>
                  <a:lnTo>
                    <a:pt x="99677" y="109877"/>
                  </a:lnTo>
                  <a:lnTo>
                    <a:pt x="101612" y="106380"/>
                  </a:lnTo>
                  <a:lnTo>
                    <a:pt x="103306" y="102515"/>
                  </a:lnTo>
                  <a:lnTo>
                    <a:pt x="105241" y="98650"/>
                  </a:lnTo>
                  <a:lnTo>
                    <a:pt x="106935" y="94417"/>
                  </a:lnTo>
                  <a:lnTo>
                    <a:pt x="108870" y="90184"/>
                  </a:lnTo>
                  <a:lnTo>
                    <a:pt x="110806" y="85582"/>
                  </a:lnTo>
                  <a:lnTo>
                    <a:pt x="112016" y="81533"/>
                  </a:lnTo>
                  <a:lnTo>
                    <a:pt x="113951" y="77300"/>
                  </a:lnTo>
                  <a:lnTo>
                    <a:pt x="115403" y="73435"/>
                  </a:lnTo>
                  <a:lnTo>
                    <a:pt x="116129" y="69938"/>
                  </a:lnTo>
                  <a:lnTo>
                    <a:pt x="117580" y="66809"/>
                  </a:lnTo>
                  <a:lnTo>
                    <a:pt x="118064" y="64233"/>
                  </a:lnTo>
                  <a:lnTo>
                    <a:pt x="119032" y="62208"/>
                  </a:lnTo>
                  <a:lnTo>
                    <a:pt x="119516" y="60184"/>
                  </a:lnTo>
                  <a:lnTo>
                    <a:pt x="119516" y="57055"/>
                  </a:lnTo>
                  <a:lnTo>
                    <a:pt x="119516" y="53190"/>
                  </a:lnTo>
                  <a:lnTo>
                    <a:pt x="120000" y="48957"/>
                  </a:lnTo>
                  <a:lnTo>
                    <a:pt x="119516" y="43987"/>
                  </a:lnTo>
                  <a:lnTo>
                    <a:pt x="119516" y="39202"/>
                  </a:lnTo>
                  <a:lnTo>
                    <a:pt x="119032" y="33865"/>
                  </a:lnTo>
                  <a:lnTo>
                    <a:pt x="119032" y="28895"/>
                  </a:lnTo>
                  <a:lnTo>
                    <a:pt x="118548" y="23742"/>
                  </a:lnTo>
                  <a:lnTo>
                    <a:pt x="118064" y="19141"/>
                  </a:lnTo>
                  <a:lnTo>
                    <a:pt x="118064" y="14723"/>
                  </a:lnTo>
                  <a:lnTo>
                    <a:pt x="117580" y="10858"/>
                  </a:lnTo>
                  <a:lnTo>
                    <a:pt x="117580" y="7730"/>
                  </a:lnTo>
                  <a:lnTo>
                    <a:pt x="117096" y="5153"/>
                  </a:lnTo>
                  <a:lnTo>
                    <a:pt x="117096" y="3496"/>
                  </a:lnTo>
                  <a:lnTo>
                    <a:pt x="117096" y="3128"/>
                  </a:lnTo>
                  <a:lnTo>
                    <a:pt x="117096" y="3128"/>
                  </a:lnTo>
                  <a:close/>
                </a:path>
              </a:pathLst>
            </a:custGeom>
            <a:solidFill>
              <a:srgbClr val="A6BF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1" name="Google Shape;281;p34"/>
            <p:cNvSpPr/>
            <p:nvPr/>
          </p:nvSpPr>
          <p:spPr>
            <a:xfrm>
              <a:off x="4968" y="3137"/>
              <a:ext cx="297" cy="42"/>
            </a:xfrm>
            <a:custGeom>
              <a:rect b="b" l="l" r="r" t="t"/>
              <a:pathLst>
                <a:path extrusionOk="0" h="120000" w="120000">
                  <a:moveTo>
                    <a:pt x="0" y="0"/>
                  </a:moveTo>
                  <a:lnTo>
                    <a:pt x="119193" y="23720"/>
                  </a:lnTo>
                  <a:lnTo>
                    <a:pt x="120000" y="114418"/>
                  </a:lnTo>
                  <a:lnTo>
                    <a:pt x="2016" y="120000"/>
                  </a:lnTo>
                  <a:lnTo>
                    <a:pt x="0" y="0"/>
                  </a:lnTo>
                  <a:lnTo>
                    <a:pt x="0" y="0"/>
                  </a:lnTo>
                  <a:close/>
                </a:path>
              </a:pathLst>
            </a:custGeom>
            <a:solidFill>
              <a:srgbClr val="8A9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2" name="Google Shape;282;p34"/>
            <p:cNvSpPr/>
            <p:nvPr/>
          </p:nvSpPr>
          <p:spPr>
            <a:xfrm>
              <a:off x="4328" y="3493"/>
              <a:ext cx="885" cy="286"/>
            </a:xfrm>
            <a:custGeom>
              <a:rect b="b" l="l" r="r" t="t"/>
              <a:pathLst>
                <a:path extrusionOk="0" h="120000" w="120000">
                  <a:moveTo>
                    <a:pt x="0" y="35874"/>
                  </a:moveTo>
                  <a:lnTo>
                    <a:pt x="678" y="35034"/>
                  </a:lnTo>
                  <a:lnTo>
                    <a:pt x="1424" y="34195"/>
                  </a:lnTo>
                  <a:lnTo>
                    <a:pt x="2306" y="33146"/>
                  </a:lnTo>
                  <a:lnTo>
                    <a:pt x="3459" y="32307"/>
                  </a:lnTo>
                  <a:lnTo>
                    <a:pt x="4544" y="30629"/>
                  </a:lnTo>
                  <a:lnTo>
                    <a:pt x="5833" y="29580"/>
                  </a:lnTo>
                  <a:lnTo>
                    <a:pt x="7122" y="28321"/>
                  </a:lnTo>
                  <a:lnTo>
                    <a:pt x="8547" y="27062"/>
                  </a:lnTo>
                  <a:lnTo>
                    <a:pt x="9903" y="25804"/>
                  </a:lnTo>
                  <a:lnTo>
                    <a:pt x="11328" y="24755"/>
                  </a:lnTo>
                  <a:lnTo>
                    <a:pt x="12617" y="23496"/>
                  </a:lnTo>
                  <a:lnTo>
                    <a:pt x="14041" y="22237"/>
                  </a:lnTo>
                  <a:lnTo>
                    <a:pt x="15330" y="21188"/>
                  </a:lnTo>
                  <a:lnTo>
                    <a:pt x="16619" y="20349"/>
                  </a:lnTo>
                  <a:lnTo>
                    <a:pt x="17772" y="19510"/>
                  </a:lnTo>
                  <a:lnTo>
                    <a:pt x="18925" y="18671"/>
                  </a:lnTo>
                  <a:lnTo>
                    <a:pt x="20621" y="17832"/>
                  </a:lnTo>
                  <a:lnTo>
                    <a:pt x="23742" y="16783"/>
                  </a:lnTo>
                  <a:lnTo>
                    <a:pt x="28083" y="15524"/>
                  </a:lnTo>
                  <a:lnTo>
                    <a:pt x="33646" y="13846"/>
                  </a:lnTo>
                  <a:lnTo>
                    <a:pt x="39819" y="11958"/>
                  </a:lnTo>
                  <a:lnTo>
                    <a:pt x="46670" y="10279"/>
                  </a:lnTo>
                  <a:lnTo>
                    <a:pt x="53996" y="8811"/>
                  </a:lnTo>
                  <a:lnTo>
                    <a:pt x="61594" y="6713"/>
                  </a:lnTo>
                  <a:lnTo>
                    <a:pt x="69123" y="5244"/>
                  </a:lnTo>
                  <a:lnTo>
                    <a:pt x="76449" y="3566"/>
                  </a:lnTo>
                  <a:lnTo>
                    <a:pt x="83504" y="1888"/>
                  </a:lnTo>
                  <a:lnTo>
                    <a:pt x="90016" y="1258"/>
                  </a:lnTo>
                  <a:lnTo>
                    <a:pt x="95647" y="419"/>
                  </a:lnTo>
                  <a:lnTo>
                    <a:pt x="100395" y="0"/>
                  </a:lnTo>
                  <a:lnTo>
                    <a:pt x="104058" y="0"/>
                  </a:lnTo>
                  <a:lnTo>
                    <a:pt x="106229" y="1258"/>
                  </a:lnTo>
                  <a:lnTo>
                    <a:pt x="107518" y="1468"/>
                  </a:lnTo>
                  <a:lnTo>
                    <a:pt x="108942" y="1888"/>
                  </a:lnTo>
                  <a:lnTo>
                    <a:pt x="110231" y="2307"/>
                  </a:lnTo>
                  <a:lnTo>
                    <a:pt x="111520" y="2307"/>
                  </a:lnTo>
                  <a:lnTo>
                    <a:pt x="112673" y="1888"/>
                  </a:lnTo>
                  <a:lnTo>
                    <a:pt x="113827" y="1888"/>
                  </a:lnTo>
                  <a:lnTo>
                    <a:pt x="114844" y="1468"/>
                  </a:lnTo>
                  <a:lnTo>
                    <a:pt x="115862" y="1468"/>
                  </a:lnTo>
                  <a:lnTo>
                    <a:pt x="116676" y="1468"/>
                  </a:lnTo>
                  <a:lnTo>
                    <a:pt x="117422" y="1468"/>
                  </a:lnTo>
                  <a:lnTo>
                    <a:pt x="118236" y="1888"/>
                  </a:lnTo>
                  <a:lnTo>
                    <a:pt x="118846" y="2727"/>
                  </a:lnTo>
                  <a:lnTo>
                    <a:pt x="119253" y="3146"/>
                  </a:lnTo>
                  <a:lnTo>
                    <a:pt x="119660" y="4405"/>
                  </a:lnTo>
                  <a:lnTo>
                    <a:pt x="119864" y="5874"/>
                  </a:lnTo>
                  <a:lnTo>
                    <a:pt x="119999" y="8391"/>
                  </a:lnTo>
                  <a:lnTo>
                    <a:pt x="119660" y="11538"/>
                  </a:lnTo>
                  <a:lnTo>
                    <a:pt x="118371" y="16363"/>
                  </a:lnTo>
                  <a:lnTo>
                    <a:pt x="116269" y="22657"/>
                  </a:lnTo>
                  <a:lnTo>
                    <a:pt x="113691" y="29790"/>
                  </a:lnTo>
                  <a:lnTo>
                    <a:pt x="110503" y="38181"/>
                  </a:lnTo>
                  <a:lnTo>
                    <a:pt x="106772" y="47412"/>
                  </a:lnTo>
                  <a:lnTo>
                    <a:pt x="102634" y="56643"/>
                  </a:lnTo>
                  <a:lnTo>
                    <a:pt x="98224" y="66083"/>
                  </a:lnTo>
                  <a:lnTo>
                    <a:pt x="93747" y="75734"/>
                  </a:lnTo>
                  <a:lnTo>
                    <a:pt x="88931" y="84545"/>
                  </a:lnTo>
                  <a:lnTo>
                    <a:pt x="84183" y="92937"/>
                  </a:lnTo>
                  <a:lnTo>
                    <a:pt x="79638" y="100489"/>
                  </a:lnTo>
                  <a:lnTo>
                    <a:pt x="75161" y="106783"/>
                  </a:lnTo>
                  <a:lnTo>
                    <a:pt x="71023" y="112027"/>
                  </a:lnTo>
                  <a:lnTo>
                    <a:pt x="67156" y="115174"/>
                  </a:lnTo>
                  <a:lnTo>
                    <a:pt x="63832" y="117272"/>
                  </a:lnTo>
                  <a:lnTo>
                    <a:pt x="60576" y="117692"/>
                  </a:lnTo>
                  <a:lnTo>
                    <a:pt x="57388" y="117902"/>
                  </a:lnTo>
                  <a:lnTo>
                    <a:pt x="54132" y="118741"/>
                  </a:lnTo>
                  <a:lnTo>
                    <a:pt x="50944" y="119580"/>
                  </a:lnTo>
                  <a:lnTo>
                    <a:pt x="47687" y="119580"/>
                  </a:lnTo>
                  <a:lnTo>
                    <a:pt x="44499" y="120000"/>
                  </a:lnTo>
                  <a:lnTo>
                    <a:pt x="41379" y="120000"/>
                  </a:lnTo>
                  <a:lnTo>
                    <a:pt x="38191" y="120000"/>
                  </a:lnTo>
                  <a:lnTo>
                    <a:pt x="35070" y="119580"/>
                  </a:lnTo>
                  <a:lnTo>
                    <a:pt x="32085" y="118321"/>
                  </a:lnTo>
                  <a:lnTo>
                    <a:pt x="29169" y="117272"/>
                  </a:lnTo>
                  <a:lnTo>
                    <a:pt x="26319" y="115594"/>
                  </a:lnTo>
                  <a:lnTo>
                    <a:pt x="23470" y="113286"/>
                  </a:lnTo>
                  <a:lnTo>
                    <a:pt x="20757" y="109930"/>
                  </a:lnTo>
                  <a:lnTo>
                    <a:pt x="18179" y="106363"/>
                  </a:lnTo>
                  <a:lnTo>
                    <a:pt x="15737" y="101958"/>
                  </a:lnTo>
                  <a:lnTo>
                    <a:pt x="13431" y="97342"/>
                  </a:lnTo>
                  <a:lnTo>
                    <a:pt x="11328" y="92097"/>
                  </a:lnTo>
                  <a:lnTo>
                    <a:pt x="9564" y="86433"/>
                  </a:lnTo>
                  <a:lnTo>
                    <a:pt x="7868" y="81398"/>
                  </a:lnTo>
                  <a:lnTo>
                    <a:pt x="6444" y="75734"/>
                  </a:lnTo>
                  <a:lnTo>
                    <a:pt x="5155" y="70069"/>
                  </a:lnTo>
                  <a:lnTo>
                    <a:pt x="4002" y="64615"/>
                  </a:lnTo>
                  <a:lnTo>
                    <a:pt x="3256" y="59790"/>
                  </a:lnTo>
                  <a:lnTo>
                    <a:pt x="2306" y="54545"/>
                  </a:lnTo>
                  <a:lnTo>
                    <a:pt x="1695" y="50139"/>
                  </a:lnTo>
                  <a:lnTo>
                    <a:pt x="1017" y="46153"/>
                  </a:lnTo>
                  <a:lnTo>
                    <a:pt x="814" y="42587"/>
                  </a:lnTo>
                  <a:lnTo>
                    <a:pt x="407" y="39860"/>
                  </a:lnTo>
                  <a:lnTo>
                    <a:pt x="135" y="37762"/>
                  </a:lnTo>
                  <a:lnTo>
                    <a:pt x="0" y="36293"/>
                  </a:lnTo>
                  <a:lnTo>
                    <a:pt x="0" y="35874"/>
                  </a:lnTo>
                  <a:lnTo>
                    <a:pt x="0" y="35874"/>
                  </a:lnTo>
                  <a:close/>
                </a:path>
              </a:pathLst>
            </a:custGeom>
            <a:solidFill>
              <a:srgbClr val="FFC2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3" name="Google Shape;283;p34"/>
            <p:cNvSpPr/>
            <p:nvPr/>
          </p:nvSpPr>
          <p:spPr>
            <a:xfrm>
              <a:off x="4534" y="3616"/>
              <a:ext cx="516" cy="157"/>
            </a:xfrm>
            <a:custGeom>
              <a:rect b="b" l="l" r="r" t="t"/>
              <a:pathLst>
                <a:path extrusionOk="0" h="120000" w="120000">
                  <a:moveTo>
                    <a:pt x="0" y="59240"/>
                  </a:moveTo>
                  <a:lnTo>
                    <a:pt x="1627" y="60759"/>
                  </a:lnTo>
                  <a:lnTo>
                    <a:pt x="3139" y="62658"/>
                  </a:lnTo>
                  <a:lnTo>
                    <a:pt x="4651" y="64177"/>
                  </a:lnTo>
                  <a:lnTo>
                    <a:pt x="6511" y="66455"/>
                  </a:lnTo>
                  <a:lnTo>
                    <a:pt x="8255" y="67215"/>
                  </a:lnTo>
                  <a:lnTo>
                    <a:pt x="10000" y="69493"/>
                  </a:lnTo>
                  <a:lnTo>
                    <a:pt x="11744" y="70632"/>
                  </a:lnTo>
                  <a:lnTo>
                    <a:pt x="13488" y="72151"/>
                  </a:lnTo>
                  <a:lnTo>
                    <a:pt x="15348" y="72911"/>
                  </a:lnTo>
                  <a:lnTo>
                    <a:pt x="17093" y="74430"/>
                  </a:lnTo>
                  <a:lnTo>
                    <a:pt x="18604" y="75949"/>
                  </a:lnTo>
                  <a:lnTo>
                    <a:pt x="20348" y="77088"/>
                  </a:lnTo>
                  <a:lnTo>
                    <a:pt x="21976" y="77848"/>
                  </a:lnTo>
                  <a:lnTo>
                    <a:pt x="23488" y="79367"/>
                  </a:lnTo>
                  <a:lnTo>
                    <a:pt x="24767" y="80886"/>
                  </a:lnTo>
                  <a:lnTo>
                    <a:pt x="26162" y="82405"/>
                  </a:lnTo>
                  <a:lnTo>
                    <a:pt x="27674" y="83164"/>
                  </a:lnTo>
                  <a:lnTo>
                    <a:pt x="29186" y="85063"/>
                  </a:lnTo>
                  <a:lnTo>
                    <a:pt x="31046" y="87341"/>
                  </a:lnTo>
                  <a:lnTo>
                    <a:pt x="33023" y="89620"/>
                  </a:lnTo>
                  <a:lnTo>
                    <a:pt x="35000" y="91518"/>
                  </a:lnTo>
                  <a:lnTo>
                    <a:pt x="37209" y="95316"/>
                  </a:lnTo>
                  <a:lnTo>
                    <a:pt x="39418" y="98354"/>
                  </a:lnTo>
                  <a:lnTo>
                    <a:pt x="41627" y="101012"/>
                  </a:lnTo>
                  <a:lnTo>
                    <a:pt x="43837" y="104050"/>
                  </a:lnTo>
                  <a:lnTo>
                    <a:pt x="45813" y="106708"/>
                  </a:lnTo>
                  <a:lnTo>
                    <a:pt x="47790" y="109746"/>
                  </a:lnTo>
                  <a:lnTo>
                    <a:pt x="49767" y="112784"/>
                  </a:lnTo>
                  <a:lnTo>
                    <a:pt x="51279" y="114683"/>
                  </a:lnTo>
                  <a:lnTo>
                    <a:pt x="52906" y="116962"/>
                  </a:lnTo>
                  <a:lnTo>
                    <a:pt x="54186" y="118481"/>
                  </a:lnTo>
                  <a:lnTo>
                    <a:pt x="55116" y="120000"/>
                  </a:lnTo>
                  <a:lnTo>
                    <a:pt x="56162" y="120000"/>
                  </a:lnTo>
                  <a:lnTo>
                    <a:pt x="57906" y="120000"/>
                  </a:lnTo>
                  <a:lnTo>
                    <a:pt x="60348" y="118481"/>
                  </a:lnTo>
                  <a:lnTo>
                    <a:pt x="63255" y="116202"/>
                  </a:lnTo>
                  <a:lnTo>
                    <a:pt x="66395" y="113924"/>
                  </a:lnTo>
                  <a:lnTo>
                    <a:pt x="70116" y="112025"/>
                  </a:lnTo>
                  <a:lnTo>
                    <a:pt x="73837" y="108227"/>
                  </a:lnTo>
                  <a:lnTo>
                    <a:pt x="77790" y="104810"/>
                  </a:lnTo>
                  <a:lnTo>
                    <a:pt x="81860" y="101012"/>
                  </a:lnTo>
                  <a:lnTo>
                    <a:pt x="85581" y="97594"/>
                  </a:lnTo>
                  <a:lnTo>
                    <a:pt x="89302" y="93797"/>
                  </a:lnTo>
                  <a:lnTo>
                    <a:pt x="92906" y="90379"/>
                  </a:lnTo>
                  <a:lnTo>
                    <a:pt x="95697" y="86582"/>
                  </a:lnTo>
                  <a:lnTo>
                    <a:pt x="98604" y="83924"/>
                  </a:lnTo>
                  <a:lnTo>
                    <a:pt x="100813" y="80886"/>
                  </a:lnTo>
                  <a:lnTo>
                    <a:pt x="102325" y="78607"/>
                  </a:lnTo>
                  <a:lnTo>
                    <a:pt x="103720" y="75949"/>
                  </a:lnTo>
                  <a:lnTo>
                    <a:pt x="105000" y="72911"/>
                  </a:lnTo>
                  <a:lnTo>
                    <a:pt x="106511" y="69873"/>
                  </a:lnTo>
                  <a:lnTo>
                    <a:pt x="108139" y="66455"/>
                  </a:lnTo>
                  <a:lnTo>
                    <a:pt x="109883" y="62658"/>
                  </a:lnTo>
                  <a:lnTo>
                    <a:pt x="111395" y="59240"/>
                  </a:lnTo>
                  <a:lnTo>
                    <a:pt x="113023" y="55443"/>
                  </a:lnTo>
                  <a:lnTo>
                    <a:pt x="114534" y="52025"/>
                  </a:lnTo>
                  <a:lnTo>
                    <a:pt x="116046" y="48227"/>
                  </a:lnTo>
                  <a:lnTo>
                    <a:pt x="117209" y="44810"/>
                  </a:lnTo>
                  <a:lnTo>
                    <a:pt x="118255" y="41772"/>
                  </a:lnTo>
                  <a:lnTo>
                    <a:pt x="119186" y="39113"/>
                  </a:lnTo>
                  <a:lnTo>
                    <a:pt x="119767" y="36075"/>
                  </a:lnTo>
                  <a:lnTo>
                    <a:pt x="120000" y="33797"/>
                  </a:lnTo>
                  <a:lnTo>
                    <a:pt x="120000" y="32658"/>
                  </a:lnTo>
                  <a:lnTo>
                    <a:pt x="119767" y="31898"/>
                  </a:lnTo>
                  <a:lnTo>
                    <a:pt x="118953" y="31139"/>
                  </a:lnTo>
                  <a:lnTo>
                    <a:pt x="118255" y="30379"/>
                  </a:lnTo>
                  <a:lnTo>
                    <a:pt x="117558" y="28860"/>
                  </a:lnTo>
                  <a:lnTo>
                    <a:pt x="116744" y="28101"/>
                  </a:lnTo>
                  <a:lnTo>
                    <a:pt x="115813" y="26582"/>
                  </a:lnTo>
                  <a:lnTo>
                    <a:pt x="114767" y="25443"/>
                  </a:lnTo>
                  <a:lnTo>
                    <a:pt x="113837" y="23924"/>
                  </a:lnTo>
                  <a:lnTo>
                    <a:pt x="112790" y="23164"/>
                  </a:lnTo>
                  <a:lnTo>
                    <a:pt x="111627" y="20886"/>
                  </a:lnTo>
                  <a:lnTo>
                    <a:pt x="110813" y="20126"/>
                  </a:lnTo>
                  <a:lnTo>
                    <a:pt x="109651" y="18227"/>
                  </a:lnTo>
                  <a:lnTo>
                    <a:pt x="108604" y="17468"/>
                  </a:lnTo>
                  <a:lnTo>
                    <a:pt x="107441" y="15949"/>
                  </a:lnTo>
                  <a:lnTo>
                    <a:pt x="106511" y="15189"/>
                  </a:lnTo>
                  <a:lnTo>
                    <a:pt x="105697" y="13670"/>
                  </a:lnTo>
                  <a:lnTo>
                    <a:pt x="104767" y="12911"/>
                  </a:lnTo>
                  <a:lnTo>
                    <a:pt x="103953" y="12151"/>
                  </a:lnTo>
                  <a:lnTo>
                    <a:pt x="103023" y="11392"/>
                  </a:lnTo>
                  <a:lnTo>
                    <a:pt x="102325" y="10253"/>
                  </a:lnTo>
                  <a:lnTo>
                    <a:pt x="101511" y="9493"/>
                  </a:lnTo>
                  <a:lnTo>
                    <a:pt x="100813" y="8734"/>
                  </a:lnTo>
                  <a:lnTo>
                    <a:pt x="99883" y="7215"/>
                  </a:lnTo>
                  <a:lnTo>
                    <a:pt x="99069" y="6455"/>
                  </a:lnTo>
                  <a:lnTo>
                    <a:pt x="98139" y="5696"/>
                  </a:lnTo>
                  <a:lnTo>
                    <a:pt x="97093" y="4177"/>
                  </a:lnTo>
                  <a:lnTo>
                    <a:pt x="95697" y="3797"/>
                  </a:lnTo>
                  <a:lnTo>
                    <a:pt x="94418" y="3037"/>
                  </a:lnTo>
                  <a:lnTo>
                    <a:pt x="93023" y="2278"/>
                  </a:lnTo>
                  <a:lnTo>
                    <a:pt x="91279" y="1518"/>
                  </a:lnTo>
                  <a:lnTo>
                    <a:pt x="89534" y="759"/>
                  </a:lnTo>
                  <a:lnTo>
                    <a:pt x="87325" y="759"/>
                  </a:lnTo>
                  <a:lnTo>
                    <a:pt x="85116" y="759"/>
                  </a:lnTo>
                  <a:lnTo>
                    <a:pt x="82674" y="0"/>
                  </a:lnTo>
                  <a:lnTo>
                    <a:pt x="80465" y="0"/>
                  </a:lnTo>
                  <a:lnTo>
                    <a:pt x="78488" y="0"/>
                  </a:lnTo>
                  <a:lnTo>
                    <a:pt x="76511" y="0"/>
                  </a:lnTo>
                  <a:lnTo>
                    <a:pt x="74767" y="0"/>
                  </a:lnTo>
                  <a:lnTo>
                    <a:pt x="73139" y="0"/>
                  </a:lnTo>
                  <a:lnTo>
                    <a:pt x="71627" y="0"/>
                  </a:lnTo>
                  <a:lnTo>
                    <a:pt x="70348" y="759"/>
                  </a:lnTo>
                  <a:lnTo>
                    <a:pt x="68953" y="759"/>
                  </a:lnTo>
                  <a:lnTo>
                    <a:pt x="68139" y="1518"/>
                  </a:lnTo>
                  <a:lnTo>
                    <a:pt x="66976" y="1518"/>
                  </a:lnTo>
                  <a:lnTo>
                    <a:pt x="66395" y="3037"/>
                  </a:lnTo>
                  <a:lnTo>
                    <a:pt x="65930" y="3797"/>
                  </a:lnTo>
                  <a:lnTo>
                    <a:pt x="65465" y="4936"/>
                  </a:lnTo>
                  <a:lnTo>
                    <a:pt x="65232" y="6455"/>
                  </a:lnTo>
                  <a:lnTo>
                    <a:pt x="65232" y="8734"/>
                  </a:lnTo>
                  <a:lnTo>
                    <a:pt x="65232" y="10253"/>
                  </a:lnTo>
                  <a:lnTo>
                    <a:pt x="65465" y="11392"/>
                  </a:lnTo>
                  <a:lnTo>
                    <a:pt x="65697" y="12911"/>
                  </a:lnTo>
                  <a:lnTo>
                    <a:pt x="66162" y="15189"/>
                  </a:lnTo>
                  <a:lnTo>
                    <a:pt x="66744" y="15949"/>
                  </a:lnTo>
                  <a:lnTo>
                    <a:pt x="67209" y="18227"/>
                  </a:lnTo>
                  <a:lnTo>
                    <a:pt x="67906" y="18607"/>
                  </a:lnTo>
                  <a:lnTo>
                    <a:pt x="68604" y="20126"/>
                  </a:lnTo>
                  <a:lnTo>
                    <a:pt x="68720" y="21645"/>
                  </a:lnTo>
                  <a:lnTo>
                    <a:pt x="69186" y="22405"/>
                  </a:lnTo>
                  <a:lnTo>
                    <a:pt x="69651" y="23164"/>
                  </a:lnTo>
                  <a:lnTo>
                    <a:pt x="69883" y="24683"/>
                  </a:lnTo>
                  <a:lnTo>
                    <a:pt x="69883" y="25443"/>
                  </a:lnTo>
                  <a:lnTo>
                    <a:pt x="69651" y="25822"/>
                  </a:lnTo>
                  <a:lnTo>
                    <a:pt x="69186" y="26582"/>
                  </a:lnTo>
                  <a:lnTo>
                    <a:pt x="68720" y="27341"/>
                  </a:lnTo>
                  <a:lnTo>
                    <a:pt x="67906" y="27341"/>
                  </a:lnTo>
                  <a:lnTo>
                    <a:pt x="66976" y="28101"/>
                  </a:lnTo>
                  <a:lnTo>
                    <a:pt x="66395" y="28101"/>
                  </a:lnTo>
                  <a:lnTo>
                    <a:pt x="65465" y="28860"/>
                  </a:lnTo>
                  <a:lnTo>
                    <a:pt x="64767" y="28860"/>
                  </a:lnTo>
                  <a:lnTo>
                    <a:pt x="64186" y="29620"/>
                  </a:lnTo>
                  <a:lnTo>
                    <a:pt x="63255" y="29620"/>
                  </a:lnTo>
                  <a:lnTo>
                    <a:pt x="62558" y="29620"/>
                  </a:lnTo>
                  <a:lnTo>
                    <a:pt x="61744" y="29620"/>
                  </a:lnTo>
                  <a:lnTo>
                    <a:pt x="60813" y="30379"/>
                  </a:lnTo>
                  <a:lnTo>
                    <a:pt x="60116" y="30379"/>
                  </a:lnTo>
                  <a:lnTo>
                    <a:pt x="59302" y="30379"/>
                  </a:lnTo>
                  <a:lnTo>
                    <a:pt x="58372" y="30379"/>
                  </a:lnTo>
                  <a:lnTo>
                    <a:pt x="57558" y="31139"/>
                  </a:lnTo>
                  <a:lnTo>
                    <a:pt x="56860" y="31139"/>
                  </a:lnTo>
                  <a:lnTo>
                    <a:pt x="55930" y="31898"/>
                  </a:lnTo>
                  <a:lnTo>
                    <a:pt x="55116" y="31898"/>
                  </a:lnTo>
                  <a:lnTo>
                    <a:pt x="54186" y="31898"/>
                  </a:lnTo>
                  <a:lnTo>
                    <a:pt x="53255" y="33037"/>
                  </a:lnTo>
                  <a:lnTo>
                    <a:pt x="52441" y="33797"/>
                  </a:lnTo>
                  <a:lnTo>
                    <a:pt x="51279" y="34556"/>
                  </a:lnTo>
                  <a:lnTo>
                    <a:pt x="50465" y="36075"/>
                  </a:lnTo>
                  <a:lnTo>
                    <a:pt x="49302" y="38354"/>
                  </a:lnTo>
                  <a:lnTo>
                    <a:pt x="48488" y="39873"/>
                  </a:lnTo>
                  <a:lnTo>
                    <a:pt x="47093" y="41012"/>
                  </a:lnTo>
                  <a:lnTo>
                    <a:pt x="46046" y="41772"/>
                  </a:lnTo>
                  <a:lnTo>
                    <a:pt x="44651" y="43291"/>
                  </a:lnTo>
                  <a:lnTo>
                    <a:pt x="43372" y="44810"/>
                  </a:lnTo>
                  <a:lnTo>
                    <a:pt x="41860" y="46329"/>
                  </a:lnTo>
                  <a:lnTo>
                    <a:pt x="40000" y="47088"/>
                  </a:lnTo>
                  <a:lnTo>
                    <a:pt x="38255" y="47468"/>
                  </a:lnTo>
                  <a:lnTo>
                    <a:pt x="36511" y="48227"/>
                  </a:lnTo>
                  <a:lnTo>
                    <a:pt x="34302" y="48227"/>
                  </a:lnTo>
                  <a:lnTo>
                    <a:pt x="31860" y="48227"/>
                  </a:lnTo>
                  <a:lnTo>
                    <a:pt x="29418" y="48227"/>
                  </a:lnTo>
                  <a:lnTo>
                    <a:pt x="26744" y="48987"/>
                  </a:lnTo>
                  <a:lnTo>
                    <a:pt x="24186" y="48227"/>
                  </a:lnTo>
                  <a:lnTo>
                    <a:pt x="21511" y="48227"/>
                  </a:lnTo>
                  <a:lnTo>
                    <a:pt x="18604" y="48227"/>
                  </a:lnTo>
                  <a:lnTo>
                    <a:pt x="16162" y="48227"/>
                  </a:lnTo>
                  <a:lnTo>
                    <a:pt x="13488" y="47468"/>
                  </a:lnTo>
                  <a:lnTo>
                    <a:pt x="11279" y="47468"/>
                  </a:lnTo>
                  <a:lnTo>
                    <a:pt x="9069" y="47468"/>
                  </a:lnTo>
                  <a:lnTo>
                    <a:pt x="7325" y="47088"/>
                  </a:lnTo>
                  <a:lnTo>
                    <a:pt x="5581" y="47088"/>
                  </a:lnTo>
                  <a:lnTo>
                    <a:pt x="4651" y="47088"/>
                  </a:lnTo>
                  <a:lnTo>
                    <a:pt x="3837" y="47088"/>
                  </a:lnTo>
                  <a:lnTo>
                    <a:pt x="3604" y="47088"/>
                  </a:lnTo>
                  <a:lnTo>
                    <a:pt x="0" y="59240"/>
                  </a:lnTo>
                  <a:lnTo>
                    <a:pt x="0" y="59240"/>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4" name="Google Shape;284;p34"/>
            <p:cNvSpPr/>
            <p:nvPr/>
          </p:nvSpPr>
          <p:spPr>
            <a:xfrm>
              <a:off x="4868" y="3396"/>
              <a:ext cx="130" cy="63"/>
            </a:xfrm>
            <a:custGeom>
              <a:rect b="b" l="l" r="r" t="t"/>
              <a:pathLst>
                <a:path extrusionOk="0" h="120000" w="120000">
                  <a:moveTo>
                    <a:pt x="0" y="76800"/>
                  </a:moveTo>
                  <a:lnTo>
                    <a:pt x="0" y="82560"/>
                  </a:lnTo>
                  <a:lnTo>
                    <a:pt x="0" y="87360"/>
                  </a:lnTo>
                  <a:lnTo>
                    <a:pt x="0" y="91200"/>
                  </a:lnTo>
                  <a:lnTo>
                    <a:pt x="0" y="96960"/>
                  </a:lnTo>
                  <a:lnTo>
                    <a:pt x="919" y="98880"/>
                  </a:lnTo>
                  <a:lnTo>
                    <a:pt x="1839" y="101760"/>
                  </a:lnTo>
                  <a:lnTo>
                    <a:pt x="2758" y="103680"/>
                  </a:lnTo>
                  <a:lnTo>
                    <a:pt x="5517" y="105600"/>
                  </a:lnTo>
                  <a:lnTo>
                    <a:pt x="7356" y="107520"/>
                  </a:lnTo>
                  <a:lnTo>
                    <a:pt x="10574" y="111360"/>
                  </a:lnTo>
                  <a:lnTo>
                    <a:pt x="14252" y="113280"/>
                  </a:lnTo>
                  <a:lnTo>
                    <a:pt x="19310" y="117120"/>
                  </a:lnTo>
                  <a:lnTo>
                    <a:pt x="24827" y="117120"/>
                  </a:lnTo>
                  <a:lnTo>
                    <a:pt x="31724" y="119040"/>
                  </a:lnTo>
                  <a:lnTo>
                    <a:pt x="38620" y="120000"/>
                  </a:lnTo>
                  <a:lnTo>
                    <a:pt x="47356" y="120000"/>
                  </a:lnTo>
                  <a:lnTo>
                    <a:pt x="55172" y="119040"/>
                  </a:lnTo>
                  <a:lnTo>
                    <a:pt x="63908" y="119040"/>
                  </a:lnTo>
                  <a:lnTo>
                    <a:pt x="72643" y="117120"/>
                  </a:lnTo>
                  <a:lnTo>
                    <a:pt x="81379" y="113280"/>
                  </a:lnTo>
                  <a:lnTo>
                    <a:pt x="89195" y="109440"/>
                  </a:lnTo>
                  <a:lnTo>
                    <a:pt x="97011" y="103680"/>
                  </a:lnTo>
                  <a:lnTo>
                    <a:pt x="103448" y="98880"/>
                  </a:lnTo>
                  <a:lnTo>
                    <a:pt x="109425" y="93120"/>
                  </a:lnTo>
                  <a:lnTo>
                    <a:pt x="114022" y="83520"/>
                  </a:lnTo>
                  <a:lnTo>
                    <a:pt x="117241" y="76800"/>
                  </a:lnTo>
                  <a:lnTo>
                    <a:pt x="119080" y="67200"/>
                  </a:lnTo>
                  <a:lnTo>
                    <a:pt x="120000" y="56640"/>
                  </a:lnTo>
                  <a:lnTo>
                    <a:pt x="118160" y="45120"/>
                  </a:lnTo>
                  <a:lnTo>
                    <a:pt x="117241" y="36480"/>
                  </a:lnTo>
                  <a:lnTo>
                    <a:pt x="114482" y="28800"/>
                  </a:lnTo>
                  <a:lnTo>
                    <a:pt x="114022" y="22080"/>
                  </a:lnTo>
                  <a:lnTo>
                    <a:pt x="111264" y="16320"/>
                  </a:lnTo>
                  <a:lnTo>
                    <a:pt x="108505" y="10560"/>
                  </a:lnTo>
                  <a:lnTo>
                    <a:pt x="105747" y="7680"/>
                  </a:lnTo>
                  <a:lnTo>
                    <a:pt x="103448" y="5760"/>
                  </a:lnTo>
                  <a:lnTo>
                    <a:pt x="99770" y="1920"/>
                  </a:lnTo>
                  <a:lnTo>
                    <a:pt x="96551" y="1920"/>
                  </a:lnTo>
                  <a:lnTo>
                    <a:pt x="91954" y="0"/>
                  </a:lnTo>
                  <a:lnTo>
                    <a:pt x="87816" y="0"/>
                  </a:lnTo>
                  <a:lnTo>
                    <a:pt x="83218" y="0"/>
                  </a:lnTo>
                  <a:lnTo>
                    <a:pt x="78160" y="1920"/>
                  </a:lnTo>
                  <a:lnTo>
                    <a:pt x="72643" y="3840"/>
                  </a:lnTo>
                  <a:lnTo>
                    <a:pt x="67586" y="5760"/>
                  </a:lnTo>
                  <a:lnTo>
                    <a:pt x="60689" y="7680"/>
                  </a:lnTo>
                  <a:lnTo>
                    <a:pt x="54252" y="8640"/>
                  </a:lnTo>
                  <a:lnTo>
                    <a:pt x="48275" y="14400"/>
                  </a:lnTo>
                  <a:lnTo>
                    <a:pt x="42298" y="20160"/>
                  </a:lnTo>
                  <a:lnTo>
                    <a:pt x="36781" y="24000"/>
                  </a:lnTo>
                  <a:lnTo>
                    <a:pt x="31724" y="30720"/>
                  </a:lnTo>
                  <a:lnTo>
                    <a:pt x="25747" y="36480"/>
                  </a:lnTo>
                  <a:lnTo>
                    <a:pt x="21149" y="44160"/>
                  </a:lnTo>
                  <a:lnTo>
                    <a:pt x="17011" y="48960"/>
                  </a:lnTo>
                  <a:lnTo>
                    <a:pt x="12413" y="54720"/>
                  </a:lnTo>
                  <a:lnTo>
                    <a:pt x="8275" y="60480"/>
                  </a:lnTo>
                  <a:lnTo>
                    <a:pt x="5517" y="65280"/>
                  </a:lnTo>
                  <a:lnTo>
                    <a:pt x="2758" y="69120"/>
                  </a:lnTo>
                  <a:lnTo>
                    <a:pt x="919" y="72960"/>
                  </a:lnTo>
                  <a:lnTo>
                    <a:pt x="0" y="74880"/>
                  </a:lnTo>
                  <a:lnTo>
                    <a:pt x="0" y="76800"/>
                  </a:lnTo>
                  <a:lnTo>
                    <a:pt x="0" y="76800"/>
                  </a:lnTo>
                  <a:close/>
                </a:path>
              </a:pathLst>
            </a:custGeom>
            <a:solidFill>
              <a:srgbClr val="8A8A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5" name="Google Shape;285;p34"/>
            <p:cNvSpPr/>
            <p:nvPr/>
          </p:nvSpPr>
          <p:spPr>
            <a:xfrm>
              <a:off x="4387" y="3090"/>
              <a:ext cx="79" cy="88"/>
            </a:xfrm>
            <a:custGeom>
              <a:rect b="b" l="l" r="r" t="t"/>
              <a:pathLst>
                <a:path extrusionOk="0" h="120000" w="120000">
                  <a:moveTo>
                    <a:pt x="120000" y="5423"/>
                  </a:moveTo>
                  <a:lnTo>
                    <a:pt x="116962" y="1355"/>
                  </a:lnTo>
                  <a:lnTo>
                    <a:pt x="113924" y="0"/>
                  </a:lnTo>
                  <a:lnTo>
                    <a:pt x="112405" y="0"/>
                  </a:lnTo>
                  <a:lnTo>
                    <a:pt x="107848" y="0"/>
                  </a:lnTo>
                  <a:lnTo>
                    <a:pt x="107088" y="0"/>
                  </a:lnTo>
                  <a:lnTo>
                    <a:pt x="104050" y="0"/>
                  </a:lnTo>
                  <a:lnTo>
                    <a:pt x="101012" y="0"/>
                  </a:lnTo>
                  <a:lnTo>
                    <a:pt x="97974" y="0"/>
                  </a:lnTo>
                  <a:lnTo>
                    <a:pt x="94936" y="0"/>
                  </a:lnTo>
                  <a:lnTo>
                    <a:pt x="92658" y="0"/>
                  </a:lnTo>
                  <a:lnTo>
                    <a:pt x="89620" y="0"/>
                  </a:lnTo>
                  <a:lnTo>
                    <a:pt x="88101" y="1355"/>
                  </a:lnTo>
                  <a:lnTo>
                    <a:pt x="83544" y="1355"/>
                  </a:lnTo>
                  <a:lnTo>
                    <a:pt x="80506" y="1355"/>
                  </a:lnTo>
                  <a:lnTo>
                    <a:pt x="76708" y="2711"/>
                  </a:lnTo>
                  <a:lnTo>
                    <a:pt x="72151" y="4067"/>
                  </a:lnTo>
                  <a:lnTo>
                    <a:pt x="69113" y="4067"/>
                  </a:lnTo>
                  <a:lnTo>
                    <a:pt x="66075" y="5423"/>
                  </a:lnTo>
                  <a:lnTo>
                    <a:pt x="62278" y="6101"/>
                  </a:lnTo>
                  <a:lnTo>
                    <a:pt x="59240" y="8813"/>
                  </a:lnTo>
                  <a:lnTo>
                    <a:pt x="54683" y="10169"/>
                  </a:lnTo>
                  <a:lnTo>
                    <a:pt x="50126" y="11525"/>
                  </a:lnTo>
                  <a:lnTo>
                    <a:pt x="47848" y="12881"/>
                  </a:lnTo>
                  <a:lnTo>
                    <a:pt x="44810" y="14237"/>
                  </a:lnTo>
                  <a:lnTo>
                    <a:pt x="40253" y="15593"/>
                  </a:lnTo>
                  <a:lnTo>
                    <a:pt x="35696" y="16949"/>
                  </a:lnTo>
                  <a:lnTo>
                    <a:pt x="31898" y="18983"/>
                  </a:lnTo>
                  <a:lnTo>
                    <a:pt x="28860" y="20338"/>
                  </a:lnTo>
                  <a:lnTo>
                    <a:pt x="25822" y="21694"/>
                  </a:lnTo>
                  <a:lnTo>
                    <a:pt x="24303" y="25762"/>
                  </a:lnTo>
                  <a:lnTo>
                    <a:pt x="21265" y="29830"/>
                  </a:lnTo>
                  <a:lnTo>
                    <a:pt x="21265" y="31864"/>
                  </a:lnTo>
                  <a:lnTo>
                    <a:pt x="20506" y="34576"/>
                  </a:lnTo>
                  <a:lnTo>
                    <a:pt x="20506" y="37288"/>
                  </a:lnTo>
                  <a:lnTo>
                    <a:pt x="18987" y="38644"/>
                  </a:lnTo>
                  <a:lnTo>
                    <a:pt x="17468" y="42711"/>
                  </a:lnTo>
                  <a:lnTo>
                    <a:pt x="17468" y="44067"/>
                  </a:lnTo>
                  <a:lnTo>
                    <a:pt x="15949" y="47457"/>
                  </a:lnTo>
                  <a:lnTo>
                    <a:pt x="14430" y="50169"/>
                  </a:lnTo>
                  <a:lnTo>
                    <a:pt x="12911" y="52881"/>
                  </a:lnTo>
                  <a:lnTo>
                    <a:pt x="11392" y="55593"/>
                  </a:lnTo>
                  <a:lnTo>
                    <a:pt x="11392" y="57627"/>
                  </a:lnTo>
                  <a:lnTo>
                    <a:pt x="8354" y="61694"/>
                  </a:lnTo>
                  <a:lnTo>
                    <a:pt x="6075" y="67118"/>
                  </a:lnTo>
                  <a:lnTo>
                    <a:pt x="3037" y="69830"/>
                  </a:lnTo>
                  <a:lnTo>
                    <a:pt x="0" y="74576"/>
                  </a:lnTo>
                  <a:lnTo>
                    <a:pt x="0" y="75932"/>
                  </a:lnTo>
                  <a:lnTo>
                    <a:pt x="0" y="78644"/>
                  </a:lnTo>
                  <a:lnTo>
                    <a:pt x="0" y="81355"/>
                  </a:lnTo>
                  <a:lnTo>
                    <a:pt x="3037" y="84745"/>
                  </a:lnTo>
                  <a:lnTo>
                    <a:pt x="4556" y="87457"/>
                  </a:lnTo>
                  <a:lnTo>
                    <a:pt x="6835" y="91525"/>
                  </a:lnTo>
                  <a:lnTo>
                    <a:pt x="8354" y="94237"/>
                  </a:lnTo>
                  <a:lnTo>
                    <a:pt x="11392" y="96949"/>
                  </a:lnTo>
                  <a:lnTo>
                    <a:pt x="15949" y="100338"/>
                  </a:lnTo>
                  <a:lnTo>
                    <a:pt x="20506" y="103050"/>
                  </a:lnTo>
                  <a:lnTo>
                    <a:pt x="21265" y="108474"/>
                  </a:lnTo>
                  <a:lnTo>
                    <a:pt x="27341" y="111864"/>
                  </a:lnTo>
                  <a:lnTo>
                    <a:pt x="31898" y="115932"/>
                  </a:lnTo>
                  <a:lnTo>
                    <a:pt x="35696" y="118644"/>
                  </a:lnTo>
                  <a:lnTo>
                    <a:pt x="40253" y="119999"/>
                  </a:lnTo>
                  <a:lnTo>
                    <a:pt x="44810" y="119999"/>
                  </a:lnTo>
                  <a:lnTo>
                    <a:pt x="49367" y="119999"/>
                  </a:lnTo>
                  <a:lnTo>
                    <a:pt x="53164" y="119999"/>
                  </a:lnTo>
                  <a:lnTo>
                    <a:pt x="57721" y="119999"/>
                  </a:lnTo>
                  <a:lnTo>
                    <a:pt x="62278" y="118644"/>
                  </a:lnTo>
                  <a:lnTo>
                    <a:pt x="66075" y="117288"/>
                  </a:lnTo>
                  <a:lnTo>
                    <a:pt x="70632" y="115932"/>
                  </a:lnTo>
                  <a:lnTo>
                    <a:pt x="75189" y="114576"/>
                  </a:lnTo>
                  <a:lnTo>
                    <a:pt x="80506" y="111864"/>
                  </a:lnTo>
                  <a:lnTo>
                    <a:pt x="85063" y="110508"/>
                  </a:lnTo>
                  <a:lnTo>
                    <a:pt x="88101" y="110508"/>
                  </a:lnTo>
                  <a:lnTo>
                    <a:pt x="89620" y="108474"/>
                  </a:lnTo>
                  <a:lnTo>
                    <a:pt x="91139" y="104406"/>
                  </a:lnTo>
                  <a:lnTo>
                    <a:pt x="92658" y="98983"/>
                  </a:lnTo>
                  <a:lnTo>
                    <a:pt x="94936" y="92881"/>
                  </a:lnTo>
                  <a:lnTo>
                    <a:pt x="96455" y="84067"/>
                  </a:lnTo>
                  <a:lnTo>
                    <a:pt x="101012" y="74576"/>
                  </a:lnTo>
                  <a:lnTo>
                    <a:pt x="102531" y="65762"/>
                  </a:lnTo>
                  <a:lnTo>
                    <a:pt x="107088" y="56949"/>
                  </a:lnTo>
                  <a:lnTo>
                    <a:pt x="107848" y="46101"/>
                  </a:lnTo>
                  <a:lnTo>
                    <a:pt x="110886" y="37288"/>
                  </a:lnTo>
                  <a:lnTo>
                    <a:pt x="112405" y="28474"/>
                  </a:lnTo>
                  <a:lnTo>
                    <a:pt x="115443" y="20338"/>
                  </a:lnTo>
                  <a:lnTo>
                    <a:pt x="116962" y="14237"/>
                  </a:lnTo>
                  <a:lnTo>
                    <a:pt x="118481" y="10169"/>
                  </a:lnTo>
                  <a:lnTo>
                    <a:pt x="120000" y="6101"/>
                  </a:lnTo>
                  <a:lnTo>
                    <a:pt x="120000" y="5423"/>
                  </a:lnTo>
                  <a:lnTo>
                    <a:pt x="120000" y="5423"/>
                  </a:lnTo>
                  <a:close/>
                </a:path>
              </a:pathLst>
            </a:custGeom>
            <a:solidFill>
              <a:srgbClr val="6B594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6" name="Google Shape;286;p34"/>
            <p:cNvSpPr/>
            <p:nvPr/>
          </p:nvSpPr>
          <p:spPr>
            <a:xfrm>
              <a:off x="4831" y="2665"/>
              <a:ext cx="343" cy="498"/>
            </a:xfrm>
            <a:custGeom>
              <a:rect b="b" l="l" r="r" t="t"/>
              <a:pathLst>
                <a:path extrusionOk="0" h="120000" w="120000">
                  <a:moveTo>
                    <a:pt x="0" y="118674"/>
                  </a:moveTo>
                  <a:lnTo>
                    <a:pt x="1049" y="118433"/>
                  </a:lnTo>
                  <a:lnTo>
                    <a:pt x="2099" y="118433"/>
                  </a:lnTo>
                  <a:lnTo>
                    <a:pt x="2973" y="118192"/>
                  </a:lnTo>
                  <a:lnTo>
                    <a:pt x="4023" y="118433"/>
                  </a:lnTo>
                  <a:lnTo>
                    <a:pt x="4723" y="118433"/>
                  </a:lnTo>
                  <a:lnTo>
                    <a:pt x="5772" y="118674"/>
                  </a:lnTo>
                  <a:lnTo>
                    <a:pt x="6297" y="118915"/>
                  </a:lnTo>
                  <a:lnTo>
                    <a:pt x="7346" y="119397"/>
                  </a:lnTo>
                  <a:lnTo>
                    <a:pt x="8396" y="119638"/>
                  </a:lnTo>
                  <a:lnTo>
                    <a:pt x="9096" y="119759"/>
                  </a:lnTo>
                  <a:lnTo>
                    <a:pt x="9970" y="119759"/>
                  </a:lnTo>
                  <a:lnTo>
                    <a:pt x="11020" y="120000"/>
                  </a:lnTo>
                  <a:lnTo>
                    <a:pt x="11720" y="120000"/>
                  </a:lnTo>
                  <a:lnTo>
                    <a:pt x="12769" y="120000"/>
                  </a:lnTo>
                  <a:lnTo>
                    <a:pt x="13644" y="119759"/>
                  </a:lnTo>
                  <a:lnTo>
                    <a:pt x="14693" y="119638"/>
                  </a:lnTo>
                  <a:lnTo>
                    <a:pt x="15743" y="118915"/>
                  </a:lnTo>
                  <a:lnTo>
                    <a:pt x="17317" y="118192"/>
                  </a:lnTo>
                  <a:lnTo>
                    <a:pt x="18717" y="117108"/>
                  </a:lnTo>
                  <a:lnTo>
                    <a:pt x="20641" y="116144"/>
                  </a:lnTo>
                  <a:lnTo>
                    <a:pt x="22390" y="114819"/>
                  </a:lnTo>
                  <a:lnTo>
                    <a:pt x="24314" y="113373"/>
                  </a:lnTo>
                  <a:lnTo>
                    <a:pt x="26588" y="111807"/>
                  </a:lnTo>
                  <a:lnTo>
                    <a:pt x="28688" y="110361"/>
                  </a:lnTo>
                  <a:lnTo>
                    <a:pt x="30262" y="109036"/>
                  </a:lnTo>
                  <a:lnTo>
                    <a:pt x="32361" y="107469"/>
                  </a:lnTo>
                  <a:lnTo>
                    <a:pt x="33935" y="106024"/>
                  </a:lnTo>
                  <a:lnTo>
                    <a:pt x="35685" y="104698"/>
                  </a:lnTo>
                  <a:lnTo>
                    <a:pt x="36909" y="103493"/>
                  </a:lnTo>
                  <a:lnTo>
                    <a:pt x="38309" y="102650"/>
                  </a:lnTo>
                  <a:lnTo>
                    <a:pt x="39008" y="101686"/>
                  </a:lnTo>
                  <a:lnTo>
                    <a:pt x="39533" y="101204"/>
                  </a:lnTo>
                  <a:lnTo>
                    <a:pt x="39883" y="100602"/>
                  </a:lnTo>
                  <a:lnTo>
                    <a:pt x="40583" y="99879"/>
                  </a:lnTo>
                  <a:lnTo>
                    <a:pt x="41282" y="98915"/>
                  </a:lnTo>
                  <a:lnTo>
                    <a:pt x="42332" y="98072"/>
                  </a:lnTo>
                  <a:lnTo>
                    <a:pt x="43206" y="97108"/>
                  </a:lnTo>
                  <a:lnTo>
                    <a:pt x="44606" y="96024"/>
                  </a:lnTo>
                  <a:lnTo>
                    <a:pt x="46005" y="94819"/>
                  </a:lnTo>
                  <a:lnTo>
                    <a:pt x="47230" y="93734"/>
                  </a:lnTo>
                  <a:lnTo>
                    <a:pt x="48629" y="92289"/>
                  </a:lnTo>
                  <a:lnTo>
                    <a:pt x="50204" y="91204"/>
                  </a:lnTo>
                  <a:lnTo>
                    <a:pt x="51603" y="90000"/>
                  </a:lnTo>
                  <a:lnTo>
                    <a:pt x="53177" y="88915"/>
                  </a:lnTo>
                  <a:lnTo>
                    <a:pt x="54927" y="87951"/>
                  </a:lnTo>
                  <a:lnTo>
                    <a:pt x="56501" y="87108"/>
                  </a:lnTo>
                  <a:lnTo>
                    <a:pt x="58250" y="86144"/>
                  </a:lnTo>
                  <a:lnTo>
                    <a:pt x="59825" y="85421"/>
                  </a:lnTo>
                  <a:lnTo>
                    <a:pt x="61224" y="84578"/>
                  </a:lnTo>
                  <a:lnTo>
                    <a:pt x="62973" y="83855"/>
                  </a:lnTo>
                  <a:lnTo>
                    <a:pt x="64198" y="82891"/>
                  </a:lnTo>
                  <a:lnTo>
                    <a:pt x="65947" y="82289"/>
                  </a:lnTo>
                  <a:lnTo>
                    <a:pt x="67172" y="81566"/>
                  </a:lnTo>
                  <a:lnTo>
                    <a:pt x="68571" y="80602"/>
                  </a:lnTo>
                  <a:lnTo>
                    <a:pt x="69795" y="80000"/>
                  </a:lnTo>
                  <a:lnTo>
                    <a:pt x="71195" y="79036"/>
                  </a:lnTo>
                  <a:lnTo>
                    <a:pt x="72594" y="78313"/>
                  </a:lnTo>
                  <a:lnTo>
                    <a:pt x="73819" y="77469"/>
                  </a:lnTo>
                  <a:lnTo>
                    <a:pt x="74868" y="76746"/>
                  </a:lnTo>
                  <a:lnTo>
                    <a:pt x="75918" y="76024"/>
                  </a:lnTo>
                  <a:lnTo>
                    <a:pt x="76793" y="75180"/>
                  </a:lnTo>
                  <a:lnTo>
                    <a:pt x="77842" y="74457"/>
                  </a:lnTo>
                  <a:lnTo>
                    <a:pt x="78892" y="73975"/>
                  </a:lnTo>
                  <a:lnTo>
                    <a:pt x="79766" y="73493"/>
                  </a:lnTo>
                  <a:lnTo>
                    <a:pt x="80466" y="72891"/>
                  </a:lnTo>
                  <a:lnTo>
                    <a:pt x="81166" y="72409"/>
                  </a:lnTo>
                  <a:lnTo>
                    <a:pt x="81516" y="71686"/>
                  </a:lnTo>
                  <a:lnTo>
                    <a:pt x="82215" y="71204"/>
                  </a:lnTo>
                  <a:lnTo>
                    <a:pt x="82565" y="70843"/>
                  </a:lnTo>
                  <a:lnTo>
                    <a:pt x="83090" y="70361"/>
                  </a:lnTo>
                  <a:lnTo>
                    <a:pt x="83440" y="69879"/>
                  </a:lnTo>
                  <a:lnTo>
                    <a:pt x="83790" y="69156"/>
                  </a:lnTo>
                  <a:lnTo>
                    <a:pt x="84139" y="68795"/>
                  </a:lnTo>
                  <a:lnTo>
                    <a:pt x="84489" y="68072"/>
                  </a:lnTo>
                  <a:lnTo>
                    <a:pt x="85189" y="67590"/>
                  </a:lnTo>
                  <a:lnTo>
                    <a:pt x="85539" y="66867"/>
                  </a:lnTo>
                  <a:lnTo>
                    <a:pt x="86239" y="66265"/>
                  </a:lnTo>
                  <a:lnTo>
                    <a:pt x="86763" y="65542"/>
                  </a:lnTo>
                  <a:lnTo>
                    <a:pt x="87463" y="64819"/>
                  </a:lnTo>
                  <a:lnTo>
                    <a:pt x="88513" y="63975"/>
                  </a:lnTo>
                  <a:lnTo>
                    <a:pt x="89212" y="63012"/>
                  </a:lnTo>
                  <a:lnTo>
                    <a:pt x="90087" y="62048"/>
                  </a:lnTo>
                  <a:lnTo>
                    <a:pt x="90437" y="61204"/>
                  </a:lnTo>
                  <a:lnTo>
                    <a:pt x="90787" y="60240"/>
                  </a:lnTo>
                  <a:lnTo>
                    <a:pt x="90787" y="59397"/>
                  </a:lnTo>
                  <a:lnTo>
                    <a:pt x="90787" y="58433"/>
                  </a:lnTo>
                  <a:lnTo>
                    <a:pt x="90787" y="57349"/>
                  </a:lnTo>
                  <a:lnTo>
                    <a:pt x="90787" y="56144"/>
                  </a:lnTo>
                  <a:lnTo>
                    <a:pt x="90787" y="55060"/>
                  </a:lnTo>
                  <a:lnTo>
                    <a:pt x="90787" y="53855"/>
                  </a:lnTo>
                  <a:lnTo>
                    <a:pt x="90787" y="52771"/>
                  </a:lnTo>
                  <a:lnTo>
                    <a:pt x="91137" y="51566"/>
                  </a:lnTo>
                  <a:lnTo>
                    <a:pt x="91486" y="50240"/>
                  </a:lnTo>
                  <a:lnTo>
                    <a:pt x="92186" y="49036"/>
                  </a:lnTo>
                  <a:lnTo>
                    <a:pt x="92886" y="47710"/>
                  </a:lnTo>
                  <a:lnTo>
                    <a:pt x="94110" y="46265"/>
                  </a:lnTo>
                  <a:lnTo>
                    <a:pt x="95510" y="44939"/>
                  </a:lnTo>
                  <a:lnTo>
                    <a:pt x="97084" y="43373"/>
                  </a:lnTo>
                  <a:lnTo>
                    <a:pt x="98833" y="41927"/>
                  </a:lnTo>
                  <a:lnTo>
                    <a:pt x="100758" y="40602"/>
                  </a:lnTo>
                  <a:lnTo>
                    <a:pt x="102857" y="38915"/>
                  </a:lnTo>
                  <a:lnTo>
                    <a:pt x="105131" y="37349"/>
                  </a:lnTo>
                  <a:lnTo>
                    <a:pt x="107055" y="36024"/>
                  </a:lnTo>
                  <a:lnTo>
                    <a:pt x="109154" y="34578"/>
                  </a:lnTo>
                  <a:lnTo>
                    <a:pt x="111078" y="33253"/>
                  </a:lnTo>
                  <a:lnTo>
                    <a:pt x="113002" y="31927"/>
                  </a:lnTo>
                  <a:lnTo>
                    <a:pt x="114752" y="30722"/>
                  </a:lnTo>
                  <a:lnTo>
                    <a:pt x="116326" y="29638"/>
                  </a:lnTo>
                  <a:lnTo>
                    <a:pt x="117725" y="28433"/>
                  </a:lnTo>
                  <a:lnTo>
                    <a:pt x="118775" y="27469"/>
                  </a:lnTo>
                  <a:lnTo>
                    <a:pt x="119475" y="26867"/>
                  </a:lnTo>
                  <a:lnTo>
                    <a:pt x="120000" y="26144"/>
                  </a:lnTo>
                  <a:lnTo>
                    <a:pt x="119650" y="25180"/>
                  </a:lnTo>
                  <a:lnTo>
                    <a:pt x="118425" y="23855"/>
                  </a:lnTo>
                  <a:lnTo>
                    <a:pt x="116676" y="22530"/>
                  </a:lnTo>
                  <a:lnTo>
                    <a:pt x="114402" y="20602"/>
                  </a:lnTo>
                  <a:lnTo>
                    <a:pt x="111078" y="18554"/>
                  </a:lnTo>
                  <a:lnTo>
                    <a:pt x="107755" y="16506"/>
                  </a:lnTo>
                  <a:lnTo>
                    <a:pt x="104081" y="14216"/>
                  </a:lnTo>
                  <a:lnTo>
                    <a:pt x="100408" y="11927"/>
                  </a:lnTo>
                  <a:lnTo>
                    <a:pt x="96384" y="9638"/>
                  </a:lnTo>
                  <a:lnTo>
                    <a:pt x="92536" y="7349"/>
                  </a:lnTo>
                  <a:lnTo>
                    <a:pt x="88513" y="5542"/>
                  </a:lnTo>
                  <a:lnTo>
                    <a:pt x="85189" y="3734"/>
                  </a:lnTo>
                  <a:lnTo>
                    <a:pt x="81865" y="2048"/>
                  </a:lnTo>
                  <a:lnTo>
                    <a:pt x="79241" y="963"/>
                  </a:lnTo>
                  <a:lnTo>
                    <a:pt x="76793" y="240"/>
                  </a:lnTo>
                  <a:lnTo>
                    <a:pt x="75568" y="0"/>
                  </a:lnTo>
                  <a:lnTo>
                    <a:pt x="74169" y="0"/>
                  </a:lnTo>
                  <a:lnTo>
                    <a:pt x="72594" y="481"/>
                  </a:lnTo>
                  <a:lnTo>
                    <a:pt x="70495" y="1204"/>
                  </a:lnTo>
                  <a:lnTo>
                    <a:pt x="68221" y="2289"/>
                  </a:lnTo>
                  <a:lnTo>
                    <a:pt x="65597" y="3734"/>
                  </a:lnTo>
                  <a:lnTo>
                    <a:pt x="62973" y="5301"/>
                  </a:lnTo>
                  <a:lnTo>
                    <a:pt x="59825" y="6867"/>
                  </a:lnTo>
                  <a:lnTo>
                    <a:pt x="57201" y="8795"/>
                  </a:lnTo>
                  <a:lnTo>
                    <a:pt x="53877" y="10602"/>
                  </a:lnTo>
                  <a:lnTo>
                    <a:pt x="51253" y="12409"/>
                  </a:lnTo>
                  <a:lnTo>
                    <a:pt x="48279" y="14216"/>
                  </a:lnTo>
                  <a:lnTo>
                    <a:pt x="45655" y="16024"/>
                  </a:lnTo>
                  <a:lnTo>
                    <a:pt x="42857" y="17710"/>
                  </a:lnTo>
                  <a:lnTo>
                    <a:pt x="40932" y="19277"/>
                  </a:lnTo>
                  <a:lnTo>
                    <a:pt x="38658" y="20602"/>
                  </a:lnTo>
                  <a:lnTo>
                    <a:pt x="37259" y="21807"/>
                  </a:lnTo>
                  <a:lnTo>
                    <a:pt x="35335" y="23855"/>
                  </a:lnTo>
                  <a:lnTo>
                    <a:pt x="33236" y="27469"/>
                  </a:lnTo>
                  <a:lnTo>
                    <a:pt x="30962" y="32771"/>
                  </a:lnTo>
                  <a:lnTo>
                    <a:pt x="28338" y="39156"/>
                  </a:lnTo>
                  <a:lnTo>
                    <a:pt x="25014" y="46506"/>
                  </a:lnTo>
                  <a:lnTo>
                    <a:pt x="22040" y="54819"/>
                  </a:lnTo>
                  <a:lnTo>
                    <a:pt x="18717" y="63493"/>
                  </a:lnTo>
                  <a:lnTo>
                    <a:pt x="15743" y="72409"/>
                  </a:lnTo>
                  <a:lnTo>
                    <a:pt x="12769" y="80843"/>
                  </a:lnTo>
                  <a:lnTo>
                    <a:pt x="9620" y="89397"/>
                  </a:lnTo>
                  <a:lnTo>
                    <a:pt x="6997" y="97349"/>
                  </a:lnTo>
                  <a:lnTo>
                    <a:pt x="4723" y="104216"/>
                  </a:lnTo>
                  <a:lnTo>
                    <a:pt x="2798" y="110240"/>
                  </a:lnTo>
                  <a:lnTo>
                    <a:pt x="1399" y="114819"/>
                  </a:lnTo>
                  <a:lnTo>
                    <a:pt x="349" y="117710"/>
                  </a:lnTo>
                  <a:lnTo>
                    <a:pt x="0" y="118674"/>
                  </a:lnTo>
                  <a:lnTo>
                    <a:pt x="0" y="118674"/>
                  </a:lnTo>
                  <a:close/>
                </a:path>
              </a:pathLst>
            </a:custGeom>
            <a:solidFill>
              <a:srgbClr val="A67A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7" name="Google Shape;287;p34"/>
            <p:cNvSpPr/>
            <p:nvPr/>
          </p:nvSpPr>
          <p:spPr>
            <a:xfrm>
              <a:off x="4570" y="2753"/>
              <a:ext cx="455" cy="417"/>
            </a:xfrm>
            <a:custGeom>
              <a:rect b="b" l="l" r="r" t="t"/>
              <a:pathLst>
                <a:path extrusionOk="0" h="120000" w="120000">
                  <a:moveTo>
                    <a:pt x="87621" y="862"/>
                  </a:moveTo>
                  <a:lnTo>
                    <a:pt x="86563" y="862"/>
                  </a:lnTo>
                  <a:lnTo>
                    <a:pt x="85374" y="862"/>
                  </a:lnTo>
                  <a:lnTo>
                    <a:pt x="84317" y="574"/>
                  </a:lnTo>
                  <a:lnTo>
                    <a:pt x="83127" y="574"/>
                  </a:lnTo>
                  <a:lnTo>
                    <a:pt x="81806" y="287"/>
                  </a:lnTo>
                  <a:lnTo>
                    <a:pt x="80352" y="0"/>
                  </a:lnTo>
                  <a:lnTo>
                    <a:pt x="78766" y="0"/>
                  </a:lnTo>
                  <a:lnTo>
                    <a:pt x="77577" y="0"/>
                  </a:lnTo>
                  <a:lnTo>
                    <a:pt x="75991" y="0"/>
                  </a:lnTo>
                  <a:lnTo>
                    <a:pt x="74273" y="0"/>
                  </a:lnTo>
                  <a:lnTo>
                    <a:pt x="72819" y="574"/>
                  </a:lnTo>
                  <a:lnTo>
                    <a:pt x="71233" y="862"/>
                  </a:lnTo>
                  <a:lnTo>
                    <a:pt x="69779" y="1437"/>
                  </a:lnTo>
                  <a:lnTo>
                    <a:pt x="68325" y="2155"/>
                  </a:lnTo>
                  <a:lnTo>
                    <a:pt x="66475" y="3305"/>
                  </a:lnTo>
                  <a:lnTo>
                    <a:pt x="65286" y="4742"/>
                  </a:lnTo>
                  <a:lnTo>
                    <a:pt x="63700" y="5748"/>
                  </a:lnTo>
                  <a:lnTo>
                    <a:pt x="62511" y="6898"/>
                  </a:lnTo>
                  <a:lnTo>
                    <a:pt x="60925" y="7904"/>
                  </a:lnTo>
                  <a:lnTo>
                    <a:pt x="60000" y="8766"/>
                  </a:lnTo>
                  <a:lnTo>
                    <a:pt x="58942" y="9341"/>
                  </a:lnTo>
                  <a:lnTo>
                    <a:pt x="58017" y="10203"/>
                  </a:lnTo>
                  <a:lnTo>
                    <a:pt x="57224" y="10634"/>
                  </a:lnTo>
                  <a:lnTo>
                    <a:pt x="56431" y="11209"/>
                  </a:lnTo>
                  <a:lnTo>
                    <a:pt x="55770" y="11784"/>
                  </a:lnTo>
                  <a:lnTo>
                    <a:pt x="54977" y="12359"/>
                  </a:lnTo>
                  <a:lnTo>
                    <a:pt x="54449" y="13077"/>
                  </a:lnTo>
                  <a:lnTo>
                    <a:pt x="53920" y="13940"/>
                  </a:lnTo>
                  <a:lnTo>
                    <a:pt x="53392" y="14514"/>
                  </a:lnTo>
                  <a:lnTo>
                    <a:pt x="53259" y="15664"/>
                  </a:lnTo>
                  <a:lnTo>
                    <a:pt x="52731" y="16383"/>
                  </a:lnTo>
                  <a:lnTo>
                    <a:pt x="52466" y="17820"/>
                  </a:lnTo>
                  <a:lnTo>
                    <a:pt x="51938" y="18826"/>
                  </a:lnTo>
                  <a:lnTo>
                    <a:pt x="51409" y="20263"/>
                  </a:lnTo>
                  <a:lnTo>
                    <a:pt x="50484" y="21269"/>
                  </a:lnTo>
                  <a:lnTo>
                    <a:pt x="49691" y="22419"/>
                  </a:lnTo>
                  <a:lnTo>
                    <a:pt x="48370" y="23568"/>
                  </a:lnTo>
                  <a:lnTo>
                    <a:pt x="47180" y="24574"/>
                  </a:lnTo>
                  <a:lnTo>
                    <a:pt x="45859" y="25437"/>
                  </a:lnTo>
                  <a:lnTo>
                    <a:pt x="44669" y="26586"/>
                  </a:lnTo>
                  <a:lnTo>
                    <a:pt x="43215" y="27305"/>
                  </a:lnTo>
                  <a:lnTo>
                    <a:pt x="41629" y="28167"/>
                  </a:lnTo>
                  <a:lnTo>
                    <a:pt x="40176" y="28742"/>
                  </a:lnTo>
                  <a:lnTo>
                    <a:pt x="38854" y="29317"/>
                  </a:lnTo>
                  <a:lnTo>
                    <a:pt x="37400" y="29748"/>
                  </a:lnTo>
                  <a:lnTo>
                    <a:pt x="36079" y="30323"/>
                  </a:lnTo>
                  <a:lnTo>
                    <a:pt x="34889" y="30610"/>
                  </a:lnTo>
                  <a:lnTo>
                    <a:pt x="33832" y="30898"/>
                  </a:lnTo>
                  <a:lnTo>
                    <a:pt x="32643" y="30610"/>
                  </a:lnTo>
                  <a:lnTo>
                    <a:pt x="31321" y="30610"/>
                  </a:lnTo>
                  <a:lnTo>
                    <a:pt x="29867" y="30323"/>
                  </a:lnTo>
                  <a:lnTo>
                    <a:pt x="28281" y="30323"/>
                  </a:lnTo>
                  <a:lnTo>
                    <a:pt x="26828" y="29748"/>
                  </a:lnTo>
                  <a:lnTo>
                    <a:pt x="25374" y="29461"/>
                  </a:lnTo>
                  <a:lnTo>
                    <a:pt x="23524" y="29029"/>
                  </a:lnTo>
                  <a:lnTo>
                    <a:pt x="22070" y="28742"/>
                  </a:lnTo>
                  <a:lnTo>
                    <a:pt x="20616" y="28455"/>
                  </a:lnTo>
                  <a:lnTo>
                    <a:pt x="19030" y="28167"/>
                  </a:lnTo>
                  <a:lnTo>
                    <a:pt x="17841" y="27880"/>
                  </a:lnTo>
                  <a:lnTo>
                    <a:pt x="16519" y="27880"/>
                  </a:lnTo>
                  <a:lnTo>
                    <a:pt x="15330" y="28167"/>
                  </a:lnTo>
                  <a:lnTo>
                    <a:pt x="14537" y="28455"/>
                  </a:lnTo>
                  <a:lnTo>
                    <a:pt x="13744" y="29029"/>
                  </a:lnTo>
                  <a:lnTo>
                    <a:pt x="13215" y="29748"/>
                  </a:lnTo>
                  <a:lnTo>
                    <a:pt x="13083" y="30898"/>
                  </a:lnTo>
                  <a:lnTo>
                    <a:pt x="13083" y="32047"/>
                  </a:lnTo>
                  <a:lnTo>
                    <a:pt x="13083" y="33341"/>
                  </a:lnTo>
                  <a:lnTo>
                    <a:pt x="13215" y="34778"/>
                  </a:lnTo>
                  <a:lnTo>
                    <a:pt x="13480" y="36071"/>
                  </a:lnTo>
                  <a:lnTo>
                    <a:pt x="14008" y="37796"/>
                  </a:lnTo>
                  <a:lnTo>
                    <a:pt x="14801" y="39089"/>
                  </a:lnTo>
                  <a:lnTo>
                    <a:pt x="15594" y="40670"/>
                  </a:lnTo>
                  <a:lnTo>
                    <a:pt x="16255" y="41820"/>
                  </a:lnTo>
                  <a:lnTo>
                    <a:pt x="17312" y="43257"/>
                  </a:lnTo>
                  <a:lnTo>
                    <a:pt x="18237" y="44550"/>
                  </a:lnTo>
                  <a:lnTo>
                    <a:pt x="19559" y="45700"/>
                  </a:lnTo>
                  <a:lnTo>
                    <a:pt x="20616" y="46706"/>
                  </a:lnTo>
                  <a:lnTo>
                    <a:pt x="21806" y="47281"/>
                  </a:lnTo>
                  <a:lnTo>
                    <a:pt x="23127" y="48143"/>
                  </a:lnTo>
                  <a:lnTo>
                    <a:pt x="24317" y="48431"/>
                  </a:lnTo>
                  <a:lnTo>
                    <a:pt x="25638" y="48431"/>
                  </a:lnTo>
                  <a:lnTo>
                    <a:pt x="27092" y="48143"/>
                  </a:lnTo>
                  <a:lnTo>
                    <a:pt x="28546" y="47856"/>
                  </a:lnTo>
                  <a:lnTo>
                    <a:pt x="30660" y="47568"/>
                  </a:lnTo>
                  <a:lnTo>
                    <a:pt x="32114" y="46994"/>
                  </a:lnTo>
                  <a:lnTo>
                    <a:pt x="34096" y="46131"/>
                  </a:lnTo>
                  <a:lnTo>
                    <a:pt x="35814" y="45700"/>
                  </a:lnTo>
                  <a:lnTo>
                    <a:pt x="37929" y="44838"/>
                  </a:lnTo>
                  <a:lnTo>
                    <a:pt x="39383" y="43976"/>
                  </a:lnTo>
                  <a:lnTo>
                    <a:pt x="41101" y="43257"/>
                  </a:lnTo>
                  <a:lnTo>
                    <a:pt x="42951" y="42682"/>
                  </a:lnTo>
                  <a:lnTo>
                    <a:pt x="44405" y="42107"/>
                  </a:lnTo>
                  <a:lnTo>
                    <a:pt x="45726" y="41532"/>
                  </a:lnTo>
                  <a:lnTo>
                    <a:pt x="46916" y="41245"/>
                  </a:lnTo>
                  <a:lnTo>
                    <a:pt x="47709" y="41245"/>
                  </a:lnTo>
                  <a:lnTo>
                    <a:pt x="48370" y="41532"/>
                  </a:lnTo>
                  <a:lnTo>
                    <a:pt x="49162" y="41820"/>
                  </a:lnTo>
                  <a:lnTo>
                    <a:pt x="49427" y="42682"/>
                  </a:lnTo>
                  <a:lnTo>
                    <a:pt x="49427" y="43257"/>
                  </a:lnTo>
                  <a:lnTo>
                    <a:pt x="49162" y="43688"/>
                  </a:lnTo>
                  <a:lnTo>
                    <a:pt x="49162" y="44263"/>
                  </a:lnTo>
                  <a:lnTo>
                    <a:pt x="48898" y="44838"/>
                  </a:lnTo>
                  <a:lnTo>
                    <a:pt x="48370" y="45700"/>
                  </a:lnTo>
                  <a:lnTo>
                    <a:pt x="48237" y="46131"/>
                  </a:lnTo>
                  <a:lnTo>
                    <a:pt x="47709" y="46994"/>
                  </a:lnTo>
                  <a:lnTo>
                    <a:pt x="47444" y="47856"/>
                  </a:lnTo>
                  <a:lnTo>
                    <a:pt x="46916" y="48431"/>
                  </a:lnTo>
                  <a:lnTo>
                    <a:pt x="46387" y="49149"/>
                  </a:lnTo>
                  <a:lnTo>
                    <a:pt x="46123" y="50011"/>
                  </a:lnTo>
                  <a:lnTo>
                    <a:pt x="45726" y="50874"/>
                  </a:lnTo>
                  <a:lnTo>
                    <a:pt x="45198" y="51592"/>
                  </a:lnTo>
                  <a:lnTo>
                    <a:pt x="44405" y="52455"/>
                  </a:lnTo>
                  <a:lnTo>
                    <a:pt x="43612" y="53317"/>
                  </a:lnTo>
                  <a:lnTo>
                    <a:pt x="43215" y="54179"/>
                  </a:lnTo>
                  <a:lnTo>
                    <a:pt x="42422" y="54610"/>
                  </a:lnTo>
                  <a:lnTo>
                    <a:pt x="41365" y="55473"/>
                  </a:lnTo>
                  <a:lnTo>
                    <a:pt x="40704" y="56047"/>
                  </a:lnTo>
                  <a:lnTo>
                    <a:pt x="39911" y="56910"/>
                  </a:lnTo>
                  <a:lnTo>
                    <a:pt x="38854" y="57341"/>
                  </a:lnTo>
                  <a:lnTo>
                    <a:pt x="38193" y="58203"/>
                  </a:lnTo>
                  <a:lnTo>
                    <a:pt x="37136" y="59065"/>
                  </a:lnTo>
                  <a:lnTo>
                    <a:pt x="36607" y="59784"/>
                  </a:lnTo>
                  <a:lnTo>
                    <a:pt x="35814" y="60359"/>
                  </a:lnTo>
                  <a:lnTo>
                    <a:pt x="35154" y="61221"/>
                  </a:lnTo>
                  <a:lnTo>
                    <a:pt x="34625" y="62083"/>
                  </a:lnTo>
                  <a:lnTo>
                    <a:pt x="34361" y="63089"/>
                  </a:lnTo>
                  <a:lnTo>
                    <a:pt x="33832" y="63664"/>
                  </a:lnTo>
                  <a:lnTo>
                    <a:pt x="33171" y="64814"/>
                  </a:lnTo>
                  <a:lnTo>
                    <a:pt x="32114" y="65532"/>
                  </a:lnTo>
                  <a:lnTo>
                    <a:pt x="31057" y="66970"/>
                  </a:lnTo>
                  <a:lnTo>
                    <a:pt x="29867" y="67976"/>
                  </a:lnTo>
                  <a:lnTo>
                    <a:pt x="28546" y="69125"/>
                  </a:lnTo>
                  <a:lnTo>
                    <a:pt x="27092" y="70562"/>
                  </a:lnTo>
                  <a:lnTo>
                    <a:pt x="25638" y="71568"/>
                  </a:lnTo>
                  <a:lnTo>
                    <a:pt x="23788" y="73005"/>
                  </a:lnTo>
                  <a:lnTo>
                    <a:pt x="22334" y="74011"/>
                  </a:lnTo>
                  <a:lnTo>
                    <a:pt x="20748" y="75449"/>
                  </a:lnTo>
                  <a:lnTo>
                    <a:pt x="19295" y="76455"/>
                  </a:lnTo>
                  <a:lnTo>
                    <a:pt x="18105" y="77604"/>
                  </a:lnTo>
                  <a:lnTo>
                    <a:pt x="16784" y="78754"/>
                  </a:lnTo>
                  <a:lnTo>
                    <a:pt x="15726" y="79473"/>
                  </a:lnTo>
                  <a:lnTo>
                    <a:pt x="14801" y="80335"/>
                  </a:lnTo>
                  <a:lnTo>
                    <a:pt x="13744" y="80910"/>
                  </a:lnTo>
                  <a:lnTo>
                    <a:pt x="13083" y="81772"/>
                  </a:lnTo>
                  <a:lnTo>
                    <a:pt x="11762" y="81916"/>
                  </a:lnTo>
                  <a:lnTo>
                    <a:pt x="10704" y="82778"/>
                  </a:lnTo>
                  <a:lnTo>
                    <a:pt x="9779" y="83065"/>
                  </a:lnTo>
                  <a:lnTo>
                    <a:pt x="8722" y="83640"/>
                  </a:lnTo>
                  <a:lnTo>
                    <a:pt x="7533" y="84215"/>
                  </a:lnTo>
                  <a:lnTo>
                    <a:pt x="6475" y="84646"/>
                  </a:lnTo>
                  <a:lnTo>
                    <a:pt x="5418" y="84934"/>
                  </a:lnTo>
                  <a:lnTo>
                    <a:pt x="4493" y="85221"/>
                  </a:lnTo>
                  <a:lnTo>
                    <a:pt x="3436" y="85796"/>
                  </a:lnTo>
                  <a:lnTo>
                    <a:pt x="2775" y="86371"/>
                  </a:lnTo>
                  <a:lnTo>
                    <a:pt x="1982" y="86946"/>
                  </a:lnTo>
                  <a:lnTo>
                    <a:pt x="1718" y="87664"/>
                  </a:lnTo>
                  <a:lnTo>
                    <a:pt x="1189" y="88239"/>
                  </a:lnTo>
                  <a:lnTo>
                    <a:pt x="925" y="89101"/>
                  </a:lnTo>
                  <a:lnTo>
                    <a:pt x="660" y="89964"/>
                  </a:lnTo>
                  <a:lnTo>
                    <a:pt x="660" y="90682"/>
                  </a:lnTo>
                  <a:lnTo>
                    <a:pt x="396" y="91257"/>
                  </a:lnTo>
                  <a:lnTo>
                    <a:pt x="264" y="91832"/>
                  </a:lnTo>
                  <a:lnTo>
                    <a:pt x="0" y="92694"/>
                  </a:lnTo>
                  <a:lnTo>
                    <a:pt x="0" y="93413"/>
                  </a:lnTo>
                  <a:lnTo>
                    <a:pt x="0" y="93988"/>
                  </a:lnTo>
                  <a:lnTo>
                    <a:pt x="264" y="94562"/>
                  </a:lnTo>
                  <a:lnTo>
                    <a:pt x="396" y="94850"/>
                  </a:lnTo>
                  <a:lnTo>
                    <a:pt x="660" y="95137"/>
                  </a:lnTo>
                  <a:lnTo>
                    <a:pt x="1189" y="95425"/>
                  </a:lnTo>
                  <a:lnTo>
                    <a:pt x="1718" y="95568"/>
                  </a:lnTo>
                  <a:lnTo>
                    <a:pt x="1982" y="95856"/>
                  </a:lnTo>
                  <a:lnTo>
                    <a:pt x="2775" y="96143"/>
                  </a:lnTo>
                  <a:lnTo>
                    <a:pt x="3171" y="96431"/>
                  </a:lnTo>
                  <a:lnTo>
                    <a:pt x="3964" y="96718"/>
                  </a:lnTo>
                  <a:lnTo>
                    <a:pt x="4757" y="97005"/>
                  </a:lnTo>
                  <a:lnTo>
                    <a:pt x="5418" y="97293"/>
                  </a:lnTo>
                  <a:lnTo>
                    <a:pt x="5947" y="97293"/>
                  </a:lnTo>
                  <a:lnTo>
                    <a:pt x="6740" y="97868"/>
                  </a:lnTo>
                  <a:lnTo>
                    <a:pt x="7268" y="97868"/>
                  </a:lnTo>
                  <a:lnTo>
                    <a:pt x="7929" y="98155"/>
                  </a:lnTo>
                  <a:lnTo>
                    <a:pt x="8193" y="98299"/>
                  </a:lnTo>
                  <a:lnTo>
                    <a:pt x="8722" y="98586"/>
                  </a:lnTo>
                  <a:lnTo>
                    <a:pt x="8986" y="99161"/>
                  </a:lnTo>
                  <a:lnTo>
                    <a:pt x="8986" y="100023"/>
                  </a:lnTo>
                  <a:lnTo>
                    <a:pt x="8193" y="100598"/>
                  </a:lnTo>
                  <a:lnTo>
                    <a:pt x="7797" y="101317"/>
                  </a:lnTo>
                  <a:lnTo>
                    <a:pt x="7268" y="102179"/>
                  </a:lnTo>
                  <a:lnTo>
                    <a:pt x="6740" y="103041"/>
                  </a:lnTo>
                  <a:lnTo>
                    <a:pt x="6211" y="103616"/>
                  </a:lnTo>
                  <a:lnTo>
                    <a:pt x="5682" y="104335"/>
                  </a:lnTo>
                  <a:lnTo>
                    <a:pt x="5418" y="104910"/>
                  </a:lnTo>
                  <a:lnTo>
                    <a:pt x="5418" y="105485"/>
                  </a:lnTo>
                  <a:lnTo>
                    <a:pt x="5286" y="106347"/>
                  </a:lnTo>
                  <a:lnTo>
                    <a:pt x="5286" y="107065"/>
                  </a:lnTo>
                  <a:lnTo>
                    <a:pt x="5286" y="107640"/>
                  </a:lnTo>
                  <a:lnTo>
                    <a:pt x="5286" y="108215"/>
                  </a:lnTo>
                  <a:lnTo>
                    <a:pt x="5418" y="109077"/>
                  </a:lnTo>
                  <a:lnTo>
                    <a:pt x="5418" y="109508"/>
                  </a:lnTo>
                  <a:lnTo>
                    <a:pt x="5947" y="110371"/>
                  </a:lnTo>
                  <a:lnTo>
                    <a:pt x="6740" y="111520"/>
                  </a:lnTo>
                  <a:lnTo>
                    <a:pt x="7533" y="111952"/>
                  </a:lnTo>
                  <a:lnTo>
                    <a:pt x="8193" y="112526"/>
                  </a:lnTo>
                  <a:lnTo>
                    <a:pt x="8986" y="113101"/>
                  </a:lnTo>
                  <a:lnTo>
                    <a:pt x="9779" y="113389"/>
                  </a:lnTo>
                  <a:lnTo>
                    <a:pt x="10440" y="113676"/>
                  </a:lnTo>
                  <a:lnTo>
                    <a:pt x="11233" y="113676"/>
                  </a:lnTo>
                  <a:lnTo>
                    <a:pt x="11762" y="113676"/>
                  </a:lnTo>
                  <a:lnTo>
                    <a:pt x="12290" y="113676"/>
                  </a:lnTo>
                  <a:lnTo>
                    <a:pt x="13083" y="113676"/>
                  </a:lnTo>
                  <a:lnTo>
                    <a:pt x="13744" y="113964"/>
                  </a:lnTo>
                  <a:lnTo>
                    <a:pt x="14273" y="113676"/>
                  </a:lnTo>
                  <a:lnTo>
                    <a:pt x="15066" y="113676"/>
                  </a:lnTo>
                  <a:lnTo>
                    <a:pt x="15726" y="113676"/>
                  </a:lnTo>
                  <a:lnTo>
                    <a:pt x="16519" y="113676"/>
                  </a:lnTo>
                  <a:lnTo>
                    <a:pt x="17048" y="113676"/>
                  </a:lnTo>
                  <a:lnTo>
                    <a:pt x="17841" y="113676"/>
                  </a:lnTo>
                  <a:lnTo>
                    <a:pt x="18237" y="113389"/>
                  </a:lnTo>
                  <a:lnTo>
                    <a:pt x="19030" y="113389"/>
                  </a:lnTo>
                  <a:lnTo>
                    <a:pt x="19559" y="113389"/>
                  </a:lnTo>
                  <a:lnTo>
                    <a:pt x="20088" y="113389"/>
                  </a:lnTo>
                  <a:lnTo>
                    <a:pt x="20748" y="113101"/>
                  </a:lnTo>
                  <a:lnTo>
                    <a:pt x="21541" y="113101"/>
                  </a:lnTo>
                  <a:lnTo>
                    <a:pt x="22334" y="113101"/>
                  </a:lnTo>
                  <a:lnTo>
                    <a:pt x="23127" y="113101"/>
                  </a:lnTo>
                  <a:lnTo>
                    <a:pt x="23788" y="112814"/>
                  </a:lnTo>
                  <a:lnTo>
                    <a:pt x="24581" y="112814"/>
                  </a:lnTo>
                  <a:lnTo>
                    <a:pt x="25374" y="112814"/>
                  </a:lnTo>
                  <a:lnTo>
                    <a:pt x="26035" y="112526"/>
                  </a:lnTo>
                  <a:lnTo>
                    <a:pt x="26563" y="112526"/>
                  </a:lnTo>
                  <a:lnTo>
                    <a:pt x="27356" y="112239"/>
                  </a:lnTo>
                  <a:lnTo>
                    <a:pt x="27885" y="111952"/>
                  </a:lnTo>
                  <a:lnTo>
                    <a:pt x="28281" y="111808"/>
                  </a:lnTo>
                  <a:lnTo>
                    <a:pt x="28810" y="111520"/>
                  </a:lnTo>
                  <a:lnTo>
                    <a:pt x="29339" y="111520"/>
                  </a:lnTo>
                  <a:lnTo>
                    <a:pt x="29339" y="111520"/>
                  </a:lnTo>
                  <a:lnTo>
                    <a:pt x="29339" y="112526"/>
                  </a:lnTo>
                  <a:lnTo>
                    <a:pt x="29339" y="112814"/>
                  </a:lnTo>
                  <a:lnTo>
                    <a:pt x="29339" y="113676"/>
                  </a:lnTo>
                  <a:lnTo>
                    <a:pt x="29339" y="114538"/>
                  </a:lnTo>
                  <a:lnTo>
                    <a:pt x="29603" y="115257"/>
                  </a:lnTo>
                  <a:lnTo>
                    <a:pt x="29603" y="115832"/>
                  </a:lnTo>
                  <a:lnTo>
                    <a:pt x="29867" y="116407"/>
                  </a:lnTo>
                  <a:lnTo>
                    <a:pt x="29867" y="117269"/>
                  </a:lnTo>
                  <a:lnTo>
                    <a:pt x="30132" y="117700"/>
                  </a:lnTo>
                  <a:lnTo>
                    <a:pt x="30396" y="118275"/>
                  </a:lnTo>
                  <a:lnTo>
                    <a:pt x="30660" y="118850"/>
                  </a:lnTo>
                  <a:lnTo>
                    <a:pt x="31057" y="119425"/>
                  </a:lnTo>
                  <a:lnTo>
                    <a:pt x="31585" y="119712"/>
                  </a:lnTo>
                  <a:lnTo>
                    <a:pt x="32114" y="119712"/>
                  </a:lnTo>
                  <a:lnTo>
                    <a:pt x="32907" y="120000"/>
                  </a:lnTo>
                  <a:lnTo>
                    <a:pt x="33568" y="120000"/>
                  </a:lnTo>
                  <a:lnTo>
                    <a:pt x="34361" y="120000"/>
                  </a:lnTo>
                  <a:lnTo>
                    <a:pt x="35154" y="119712"/>
                  </a:lnTo>
                  <a:lnTo>
                    <a:pt x="36079" y="119712"/>
                  </a:lnTo>
                  <a:lnTo>
                    <a:pt x="36872" y="119425"/>
                  </a:lnTo>
                  <a:lnTo>
                    <a:pt x="37929" y="119425"/>
                  </a:lnTo>
                  <a:lnTo>
                    <a:pt x="38854" y="118850"/>
                  </a:lnTo>
                  <a:lnTo>
                    <a:pt x="39647" y="118562"/>
                  </a:lnTo>
                  <a:lnTo>
                    <a:pt x="40704" y="118275"/>
                  </a:lnTo>
                  <a:lnTo>
                    <a:pt x="41365" y="117988"/>
                  </a:lnTo>
                  <a:lnTo>
                    <a:pt x="41894" y="117700"/>
                  </a:lnTo>
                  <a:lnTo>
                    <a:pt x="42687" y="117556"/>
                  </a:lnTo>
                  <a:lnTo>
                    <a:pt x="43215" y="117269"/>
                  </a:lnTo>
                  <a:lnTo>
                    <a:pt x="43612" y="117269"/>
                  </a:lnTo>
                  <a:lnTo>
                    <a:pt x="43876" y="116982"/>
                  </a:lnTo>
                  <a:lnTo>
                    <a:pt x="44669" y="116694"/>
                  </a:lnTo>
                  <a:lnTo>
                    <a:pt x="45198" y="116407"/>
                  </a:lnTo>
                  <a:lnTo>
                    <a:pt x="45859" y="116119"/>
                  </a:lnTo>
                  <a:lnTo>
                    <a:pt x="46387" y="115544"/>
                  </a:lnTo>
                  <a:lnTo>
                    <a:pt x="47180" y="115257"/>
                  </a:lnTo>
                  <a:lnTo>
                    <a:pt x="47973" y="114826"/>
                  </a:lnTo>
                  <a:lnTo>
                    <a:pt x="48634" y="114538"/>
                  </a:lnTo>
                  <a:lnTo>
                    <a:pt x="49427" y="114251"/>
                  </a:lnTo>
                  <a:lnTo>
                    <a:pt x="50220" y="113676"/>
                  </a:lnTo>
                  <a:lnTo>
                    <a:pt x="50748" y="113389"/>
                  </a:lnTo>
                  <a:lnTo>
                    <a:pt x="51145" y="113389"/>
                  </a:lnTo>
                  <a:lnTo>
                    <a:pt x="51674" y="112814"/>
                  </a:lnTo>
                  <a:lnTo>
                    <a:pt x="52202" y="112814"/>
                  </a:lnTo>
                  <a:lnTo>
                    <a:pt x="52202" y="112814"/>
                  </a:lnTo>
                  <a:lnTo>
                    <a:pt x="52466" y="112814"/>
                  </a:lnTo>
                  <a:lnTo>
                    <a:pt x="52466" y="112814"/>
                  </a:lnTo>
                  <a:lnTo>
                    <a:pt x="52466" y="113389"/>
                  </a:lnTo>
                  <a:lnTo>
                    <a:pt x="52466" y="114251"/>
                  </a:lnTo>
                  <a:lnTo>
                    <a:pt x="52731" y="115257"/>
                  </a:lnTo>
                  <a:lnTo>
                    <a:pt x="52995" y="116119"/>
                  </a:lnTo>
                  <a:lnTo>
                    <a:pt x="53259" y="116982"/>
                  </a:lnTo>
                  <a:lnTo>
                    <a:pt x="53656" y="117556"/>
                  </a:lnTo>
                  <a:lnTo>
                    <a:pt x="54449" y="117700"/>
                  </a:lnTo>
                  <a:lnTo>
                    <a:pt x="54713" y="117700"/>
                  </a:lnTo>
                  <a:lnTo>
                    <a:pt x="55506" y="117700"/>
                  </a:lnTo>
                  <a:lnTo>
                    <a:pt x="56167" y="117700"/>
                  </a:lnTo>
                  <a:lnTo>
                    <a:pt x="57224" y="117700"/>
                  </a:lnTo>
                  <a:lnTo>
                    <a:pt x="58414" y="117700"/>
                  </a:lnTo>
                  <a:lnTo>
                    <a:pt x="59471" y="117700"/>
                  </a:lnTo>
                  <a:lnTo>
                    <a:pt x="60792" y="117700"/>
                  </a:lnTo>
                  <a:lnTo>
                    <a:pt x="61982" y="117700"/>
                  </a:lnTo>
                  <a:lnTo>
                    <a:pt x="63303" y="117556"/>
                  </a:lnTo>
                  <a:lnTo>
                    <a:pt x="64493" y="117556"/>
                  </a:lnTo>
                  <a:lnTo>
                    <a:pt x="65814" y="117269"/>
                  </a:lnTo>
                  <a:lnTo>
                    <a:pt x="67004" y="116982"/>
                  </a:lnTo>
                  <a:lnTo>
                    <a:pt x="68061" y="116694"/>
                  </a:lnTo>
                  <a:lnTo>
                    <a:pt x="68722" y="116119"/>
                  </a:lnTo>
                  <a:lnTo>
                    <a:pt x="69515" y="115544"/>
                  </a:lnTo>
                  <a:lnTo>
                    <a:pt x="70044" y="114970"/>
                  </a:lnTo>
                  <a:lnTo>
                    <a:pt x="70572" y="114251"/>
                  </a:lnTo>
                  <a:lnTo>
                    <a:pt x="70969" y="113389"/>
                  </a:lnTo>
                  <a:lnTo>
                    <a:pt x="71762" y="112239"/>
                  </a:lnTo>
                  <a:lnTo>
                    <a:pt x="72555" y="111520"/>
                  </a:lnTo>
                  <a:lnTo>
                    <a:pt x="73348" y="110083"/>
                  </a:lnTo>
                  <a:lnTo>
                    <a:pt x="74008" y="109077"/>
                  </a:lnTo>
                  <a:lnTo>
                    <a:pt x="74801" y="107928"/>
                  </a:lnTo>
                  <a:lnTo>
                    <a:pt x="75859" y="106778"/>
                  </a:lnTo>
                  <a:lnTo>
                    <a:pt x="76519" y="105772"/>
                  </a:lnTo>
                  <a:lnTo>
                    <a:pt x="77312" y="104622"/>
                  </a:lnTo>
                  <a:lnTo>
                    <a:pt x="78105" y="103616"/>
                  </a:lnTo>
                  <a:lnTo>
                    <a:pt x="78766" y="102467"/>
                  </a:lnTo>
                  <a:lnTo>
                    <a:pt x="79295" y="101317"/>
                  </a:lnTo>
                  <a:lnTo>
                    <a:pt x="80088" y="100598"/>
                  </a:lnTo>
                  <a:lnTo>
                    <a:pt x="80616" y="100023"/>
                  </a:lnTo>
                  <a:lnTo>
                    <a:pt x="81013" y="99449"/>
                  </a:lnTo>
                  <a:lnTo>
                    <a:pt x="81277" y="98586"/>
                  </a:lnTo>
                  <a:lnTo>
                    <a:pt x="81806" y="98155"/>
                  </a:lnTo>
                  <a:lnTo>
                    <a:pt x="82334" y="97293"/>
                  </a:lnTo>
                  <a:lnTo>
                    <a:pt x="82863" y="96431"/>
                  </a:lnTo>
                  <a:lnTo>
                    <a:pt x="83524" y="95425"/>
                  </a:lnTo>
                  <a:lnTo>
                    <a:pt x="84317" y="94275"/>
                  </a:lnTo>
                  <a:lnTo>
                    <a:pt x="84845" y="93413"/>
                  </a:lnTo>
                  <a:lnTo>
                    <a:pt x="85903" y="92407"/>
                  </a:lnTo>
                  <a:lnTo>
                    <a:pt x="86563" y="91257"/>
                  </a:lnTo>
                  <a:lnTo>
                    <a:pt x="87356" y="90107"/>
                  </a:lnTo>
                  <a:lnTo>
                    <a:pt x="88149" y="89101"/>
                  </a:lnTo>
                  <a:lnTo>
                    <a:pt x="88810" y="88239"/>
                  </a:lnTo>
                  <a:lnTo>
                    <a:pt x="89339" y="87377"/>
                  </a:lnTo>
                  <a:lnTo>
                    <a:pt x="90132" y="86658"/>
                  </a:lnTo>
                  <a:lnTo>
                    <a:pt x="90660" y="85796"/>
                  </a:lnTo>
                  <a:lnTo>
                    <a:pt x="91057" y="85221"/>
                  </a:lnTo>
                  <a:lnTo>
                    <a:pt x="91585" y="84502"/>
                  </a:lnTo>
                  <a:lnTo>
                    <a:pt x="92378" y="83928"/>
                  </a:lnTo>
                  <a:lnTo>
                    <a:pt x="93171" y="82778"/>
                  </a:lnTo>
                  <a:lnTo>
                    <a:pt x="94361" y="81916"/>
                  </a:lnTo>
                  <a:lnTo>
                    <a:pt x="95418" y="81197"/>
                  </a:lnTo>
                  <a:lnTo>
                    <a:pt x="96607" y="80335"/>
                  </a:lnTo>
                  <a:lnTo>
                    <a:pt x="97929" y="79473"/>
                  </a:lnTo>
                  <a:lnTo>
                    <a:pt x="99118" y="78467"/>
                  </a:lnTo>
                  <a:lnTo>
                    <a:pt x="100440" y="77604"/>
                  </a:lnTo>
                  <a:lnTo>
                    <a:pt x="101629" y="76742"/>
                  </a:lnTo>
                  <a:lnTo>
                    <a:pt x="102951" y="75736"/>
                  </a:lnTo>
                  <a:lnTo>
                    <a:pt x="103876" y="74874"/>
                  </a:lnTo>
                  <a:lnTo>
                    <a:pt x="105198" y="74299"/>
                  </a:lnTo>
                  <a:lnTo>
                    <a:pt x="105991" y="73580"/>
                  </a:lnTo>
                  <a:lnTo>
                    <a:pt x="106651" y="73005"/>
                  </a:lnTo>
                  <a:lnTo>
                    <a:pt x="107444" y="72431"/>
                  </a:lnTo>
                  <a:lnTo>
                    <a:pt x="107709" y="71856"/>
                  </a:lnTo>
                  <a:lnTo>
                    <a:pt x="108502" y="70994"/>
                  </a:lnTo>
                  <a:lnTo>
                    <a:pt x="108898" y="70275"/>
                  </a:lnTo>
                  <a:lnTo>
                    <a:pt x="109691" y="68838"/>
                  </a:lnTo>
                  <a:lnTo>
                    <a:pt x="110484" y="67832"/>
                  </a:lnTo>
                  <a:lnTo>
                    <a:pt x="111277" y="66395"/>
                  </a:lnTo>
                  <a:lnTo>
                    <a:pt x="112202" y="65101"/>
                  </a:lnTo>
                  <a:lnTo>
                    <a:pt x="113259" y="63664"/>
                  </a:lnTo>
                  <a:lnTo>
                    <a:pt x="113920" y="62083"/>
                  </a:lnTo>
                  <a:lnTo>
                    <a:pt x="114713" y="60646"/>
                  </a:lnTo>
                  <a:lnTo>
                    <a:pt x="115770" y="59065"/>
                  </a:lnTo>
                  <a:lnTo>
                    <a:pt x="116431" y="57628"/>
                  </a:lnTo>
                  <a:lnTo>
                    <a:pt x="117224" y="56335"/>
                  </a:lnTo>
                  <a:lnTo>
                    <a:pt x="117753" y="55185"/>
                  </a:lnTo>
                  <a:lnTo>
                    <a:pt x="118546" y="53892"/>
                  </a:lnTo>
                  <a:lnTo>
                    <a:pt x="118942" y="53029"/>
                  </a:lnTo>
                  <a:lnTo>
                    <a:pt x="119207" y="51880"/>
                  </a:lnTo>
                  <a:lnTo>
                    <a:pt x="119471" y="51161"/>
                  </a:lnTo>
                  <a:lnTo>
                    <a:pt x="119735" y="50299"/>
                  </a:lnTo>
                  <a:lnTo>
                    <a:pt x="119735" y="49437"/>
                  </a:lnTo>
                  <a:lnTo>
                    <a:pt x="119735" y="48718"/>
                  </a:lnTo>
                  <a:lnTo>
                    <a:pt x="119735" y="47856"/>
                  </a:lnTo>
                  <a:lnTo>
                    <a:pt x="119471" y="46706"/>
                  </a:lnTo>
                  <a:lnTo>
                    <a:pt x="119207" y="46131"/>
                  </a:lnTo>
                  <a:lnTo>
                    <a:pt x="118942" y="45125"/>
                  </a:lnTo>
                  <a:lnTo>
                    <a:pt x="118942" y="44550"/>
                  </a:lnTo>
                  <a:lnTo>
                    <a:pt x="118810" y="43688"/>
                  </a:lnTo>
                  <a:lnTo>
                    <a:pt x="118546" y="42970"/>
                  </a:lnTo>
                  <a:lnTo>
                    <a:pt x="118281" y="41820"/>
                  </a:lnTo>
                  <a:lnTo>
                    <a:pt x="118017" y="40958"/>
                  </a:lnTo>
                  <a:lnTo>
                    <a:pt x="118017" y="39952"/>
                  </a:lnTo>
                  <a:lnTo>
                    <a:pt x="118017" y="39089"/>
                  </a:lnTo>
                  <a:lnTo>
                    <a:pt x="118017" y="37940"/>
                  </a:lnTo>
                  <a:lnTo>
                    <a:pt x="117753" y="37221"/>
                  </a:lnTo>
                  <a:lnTo>
                    <a:pt x="117488" y="36359"/>
                  </a:lnTo>
                  <a:lnTo>
                    <a:pt x="117224" y="35497"/>
                  </a:lnTo>
                  <a:lnTo>
                    <a:pt x="116696" y="34491"/>
                  </a:lnTo>
                  <a:lnTo>
                    <a:pt x="116431" y="33628"/>
                  </a:lnTo>
                  <a:lnTo>
                    <a:pt x="116035" y="32766"/>
                  </a:lnTo>
                  <a:lnTo>
                    <a:pt x="116035" y="32191"/>
                  </a:lnTo>
                  <a:lnTo>
                    <a:pt x="115770" y="31185"/>
                  </a:lnTo>
                  <a:lnTo>
                    <a:pt x="115506" y="30323"/>
                  </a:lnTo>
                  <a:lnTo>
                    <a:pt x="115506" y="29317"/>
                  </a:lnTo>
                  <a:lnTo>
                    <a:pt x="115506" y="28455"/>
                  </a:lnTo>
                  <a:lnTo>
                    <a:pt x="115770" y="27305"/>
                  </a:lnTo>
                  <a:lnTo>
                    <a:pt x="116299" y="26299"/>
                  </a:lnTo>
                  <a:lnTo>
                    <a:pt x="116960" y="24862"/>
                  </a:lnTo>
                  <a:lnTo>
                    <a:pt x="118017" y="23856"/>
                  </a:lnTo>
                  <a:lnTo>
                    <a:pt x="118810" y="22419"/>
                  </a:lnTo>
                  <a:lnTo>
                    <a:pt x="119471" y="21269"/>
                  </a:lnTo>
                  <a:lnTo>
                    <a:pt x="119735" y="20550"/>
                  </a:lnTo>
                  <a:lnTo>
                    <a:pt x="120000" y="19401"/>
                  </a:lnTo>
                  <a:lnTo>
                    <a:pt x="120000" y="18538"/>
                  </a:lnTo>
                  <a:lnTo>
                    <a:pt x="119735" y="17820"/>
                  </a:lnTo>
                  <a:lnTo>
                    <a:pt x="119207" y="16958"/>
                  </a:lnTo>
                  <a:lnTo>
                    <a:pt x="118942" y="16383"/>
                  </a:lnTo>
                  <a:lnTo>
                    <a:pt x="118810" y="15808"/>
                  </a:lnTo>
                  <a:lnTo>
                    <a:pt x="118281" y="15089"/>
                  </a:lnTo>
                  <a:lnTo>
                    <a:pt x="117753" y="14514"/>
                  </a:lnTo>
                  <a:lnTo>
                    <a:pt x="117224" y="13940"/>
                  </a:lnTo>
                  <a:lnTo>
                    <a:pt x="116960" y="12934"/>
                  </a:lnTo>
                  <a:lnTo>
                    <a:pt x="116960" y="11784"/>
                  </a:lnTo>
                  <a:lnTo>
                    <a:pt x="116960" y="11209"/>
                  </a:lnTo>
                  <a:lnTo>
                    <a:pt x="116960" y="10634"/>
                  </a:lnTo>
                  <a:lnTo>
                    <a:pt x="116696" y="10203"/>
                  </a:lnTo>
                  <a:lnTo>
                    <a:pt x="116431" y="9341"/>
                  </a:lnTo>
                  <a:lnTo>
                    <a:pt x="115770" y="8766"/>
                  </a:lnTo>
                  <a:lnTo>
                    <a:pt x="114977" y="8191"/>
                  </a:lnTo>
                  <a:lnTo>
                    <a:pt x="114185" y="7616"/>
                  </a:lnTo>
                  <a:lnTo>
                    <a:pt x="113524" y="7185"/>
                  </a:lnTo>
                  <a:lnTo>
                    <a:pt x="112202" y="6610"/>
                  </a:lnTo>
                  <a:lnTo>
                    <a:pt x="111277" y="5748"/>
                  </a:lnTo>
                  <a:lnTo>
                    <a:pt x="110220" y="5173"/>
                  </a:lnTo>
                  <a:lnTo>
                    <a:pt x="109162" y="4886"/>
                  </a:lnTo>
                  <a:lnTo>
                    <a:pt x="107973" y="4167"/>
                  </a:lnTo>
                  <a:lnTo>
                    <a:pt x="106651" y="3880"/>
                  </a:lnTo>
                  <a:lnTo>
                    <a:pt x="105726" y="3592"/>
                  </a:lnTo>
                  <a:lnTo>
                    <a:pt x="104669" y="3305"/>
                  </a:lnTo>
                  <a:lnTo>
                    <a:pt x="103744" y="3017"/>
                  </a:lnTo>
                  <a:lnTo>
                    <a:pt x="102687" y="2730"/>
                  </a:lnTo>
                  <a:lnTo>
                    <a:pt x="101629" y="2443"/>
                  </a:lnTo>
                  <a:lnTo>
                    <a:pt x="100440" y="2155"/>
                  </a:lnTo>
                  <a:lnTo>
                    <a:pt x="98854" y="2011"/>
                  </a:lnTo>
                  <a:lnTo>
                    <a:pt x="97400" y="2011"/>
                  </a:lnTo>
                  <a:lnTo>
                    <a:pt x="96079" y="1724"/>
                  </a:lnTo>
                  <a:lnTo>
                    <a:pt x="94625" y="1724"/>
                  </a:lnTo>
                  <a:lnTo>
                    <a:pt x="93171" y="1437"/>
                  </a:lnTo>
                  <a:lnTo>
                    <a:pt x="91850" y="1437"/>
                  </a:lnTo>
                  <a:lnTo>
                    <a:pt x="90660" y="1149"/>
                  </a:lnTo>
                  <a:lnTo>
                    <a:pt x="89603" y="1149"/>
                  </a:lnTo>
                  <a:lnTo>
                    <a:pt x="88810" y="862"/>
                  </a:lnTo>
                  <a:lnTo>
                    <a:pt x="88149" y="862"/>
                  </a:lnTo>
                  <a:lnTo>
                    <a:pt x="87621" y="862"/>
                  </a:lnTo>
                  <a:lnTo>
                    <a:pt x="87621" y="862"/>
                  </a:lnTo>
                  <a:lnTo>
                    <a:pt x="87621" y="862"/>
                  </a:lnTo>
                  <a:close/>
                </a:path>
              </a:pathLst>
            </a:custGeom>
            <a:solidFill>
              <a:srgbClr val="CFAD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8" name="Google Shape;288;p34"/>
            <p:cNvSpPr/>
            <p:nvPr/>
          </p:nvSpPr>
          <p:spPr>
            <a:xfrm>
              <a:off x="4619" y="3157"/>
              <a:ext cx="109" cy="103"/>
            </a:xfrm>
            <a:custGeom>
              <a:rect b="b" l="l" r="r" t="t"/>
              <a:pathLst>
                <a:path extrusionOk="0" h="120000" w="120000">
                  <a:moveTo>
                    <a:pt x="78165" y="13333"/>
                  </a:moveTo>
                  <a:lnTo>
                    <a:pt x="78165" y="12173"/>
                  </a:lnTo>
                  <a:lnTo>
                    <a:pt x="79266" y="9855"/>
                  </a:lnTo>
                  <a:lnTo>
                    <a:pt x="80366" y="7536"/>
                  </a:lnTo>
                  <a:lnTo>
                    <a:pt x="83669" y="5797"/>
                  </a:lnTo>
                  <a:lnTo>
                    <a:pt x="84770" y="3478"/>
                  </a:lnTo>
                  <a:lnTo>
                    <a:pt x="87522" y="1159"/>
                  </a:lnTo>
                  <a:lnTo>
                    <a:pt x="88623" y="0"/>
                  </a:lnTo>
                  <a:lnTo>
                    <a:pt x="90825" y="0"/>
                  </a:lnTo>
                  <a:lnTo>
                    <a:pt x="91926" y="0"/>
                  </a:lnTo>
                  <a:lnTo>
                    <a:pt x="94128" y="0"/>
                  </a:lnTo>
                  <a:lnTo>
                    <a:pt x="95779" y="1159"/>
                  </a:lnTo>
                  <a:lnTo>
                    <a:pt x="99082" y="2318"/>
                  </a:lnTo>
                  <a:lnTo>
                    <a:pt x="101284" y="2318"/>
                  </a:lnTo>
                  <a:lnTo>
                    <a:pt x="103486" y="3478"/>
                  </a:lnTo>
                  <a:lnTo>
                    <a:pt x="104587" y="3478"/>
                  </a:lnTo>
                  <a:lnTo>
                    <a:pt x="105688" y="4637"/>
                  </a:lnTo>
                  <a:lnTo>
                    <a:pt x="106238" y="4637"/>
                  </a:lnTo>
                  <a:lnTo>
                    <a:pt x="107339" y="5797"/>
                  </a:lnTo>
                  <a:lnTo>
                    <a:pt x="110642" y="6376"/>
                  </a:lnTo>
                  <a:lnTo>
                    <a:pt x="113944" y="8695"/>
                  </a:lnTo>
                  <a:lnTo>
                    <a:pt x="116146" y="9855"/>
                  </a:lnTo>
                  <a:lnTo>
                    <a:pt x="118899" y="13333"/>
                  </a:lnTo>
                  <a:lnTo>
                    <a:pt x="120000" y="15652"/>
                  </a:lnTo>
                  <a:lnTo>
                    <a:pt x="120000" y="18550"/>
                  </a:lnTo>
                  <a:lnTo>
                    <a:pt x="117798" y="20869"/>
                  </a:lnTo>
                  <a:lnTo>
                    <a:pt x="116146" y="25507"/>
                  </a:lnTo>
                  <a:lnTo>
                    <a:pt x="115045" y="26666"/>
                  </a:lnTo>
                  <a:lnTo>
                    <a:pt x="113944" y="29565"/>
                  </a:lnTo>
                  <a:lnTo>
                    <a:pt x="112844" y="30724"/>
                  </a:lnTo>
                  <a:lnTo>
                    <a:pt x="111743" y="34202"/>
                  </a:lnTo>
                  <a:lnTo>
                    <a:pt x="108440" y="37681"/>
                  </a:lnTo>
                  <a:lnTo>
                    <a:pt x="106238" y="41739"/>
                  </a:lnTo>
                  <a:lnTo>
                    <a:pt x="103486" y="44057"/>
                  </a:lnTo>
                  <a:lnTo>
                    <a:pt x="102385" y="47536"/>
                  </a:lnTo>
                  <a:lnTo>
                    <a:pt x="100183" y="48695"/>
                  </a:lnTo>
                  <a:lnTo>
                    <a:pt x="96880" y="50434"/>
                  </a:lnTo>
                  <a:lnTo>
                    <a:pt x="93027" y="55072"/>
                  </a:lnTo>
                  <a:lnTo>
                    <a:pt x="87522" y="59710"/>
                  </a:lnTo>
                  <a:lnTo>
                    <a:pt x="80366" y="64927"/>
                  </a:lnTo>
                  <a:lnTo>
                    <a:pt x="73211" y="71884"/>
                  </a:lnTo>
                  <a:lnTo>
                    <a:pt x="64403" y="78260"/>
                  </a:lnTo>
                  <a:lnTo>
                    <a:pt x="57247" y="84637"/>
                  </a:lnTo>
                  <a:lnTo>
                    <a:pt x="48990" y="91594"/>
                  </a:lnTo>
                  <a:lnTo>
                    <a:pt x="41834" y="96811"/>
                  </a:lnTo>
                  <a:lnTo>
                    <a:pt x="34128" y="103768"/>
                  </a:lnTo>
                  <a:lnTo>
                    <a:pt x="28073" y="108985"/>
                  </a:lnTo>
                  <a:lnTo>
                    <a:pt x="22568" y="113623"/>
                  </a:lnTo>
                  <a:lnTo>
                    <a:pt x="19816" y="116521"/>
                  </a:lnTo>
                  <a:lnTo>
                    <a:pt x="16513" y="118840"/>
                  </a:lnTo>
                  <a:lnTo>
                    <a:pt x="15412" y="120000"/>
                  </a:lnTo>
                  <a:lnTo>
                    <a:pt x="15412" y="118840"/>
                  </a:lnTo>
                  <a:lnTo>
                    <a:pt x="13211" y="118840"/>
                  </a:lnTo>
                  <a:lnTo>
                    <a:pt x="10458" y="117681"/>
                  </a:lnTo>
                  <a:lnTo>
                    <a:pt x="8256" y="117681"/>
                  </a:lnTo>
                  <a:lnTo>
                    <a:pt x="4954" y="116521"/>
                  </a:lnTo>
                  <a:lnTo>
                    <a:pt x="2752" y="116521"/>
                  </a:lnTo>
                  <a:lnTo>
                    <a:pt x="1100" y="116521"/>
                  </a:lnTo>
                  <a:lnTo>
                    <a:pt x="0" y="116521"/>
                  </a:lnTo>
                  <a:lnTo>
                    <a:pt x="0" y="114782"/>
                  </a:lnTo>
                  <a:lnTo>
                    <a:pt x="1651" y="111304"/>
                  </a:lnTo>
                  <a:lnTo>
                    <a:pt x="4954" y="105507"/>
                  </a:lnTo>
                  <a:lnTo>
                    <a:pt x="10458" y="100289"/>
                  </a:lnTo>
                  <a:lnTo>
                    <a:pt x="16513" y="91594"/>
                  </a:lnTo>
                  <a:lnTo>
                    <a:pt x="23669" y="83478"/>
                  </a:lnTo>
                  <a:lnTo>
                    <a:pt x="30275" y="73623"/>
                  </a:lnTo>
                  <a:lnTo>
                    <a:pt x="38532" y="63768"/>
                  </a:lnTo>
                  <a:lnTo>
                    <a:pt x="45688" y="55072"/>
                  </a:lnTo>
                  <a:lnTo>
                    <a:pt x="53394" y="45217"/>
                  </a:lnTo>
                  <a:lnTo>
                    <a:pt x="59449" y="36521"/>
                  </a:lnTo>
                  <a:lnTo>
                    <a:pt x="65504" y="28405"/>
                  </a:lnTo>
                  <a:lnTo>
                    <a:pt x="71009" y="22028"/>
                  </a:lnTo>
                  <a:lnTo>
                    <a:pt x="74311" y="17391"/>
                  </a:lnTo>
                  <a:lnTo>
                    <a:pt x="77064" y="13333"/>
                  </a:lnTo>
                  <a:lnTo>
                    <a:pt x="78165" y="13333"/>
                  </a:lnTo>
                  <a:lnTo>
                    <a:pt x="78165" y="133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89" name="Google Shape;289;p34"/>
            <p:cNvSpPr/>
            <p:nvPr/>
          </p:nvSpPr>
          <p:spPr>
            <a:xfrm>
              <a:off x="4656" y="2983"/>
              <a:ext cx="195" cy="164"/>
            </a:xfrm>
            <a:custGeom>
              <a:rect b="b" l="l" r="r" t="t"/>
              <a:pathLst>
                <a:path extrusionOk="0" h="120000" w="120000">
                  <a:moveTo>
                    <a:pt x="107043" y="0"/>
                  </a:moveTo>
                  <a:lnTo>
                    <a:pt x="106735" y="0"/>
                  </a:lnTo>
                  <a:lnTo>
                    <a:pt x="104884" y="2917"/>
                  </a:lnTo>
                  <a:lnTo>
                    <a:pt x="103650" y="3647"/>
                  </a:lnTo>
                  <a:lnTo>
                    <a:pt x="102416" y="5471"/>
                  </a:lnTo>
                  <a:lnTo>
                    <a:pt x="100874" y="6930"/>
                  </a:lnTo>
                  <a:lnTo>
                    <a:pt x="99640" y="9118"/>
                  </a:lnTo>
                  <a:lnTo>
                    <a:pt x="97789" y="11306"/>
                  </a:lnTo>
                  <a:lnTo>
                    <a:pt x="95938" y="13130"/>
                  </a:lnTo>
                  <a:lnTo>
                    <a:pt x="94395" y="15319"/>
                  </a:lnTo>
                  <a:lnTo>
                    <a:pt x="93161" y="16778"/>
                  </a:lnTo>
                  <a:lnTo>
                    <a:pt x="91311" y="18966"/>
                  </a:lnTo>
                  <a:lnTo>
                    <a:pt x="89460" y="20790"/>
                  </a:lnTo>
                  <a:lnTo>
                    <a:pt x="88534" y="21519"/>
                  </a:lnTo>
                  <a:lnTo>
                    <a:pt x="87917" y="23708"/>
                  </a:lnTo>
                  <a:lnTo>
                    <a:pt x="86066" y="24437"/>
                  </a:lnTo>
                  <a:lnTo>
                    <a:pt x="84832" y="25896"/>
                  </a:lnTo>
                  <a:lnTo>
                    <a:pt x="82673" y="26990"/>
                  </a:lnTo>
                  <a:lnTo>
                    <a:pt x="80822" y="29908"/>
                  </a:lnTo>
                  <a:lnTo>
                    <a:pt x="78354" y="32097"/>
                  </a:lnTo>
                  <a:lnTo>
                    <a:pt x="76195" y="33920"/>
                  </a:lnTo>
                  <a:lnTo>
                    <a:pt x="73727" y="36838"/>
                  </a:lnTo>
                  <a:lnTo>
                    <a:pt x="71568" y="39027"/>
                  </a:lnTo>
                  <a:lnTo>
                    <a:pt x="69100" y="41580"/>
                  </a:lnTo>
                  <a:lnTo>
                    <a:pt x="66015" y="43768"/>
                  </a:lnTo>
                  <a:lnTo>
                    <a:pt x="63856" y="45957"/>
                  </a:lnTo>
                  <a:lnTo>
                    <a:pt x="62005" y="48510"/>
                  </a:lnTo>
                  <a:lnTo>
                    <a:pt x="60154" y="50699"/>
                  </a:lnTo>
                  <a:lnTo>
                    <a:pt x="58611" y="52887"/>
                  </a:lnTo>
                  <a:lnTo>
                    <a:pt x="57377" y="53981"/>
                  </a:lnTo>
                  <a:lnTo>
                    <a:pt x="56760" y="55440"/>
                  </a:lnTo>
                  <a:lnTo>
                    <a:pt x="54910" y="56899"/>
                  </a:lnTo>
                  <a:lnTo>
                    <a:pt x="53367" y="58358"/>
                  </a:lnTo>
                  <a:lnTo>
                    <a:pt x="50282" y="60911"/>
                  </a:lnTo>
                  <a:lnTo>
                    <a:pt x="47506" y="63829"/>
                  </a:lnTo>
                  <a:lnTo>
                    <a:pt x="43804" y="67477"/>
                  </a:lnTo>
                  <a:lnTo>
                    <a:pt x="39794" y="70759"/>
                  </a:lnTo>
                  <a:lnTo>
                    <a:pt x="35167" y="74407"/>
                  </a:lnTo>
                  <a:lnTo>
                    <a:pt x="30848" y="78419"/>
                  </a:lnTo>
                  <a:lnTo>
                    <a:pt x="26838" y="82431"/>
                  </a:lnTo>
                  <a:lnTo>
                    <a:pt x="22210" y="86079"/>
                  </a:lnTo>
                  <a:lnTo>
                    <a:pt x="18200" y="89361"/>
                  </a:lnTo>
                  <a:lnTo>
                    <a:pt x="14498" y="93738"/>
                  </a:lnTo>
                  <a:lnTo>
                    <a:pt x="11105" y="96291"/>
                  </a:lnTo>
                  <a:lnTo>
                    <a:pt x="8637" y="99209"/>
                  </a:lnTo>
                  <a:lnTo>
                    <a:pt x="6478" y="102127"/>
                  </a:lnTo>
                  <a:lnTo>
                    <a:pt x="5244" y="103951"/>
                  </a:lnTo>
                  <a:lnTo>
                    <a:pt x="3393" y="106139"/>
                  </a:lnTo>
                  <a:lnTo>
                    <a:pt x="2159" y="109057"/>
                  </a:lnTo>
                  <a:lnTo>
                    <a:pt x="1542" y="110151"/>
                  </a:lnTo>
                  <a:lnTo>
                    <a:pt x="1233" y="111610"/>
                  </a:lnTo>
                  <a:lnTo>
                    <a:pt x="616" y="113069"/>
                  </a:lnTo>
                  <a:lnTo>
                    <a:pt x="616" y="114528"/>
                  </a:lnTo>
                  <a:lnTo>
                    <a:pt x="0" y="116352"/>
                  </a:lnTo>
                  <a:lnTo>
                    <a:pt x="0" y="118541"/>
                  </a:lnTo>
                  <a:lnTo>
                    <a:pt x="0" y="120000"/>
                  </a:lnTo>
                  <a:lnTo>
                    <a:pt x="0" y="120000"/>
                  </a:lnTo>
                  <a:lnTo>
                    <a:pt x="12956" y="115258"/>
                  </a:lnTo>
                  <a:lnTo>
                    <a:pt x="12956" y="114528"/>
                  </a:lnTo>
                  <a:lnTo>
                    <a:pt x="12956" y="113799"/>
                  </a:lnTo>
                  <a:lnTo>
                    <a:pt x="13264" y="113069"/>
                  </a:lnTo>
                  <a:lnTo>
                    <a:pt x="13881" y="111610"/>
                  </a:lnTo>
                  <a:lnTo>
                    <a:pt x="13881" y="109422"/>
                  </a:lnTo>
                  <a:lnTo>
                    <a:pt x="15115" y="108328"/>
                  </a:lnTo>
                  <a:lnTo>
                    <a:pt x="15732" y="106869"/>
                  </a:lnTo>
                  <a:lnTo>
                    <a:pt x="16966" y="104680"/>
                  </a:lnTo>
                  <a:lnTo>
                    <a:pt x="17583" y="102492"/>
                  </a:lnTo>
                  <a:lnTo>
                    <a:pt x="18200" y="100668"/>
                  </a:lnTo>
                  <a:lnTo>
                    <a:pt x="18817" y="98480"/>
                  </a:lnTo>
                  <a:lnTo>
                    <a:pt x="19742" y="97021"/>
                  </a:lnTo>
                  <a:lnTo>
                    <a:pt x="20976" y="95562"/>
                  </a:lnTo>
                  <a:lnTo>
                    <a:pt x="21593" y="94468"/>
                  </a:lnTo>
                  <a:lnTo>
                    <a:pt x="22827" y="93009"/>
                  </a:lnTo>
                  <a:lnTo>
                    <a:pt x="24061" y="92279"/>
                  </a:lnTo>
                  <a:lnTo>
                    <a:pt x="24678" y="91550"/>
                  </a:lnTo>
                  <a:lnTo>
                    <a:pt x="26838" y="90091"/>
                  </a:lnTo>
                  <a:lnTo>
                    <a:pt x="29305" y="87537"/>
                  </a:lnTo>
                  <a:lnTo>
                    <a:pt x="32699" y="85349"/>
                  </a:lnTo>
                  <a:lnTo>
                    <a:pt x="36401" y="82431"/>
                  </a:lnTo>
                  <a:lnTo>
                    <a:pt x="40411" y="79148"/>
                  </a:lnTo>
                  <a:lnTo>
                    <a:pt x="45038" y="76231"/>
                  </a:lnTo>
                  <a:lnTo>
                    <a:pt x="49048" y="72948"/>
                  </a:lnTo>
                  <a:lnTo>
                    <a:pt x="53984" y="69300"/>
                  </a:lnTo>
                  <a:lnTo>
                    <a:pt x="57994" y="66018"/>
                  </a:lnTo>
                  <a:lnTo>
                    <a:pt x="62005" y="62370"/>
                  </a:lnTo>
                  <a:lnTo>
                    <a:pt x="66015" y="59817"/>
                  </a:lnTo>
                  <a:lnTo>
                    <a:pt x="69717" y="56170"/>
                  </a:lnTo>
                  <a:lnTo>
                    <a:pt x="72493" y="53981"/>
                  </a:lnTo>
                  <a:lnTo>
                    <a:pt x="74961" y="52158"/>
                  </a:lnTo>
                  <a:lnTo>
                    <a:pt x="76812" y="50699"/>
                  </a:lnTo>
                  <a:lnTo>
                    <a:pt x="77737" y="48510"/>
                  </a:lnTo>
                  <a:lnTo>
                    <a:pt x="78971" y="47051"/>
                  </a:lnTo>
                  <a:lnTo>
                    <a:pt x="80822" y="45227"/>
                  </a:lnTo>
                  <a:lnTo>
                    <a:pt x="82673" y="43768"/>
                  </a:lnTo>
                  <a:lnTo>
                    <a:pt x="83598" y="41580"/>
                  </a:lnTo>
                  <a:lnTo>
                    <a:pt x="85449" y="39027"/>
                  </a:lnTo>
                  <a:lnTo>
                    <a:pt x="87300" y="36838"/>
                  </a:lnTo>
                  <a:lnTo>
                    <a:pt x="89151" y="34650"/>
                  </a:lnTo>
                  <a:lnTo>
                    <a:pt x="90694" y="32097"/>
                  </a:lnTo>
                  <a:lnTo>
                    <a:pt x="91928" y="29908"/>
                  </a:lnTo>
                  <a:lnTo>
                    <a:pt x="93778" y="27720"/>
                  </a:lnTo>
                  <a:lnTo>
                    <a:pt x="95321" y="26261"/>
                  </a:lnTo>
                  <a:lnTo>
                    <a:pt x="95938" y="24437"/>
                  </a:lnTo>
                  <a:lnTo>
                    <a:pt x="97789" y="22978"/>
                  </a:lnTo>
                  <a:lnTo>
                    <a:pt x="98406" y="22249"/>
                  </a:lnTo>
                  <a:lnTo>
                    <a:pt x="99640" y="21519"/>
                  </a:lnTo>
                  <a:lnTo>
                    <a:pt x="100257" y="20790"/>
                  </a:lnTo>
                  <a:lnTo>
                    <a:pt x="101182" y="20790"/>
                  </a:lnTo>
                  <a:lnTo>
                    <a:pt x="102416" y="19331"/>
                  </a:lnTo>
                  <a:lnTo>
                    <a:pt x="104267" y="19331"/>
                  </a:lnTo>
                  <a:lnTo>
                    <a:pt x="106118" y="18966"/>
                  </a:lnTo>
                  <a:lnTo>
                    <a:pt x="107043" y="18237"/>
                  </a:lnTo>
                  <a:lnTo>
                    <a:pt x="108894" y="16778"/>
                  </a:lnTo>
                  <a:lnTo>
                    <a:pt x="110745" y="15319"/>
                  </a:lnTo>
                  <a:lnTo>
                    <a:pt x="112596" y="13130"/>
                  </a:lnTo>
                  <a:lnTo>
                    <a:pt x="114138" y="11306"/>
                  </a:lnTo>
                  <a:lnTo>
                    <a:pt x="115989" y="8389"/>
                  </a:lnTo>
                  <a:lnTo>
                    <a:pt x="117223" y="6200"/>
                  </a:lnTo>
                  <a:lnTo>
                    <a:pt x="118457" y="4376"/>
                  </a:lnTo>
                  <a:lnTo>
                    <a:pt x="118766" y="2917"/>
                  </a:lnTo>
                  <a:lnTo>
                    <a:pt x="119383" y="1458"/>
                  </a:lnTo>
                  <a:lnTo>
                    <a:pt x="120000" y="729"/>
                  </a:lnTo>
                  <a:lnTo>
                    <a:pt x="107043" y="0"/>
                  </a:lnTo>
                  <a:lnTo>
                    <a:pt x="107043" y="0"/>
                  </a:lnTo>
                  <a:close/>
                </a:path>
              </a:pathLst>
            </a:custGeom>
            <a:solidFill>
              <a:srgbClr val="A67A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0" name="Google Shape;290;p34"/>
            <p:cNvSpPr/>
            <p:nvPr/>
          </p:nvSpPr>
          <p:spPr>
            <a:xfrm>
              <a:off x="4875" y="2998"/>
              <a:ext cx="27" cy="47"/>
            </a:xfrm>
            <a:custGeom>
              <a:rect b="b" l="l" r="r" t="t"/>
              <a:pathLst>
                <a:path extrusionOk="0" h="120000" w="120000">
                  <a:moveTo>
                    <a:pt x="24905" y="0"/>
                  </a:moveTo>
                  <a:lnTo>
                    <a:pt x="24905" y="0"/>
                  </a:lnTo>
                  <a:lnTo>
                    <a:pt x="24905" y="1263"/>
                  </a:lnTo>
                  <a:lnTo>
                    <a:pt x="24905" y="6315"/>
                  </a:lnTo>
                  <a:lnTo>
                    <a:pt x="20377" y="13894"/>
                  </a:lnTo>
                  <a:lnTo>
                    <a:pt x="20377" y="16421"/>
                  </a:lnTo>
                  <a:lnTo>
                    <a:pt x="20377" y="18947"/>
                  </a:lnTo>
                  <a:lnTo>
                    <a:pt x="15849" y="26526"/>
                  </a:lnTo>
                  <a:lnTo>
                    <a:pt x="15849" y="30315"/>
                  </a:lnTo>
                  <a:lnTo>
                    <a:pt x="15849" y="35368"/>
                  </a:lnTo>
                  <a:lnTo>
                    <a:pt x="11320" y="40421"/>
                  </a:lnTo>
                  <a:lnTo>
                    <a:pt x="11320" y="48000"/>
                  </a:lnTo>
                  <a:lnTo>
                    <a:pt x="6792" y="54315"/>
                  </a:lnTo>
                  <a:lnTo>
                    <a:pt x="6792" y="59368"/>
                  </a:lnTo>
                  <a:lnTo>
                    <a:pt x="4528" y="64421"/>
                  </a:lnTo>
                  <a:lnTo>
                    <a:pt x="4528" y="72000"/>
                  </a:lnTo>
                  <a:lnTo>
                    <a:pt x="4528" y="78315"/>
                  </a:lnTo>
                  <a:lnTo>
                    <a:pt x="0" y="83368"/>
                  </a:lnTo>
                  <a:lnTo>
                    <a:pt x="0" y="88421"/>
                  </a:lnTo>
                  <a:lnTo>
                    <a:pt x="0" y="96000"/>
                  </a:lnTo>
                  <a:lnTo>
                    <a:pt x="0" y="99789"/>
                  </a:lnTo>
                  <a:lnTo>
                    <a:pt x="0" y="107368"/>
                  </a:lnTo>
                  <a:lnTo>
                    <a:pt x="0" y="114947"/>
                  </a:lnTo>
                  <a:lnTo>
                    <a:pt x="0" y="120000"/>
                  </a:lnTo>
                  <a:lnTo>
                    <a:pt x="0" y="120000"/>
                  </a:lnTo>
                  <a:lnTo>
                    <a:pt x="4528" y="117473"/>
                  </a:lnTo>
                  <a:lnTo>
                    <a:pt x="15849" y="109894"/>
                  </a:lnTo>
                  <a:lnTo>
                    <a:pt x="24905" y="104842"/>
                  </a:lnTo>
                  <a:lnTo>
                    <a:pt x="33962" y="98526"/>
                  </a:lnTo>
                  <a:lnTo>
                    <a:pt x="47547" y="93473"/>
                  </a:lnTo>
                  <a:lnTo>
                    <a:pt x="54339" y="85894"/>
                  </a:lnTo>
                  <a:lnTo>
                    <a:pt x="67924" y="78315"/>
                  </a:lnTo>
                  <a:lnTo>
                    <a:pt x="76981" y="72000"/>
                  </a:lnTo>
                  <a:lnTo>
                    <a:pt x="86037" y="64421"/>
                  </a:lnTo>
                  <a:lnTo>
                    <a:pt x="97358" y="56842"/>
                  </a:lnTo>
                  <a:lnTo>
                    <a:pt x="101886" y="50526"/>
                  </a:lnTo>
                  <a:lnTo>
                    <a:pt x="110943" y="42947"/>
                  </a:lnTo>
                  <a:lnTo>
                    <a:pt x="115471" y="35368"/>
                  </a:lnTo>
                  <a:lnTo>
                    <a:pt x="120000" y="30315"/>
                  </a:lnTo>
                  <a:lnTo>
                    <a:pt x="115471" y="26526"/>
                  </a:lnTo>
                  <a:lnTo>
                    <a:pt x="115471" y="21473"/>
                  </a:lnTo>
                  <a:lnTo>
                    <a:pt x="110943" y="16421"/>
                  </a:lnTo>
                  <a:lnTo>
                    <a:pt x="106415" y="13894"/>
                  </a:lnTo>
                  <a:lnTo>
                    <a:pt x="97358" y="8842"/>
                  </a:lnTo>
                  <a:lnTo>
                    <a:pt x="90566" y="6315"/>
                  </a:lnTo>
                  <a:lnTo>
                    <a:pt x="81509" y="3789"/>
                  </a:lnTo>
                  <a:lnTo>
                    <a:pt x="72452" y="3789"/>
                  </a:lnTo>
                  <a:lnTo>
                    <a:pt x="63396" y="1263"/>
                  </a:lnTo>
                  <a:lnTo>
                    <a:pt x="54339" y="0"/>
                  </a:lnTo>
                  <a:lnTo>
                    <a:pt x="47547" y="0"/>
                  </a:lnTo>
                  <a:lnTo>
                    <a:pt x="43018" y="0"/>
                  </a:lnTo>
                  <a:lnTo>
                    <a:pt x="29433" y="0"/>
                  </a:lnTo>
                  <a:lnTo>
                    <a:pt x="24905" y="0"/>
                  </a:lnTo>
                  <a:lnTo>
                    <a:pt x="24905" y="0"/>
                  </a:lnTo>
                  <a:close/>
                </a:path>
              </a:pathLst>
            </a:custGeom>
            <a:solidFill>
              <a:srgbClr val="A67A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1" name="Google Shape;291;p34"/>
            <p:cNvSpPr/>
            <p:nvPr/>
          </p:nvSpPr>
          <p:spPr>
            <a:xfrm>
              <a:off x="4729" y="2750"/>
              <a:ext cx="197" cy="95"/>
            </a:xfrm>
            <a:custGeom>
              <a:rect b="b" l="l" r="r" t="t"/>
              <a:pathLst>
                <a:path extrusionOk="0" h="120000" w="120000">
                  <a:moveTo>
                    <a:pt x="0" y="120000"/>
                  </a:moveTo>
                  <a:lnTo>
                    <a:pt x="1221" y="117473"/>
                  </a:lnTo>
                  <a:lnTo>
                    <a:pt x="2442" y="116210"/>
                  </a:lnTo>
                  <a:lnTo>
                    <a:pt x="3358" y="114947"/>
                  </a:lnTo>
                  <a:lnTo>
                    <a:pt x="5190" y="114947"/>
                  </a:lnTo>
                  <a:lnTo>
                    <a:pt x="7022" y="114947"/>
                  </a:lnTo>
                  <a:lnTo>
                    <a:pt x="8854" y="114947"/>
                  </a:lnTo>
                  <a:lnTo>
                    <a:pt x="10992" y="113684"/>
                  </a:lnTo>
                  <a:lnTo>
                    <a:pt x="12824" y="113684"/>
                  </a:lnTo>
                  <a:lnTo>
                    <a:pt x="14656" y="112421"/>
                  </a:lnTo>
                  <a:lnTo>
                    <a:pt x="16793" y="112421"/>
                  </a:lnTo>
                  <a:lnTo>
                    <a:pt x="18625" y="111157"/>
                  </a:lnTo>
                  <a:lnTo>
                    <a:pt x="20458" y="109894"/>
                  </a:lnTo>
                  <a:lnTo>
                    <a:pt x="21984" y="108000"/>
                  </a:lnTo>
                  <a:lnTo>
                    <a:pt x="23816" y="105473"/>
                  </a:lnTo>
                  <a:lnTo>
                    <a:pt x="25648" y="102947"/>
                  </a:lnTo>
                  <a:lnTo>
                    <a:pt x="26564" y="99157"/>
                  </a:lnTo>
                  <a:lnTo>
                    <a:pt x="27786" y="94736"/>
                  </a:lnTo>
                  <a:lnTo>
                    <a:pt x="29618" y="89684"/>
                  </a:lnTo>
                  <a:lnTo>
                    <a:pt x="30229" y="84631"/>
                  </a:lnTo>
                  <a:lnTo>
                    <a:pt x="31450" y="81473"/>
                  </a:lnTo>
                  <a:lnTo>
                    <a:pt x="32366" y="77684"/>
                  </a:lnTo>
                  <a:lnTo>
                    <a:pt x="33587" y="72631"/>
                  </a:lnTo>
                  <a:lnTo>
                    <a:pt x="34809" y="69473"/>
                  </a:lnTo>
                  <a:lnTo>
                    <a:pt x="36030" y="65684"/>
                  </a:lnTo>
                  <a:lnTo>
                    <a:pt x="37251" y="60631"/>
                  </a:lnTo>
                  <a:lnTo>
                    <a:pt x="38778" y="57473"/>
                  </a:lnTo>
                  <a:lnTo>
                    <a:pt x="40000" y="53684"/>
                  </a:lnTo>
                  <a:lnTo>
                    <a:pt x="41221" y="51157"/>
                  </a:lnTo>
                  <a:lnTo>
                    <a:pt x="43053" y="48000"/>
                  </a:lnTo>
                  <a:lnTo>
                    <a:pt x="44580" y="45473"/>
                  </a:lnTo>
                  <a:lnTo>
                    <a:pt x="46412" y="42947"/>
                  </a:lnTo>
                  <a:lnTo>
                    <a:pt x="48854" y="40421"/>
                  </a:lnTo>
                  <a:lnTo>
                    <a:pt x="50381" y="37894"/>
                  </a:lnTo>
                  <a:lnTo>
                    <a:pt x="53435" y="36000"/>
                  </a:lnTo>
                  <a:lnTo>
                    <a:pt x="56183" y="33473"/>
                  </a:lnTo>
                  <a:lnTo>
                    <a:pt x="59236" y="32210"/>
                  </a:lnTo>
                  <a:lnTo>
                    <a:pt x="62595" y="29684"/>
                  </a:lnTo>
                  <a:lnTo>
                    <a:pt x="66259" y="27157"/>
                  </a:lnTo>
                  <a:lnTo>
                    <a:pt x="70229" y="24631"/>
                  </a:lnTo>
                  <a:lnTo>
                    <a:pt x="73587" y="24000"/>
                  </a:lnTo>
                  <a:lnTo>
                    <a:pt x="77251" y="22736"/>
                  </a:lnTo>
                  <a:lnTo>
                    <a:pt x="81221" y="20210"/>
                  </a:lnTo>
                  <a:lnTo>
                    <a:pt x="84580" y="18947"/>
                  </a:lnTo>
                  <a:lnTo>
                    <a:pt x="87633" y="17684"/>
                  </a:lnTo>
                  <a:lnTo>
                    <a:pt x="90381" y="16421"/>
                  </a:lnTo>
                  <a:lnTo>
                    <a:pt x="94045" y="16421"/>
                  </a:lnTo>
                  <a:lnTo>
                    <a:pt x="96183" y="15157"/>
                  </a:lnTo>
                  <a:lnTo>
                    <a:pt x="98015" y="15157"/>
                  </a:lnTo>
                  <a:lnTo>
                    <a:pt x="99847" y="15157"/>
                  </a:lnTo>
                  <a:lnTo>
                    <a:pt x="101679" y="13894"/>
                  </a:lnTo>
                  <a:lnTo>
                    <a:pt x="103206" y="12631"/>
                  </a:lnTo>
                  <a:lnTo>
                    <a:pt x="105648" y="12000"/>
                  </a:lnTo>
                  <a:lnTo>
                    <a:pt x="107480" y="10736"/>
                  </a:lnTo>
                  <a:lnTo>
                    <a:pt x="109007" y="9473"/>
                  </a:lnTo>
                  <a:lnTo>
                    <a:pt x="110839" y="8210"/>
                  </a:lnTo>
                  <a:lnTo>
                    <a:pt x="112671" y="6947"/>
                  </a:lnTo>
                  <a:lnTo>
                    <a:pt x="114198" y="5684"/>
                  </a:lnTo>
                  <a:lnTo>
                    <a:pt x="115419" y="3157"/>
                  </a:lnTo>
                  <a:lnTo>
                    <a:pt x="116641" y="1894"/>
                  </a:lnTo>
                  <a:lnTo>
                    <a:pt x="117862" y="1894"/>
                  </a:lnTo>
                  <a:lnTo>
                    <a:pt x="119389" y="0"/>
                  </a:lnTo>
                  <a:lnTo>
                    <a:pt x="120000" y="0"/>
                  </a:lnTo>
                  <a:lnTo>
                    <a:pt x="120000" y="0"/>
                  </a:lnTo>
                  <a:lnTo>
                    <a:pt x="119083" y="0"/>
                  </a:lnTo>
                  <a:lnTo>
                    <a:pt x="117862" y="0"/>
                  </a:lnTo>
                  <a:lnTo>
                    <a:pt x="116641" y="0"/>
                  </a:lnTo>
                  <a:lnTo>
                    <a:pt x="114809" y="0"/>
                  </a:lnTo>
                  <a:lnTo>
                    <a:pt x="112671" y="0"/>
                  </a:lnTo>
                  <a:lnTo>
                    <a:pt x="110229" y="0"/>
                  </a:lnTo>
                  <a:lnTo>
                    <a:pt x="108396" y="631"/>
                  </a:lnTo>
                  <a:lnTo>
                    <a:pt x="105648" y="631"/>
                  </a:lnTo>
                  <a:lnTo>
                    <a:pt x="102595" y="631"/>
                  </a:lnTo>
                  <a:lnTo>
                    <a:pt x="100458" y="631"/>
                  </a:lnTo>
                  <a:lnTo>
                    <a:pt x="97404" y="1894"/>
                  </a:lnTo>
                  <a:lnTo>
                    <a:pt x="94656" y="1894"/>
                  </a:lnTo>
                  <a:lnTo>
                    <a:pt x="92213" y="3157"/>
                  </a:lnTo>
                  <a:lnTo>
                    <a:pt x="89465" y="3157"/>
                  </a:lnTo>
                  <a:lnTo>
                    <a:pt x="87633" y="4421"/>
                  </a:lnTo>
                  <a:lnTo>
                    <a:pt x="84580" y="4421"/>
                  </a:lnTo>
                  <a:lnTo>
                    <a:pt x="81832" y="5684"/>
                  </a:lnTo>
                  <a:lnTo>
                    <a:pt x="78473" y="5684"/>
                  </a:lnTo>
                  <a:lnTo>
                    <a:pt x="75419" y="6947"/>
                  </a:lnTo>
                  <a:lnTo>
                    <a:pt x="72061" y="6947"/>
                  </a:lnTo>
                  <a:lnTo>
                    <a:pt x="68396" y="9473"/>
                  </a:lnTo>
                  <a:lnTo>
                    <a:pt x="65038" y="10736"/>
                  </a:lnTo>
                  <a:lnTo>
                    <a:pt x="61374" y="12000"/>
                  </a:lnTo>
                  <a:lnTo>
                    <a:pt x="57404" y="12631"/>
                  </a:lnTo>
                  <a:lnTo>
                    <a:pt x="54045" y="13894"/>
                  </a:lnTo>
                  <a:lnTo>
                    <a:pt x="50381" y="15157"/>
                  </a:lnTo>
                  <a:lnTo>
                    <a:pt x="47022" y="17684"/>
                  </a:lnTo>
                  <a:lnTo>
                    <a:pt x="43664" y="18947"/>
                  </a:lnTo>
                  <a:lnTo>
                    <a:pt x="40610" y="21473"/>
                  </a:lnTo>
                  <a:lnTo>
                    <a:pt x="37862" y="24000"/>
                  </a:lnTo>
                  <a:lnTo>
                    <a:pt x="35419" y="25894"/>
                  </a:lnTo>
                  <a:lnTo>
                    <a:pt x="32366" y="29684"/>
                  </a:lnTo>
                  <a:lnTo>
                    <a:pt x="30229" y="32210"/>
                  </a:lnTo>
                  <a:lnTo>
                    <a:pt x="27786" y="36000"/>
                  </a:lnTo>
                  <a:lnTo>
                    <a:pt x="25648" y="39157"/>
                  </a:lnTo>
                  <a:lnTo>
                    <a:pt x="23206" y="44210"/>
                  </a:lnTo>
                  <a:lnTo>
                    <a:pt x="21374" y="48000"/>
                  </a:lnTo>
                  <a:lnTo>
                    <a:pt x="19236" y="52421"/>
                  </a:lnTo>
                  <a:lnTo>
                    <a:pt x="17404" y="57473"/>
                  </a:lnTo>
                  <a:lnTo>
                    <a:pt x="15572" y="60631"/>
                  </a:lnTo>
                  <a:lnTo>
                    <a:pt x="14045" y="65684"/>
                  </a:lnTo>
                  <a:lnTo>
                    <a:pt x="12824" y="69473"/>
                  </a:lnTo>
                  <a:lnTo>
                    <a:pt x="11603" y="73894"/>
                  </a:lnTo>
                  <a:lnTo>
                    <a:pt x="10381" y="76421"/>
                  </a:lnTo>
                  <a:lnTo>
                    <a:pt x="9160" y="80210"/>
                  </a:lnTo>
                  <a:lnTo>
                    <a:pt x="8854" y="82736"/>
                  </a:lnTo>
                  <a:lnTo>
                    <a:pt x="8244" y="84631"/>
                  </a:lnTo>
                  <a:lnTo>
                    <a:pt x="7633" y="87157"/>
                  </a:lnTo>
                  <a:lnTo>
                    <a:pt x="7022" y="88421"/>
                  </a:lnTo>
                  <a:lnTo>
                    <a:pt x="6412" y="92210"/>
                  </a:lnTo>
                  <a:lnTo>
                    <a:pt x="5801" y="94736"/>
                  </a:lnTo>
                  <a:lnTo>
                    <a:pt x="4580" y="96631"/>
                  </a:lnTo>
                  <a:lnTo>
                    <a:pt x="3969" y="99157"/>
                  </a:lnTo>
                  <a:lnTo>
                    <a:pt x="3358" y="102947"/>
                  </a:lnTo>
                  <a:lnTo>
                    <a:pt x="3053" y="105473"/>
                  </a:lnTo>
                  <a:lnTo>
                    <a:pt x="2442" y="108000"/>
                  </a:lnTo>
                  <a:lnTo>
                    <a:pt x="1832" y="109894"/>
                  </a:lnTo>
                  <a:lnTo>
                    <a:pt x="1221" y="112421"/>
                  </a:lnTo>
                  <a:lnTo>
                    <a:pt x="610" y="114947"/>
                  </a:lnTo>
                  <a:lnTo>
                    <a:pt x="0" y="118736"/>
                  </a:lnTo>
                  <a:lnTo>
                    <a:pt x="0" y="120000"/>
                  </a:lnTo>
                  <a:lnTo>
                    <a:pt x="0" y="120000"/>
                  </a:lnTo>
                  <a:close/>
                </a:path>
              </a:pathLst>
            </a:custGeom>
            <a:solidFill>
              <a:srgbClr val="A67A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2" name="Google Shape;292;p34"/>
            <p:cNvSpPr/>
            <p:nvPr/>
          </p:nvSpPr>
          <p:spPr>
            <a:xfrm>
              <a:off x="4331" y="3081"/>
              <a:ext cx="266" cy="618"/>
            </a:xfrm>
            <a:custGeom>
              <a:rect b="b" l="l" r="r" t="t"/>
              <a:pathLst>
                <a:path extrusionOk="0" h="120000" w="120000">
                  <a:moveTo>
                    <a:pt x="63383" y="3109"/>
                  </a:moveTo>
                  <a:lnTo>
                    <a:pt x="69022" y="3886"/>
                  </a:lnTo>
                  <a:lnTo>
                    <a:pt x="70150" y="5732"/>
                  </a:lnTo>
                  <a:lnTo>
                    <a:pt x="74436" y="9036"/>
                  </a:lnTo>
                  <a:lnTo>
                    <a:pt x="102406" y="680"/>
                  </a:lnTo>
                  <a:lnTo>
                    <a:pt x="107142" y="1068"/>
                  </a:lnTo>
                  <a:lnTo>
                    <a:pt x="110977" y="0"/>
                  </a:lnTo>
                  <a:lnTo>
                    <a:pt x="120000" y="1651"/>
                  </a:lnTo>
                  <a:lnTo>
                    <a:pt x="117067" y="2914"/>
                  </a:lnTo>
                  <a:lnTo>
                    <a:pt x="117293" y="3886"/>
                  </a:lnTo>
                  <a:lnTo>
                    <a:pt x="84360" y="15352"/>
                  </a:lnTo>
                  <a:lnTo>
                    <a:pt x="83909" y="18072"/>
                  </a:lnTo>
                  <a:lnTo>
                    <a:pt x="81428" y="19724"/>
                  </a:lnTo>
                  <a:lnTo>
                    <a:pt x="54360" y="25846"/>
                  </a:lnTo>
                  <a:lnTo>
                    <a:pt x="76691" y="66072"/>
                  </a:lnTo>
                  <a:lnTo>
                    <a:pt x="106691" y="76275"/>
                  </a:lnTo>
                  <a:lnTo>
                    <a:pt x="97669" y="110769"/>
                  </a:lnTo>
                  <a:lnTo>
                    <a:pt x="112781" y="117668"/>
                  </a:lnTo>
                  <a:lnTo>
                    <a:pt x="102406" y="120000"/>
                  </a:lnTo>
                  <a:lnTo>
                    <a:pt x="85263" y="117279"/>
                  </a:lnTo>
                  <a:lnTo>
                    <a:pt x="74436" y="114267"/>
                  </a:lnTo>
                  <a:lnTo>
                    <a:pt x="67669" y="114267"/>
                  </a:lnTo>
                  <a:lnTo>
                    <a:pt x="66315" y="113198"/>
                  </a:lnTo>
                  <a:lnTo>
                    <a:pt x="68120" y="110769"/>
                  </a:lnTo>
                  <a:lnTo>
                    <a:pt x="76240" y="107659"/>
                  </a:lnTo>
                  <a:lnTo>
                    <a:pt x="72406" y="105425"/>
                  </a:lnTo>
                  <a:lnTo>
                    <a:pt x="78496" y="101927"/>
                  </a:lnTo>
                  <a:lnTo>
                    <a:pt x="92932" y="88032"/>
                  </a:lnTo>
                  <a:lnTo>
                    <a:pt x="92481" y="88032"/>
                  </a:lnTo>
                  <a:lnTo>
                    <a:pt x="90451" y="88226"/>
                  </a:lnTo>
                  <a:lnTo>
                    <a:pt x="87293" y="88421"/>
                  </a:lnTo>
                  <a:lnTo>
                    <a:pt x="83007" y="88809"/>
                  </a:lnTo>
                  <a:lnTo>
                    <a:pt x="78045" y="89198"/>
                  </a:lnTo>
                  <a:lnTo>
                    <a:pt x="72857" y="89587"/>
                  </a:lnTo>
                  <a:lnTo>
                    <a:pt x="66766" y="90072"/>
                  </a:lnTo>
                  <a:lnTo>
                    <a:pt x="61353" y="90461"/>
                  </a:lnTo>
                  <a:lnTo>
                    <a:pt x="55263" y="91044"/>
                  </a:lnTo>
                  <a:lnTo>
                    <a:pt x="49172" y="91433"/>
                  </a:lnTo>
                  <a:lnTo>
                    <a:pt x="43759" y="91724"/>
                  </a:lnTo>
                  <a:lnTo>
                    <a:pt x="39022" y="92307"/>
                  </a:lnTo>
                  <a:lnTo>
                    <a:pt x="34736" y="92502"/>
                  </a:lnTo>
                  <a:lnTo>
                    <a:pt x="31353" y="92890"/>
                  </a:lnTo>
                  <a:lnTo>
                    <a:pt x="29097" y="93085"/>
                  </a:lnTo>
                  <a:lnTo>
                    <a:pt x="28195" y="93279"/>
                  </a:lnTo>
                  <a:lnTo>
                    <a:pt x="27293" y="93279"/>
                  </a:lnTo>
                  <a:lnTo>
                    <a:pt x="26616" y="93473"/>
                  </a:lnTo>
                  <a:lnTo>
                    <a:pt x="24812" y="93668"/>
                  </a:lnTo>
                  <a:lnTo>
                    <a:pt x="23007" y="93765"/>
                  </a:lnTo>
                  <a:lnTo>
                    <a:pt x="20977" y="93959"/>
                  </a:lnTo>
                  <a:lnTo>
                    <a:pt x="18721" y="94348"/>
                  </a:lnTo>
                  <a:lnTo>
                    <a:pt x="16691" y="94736"/>
                  </a:lnTo>
                  <a:lnTo>
                    <a:pt x="14436" y="95125"/>
                  </a:lnTo>
                  <a:lnTo>
                    <a:pt x="11954" y="95319"/>
                  </a:lnTo>
                  <a:lnTo>
                    <a:pt x="9924" y="95611"/>
                  </a:lnTo>
                  <a:lnTo>
                    <a:pt x="7669" y="96000"/>
                  </a:lnTo>
                  <a:lnTo>
                    <a:pt x="5864" y="96194"/>
                  </a:lnTo>
                  <a:lnTo>
                    <a:pt x="4285" y="96388"/>
                  </a:lnTo>
                  <a:lnTo>
                    <a:pt x="2932" y="96582"/>
                  </a:lnTo>
                  <a:lnTo>
                    <a:pt x="2030" y="96777"/>
                  </a:lnTo>
                  <a:lnTo>
                    <a:pt x="2030" y="96777"/>
                  </a:lnTo>
                  <a:lnTo>
                    <a:pt x="0" y="94153"/>
                  </a:lnTo>
                  <a:lnTo>
                    <a:pt x="0" y="93959"/>
                  </a:lnTo>
                  <a:lnTo>
                    <a:pt x="902" y="93959"/>
                  </a:lnTo>
                  <a:lnTo>
                    <a:pt x="1578" y="93765"/>
                  </a:lnTo>
                  <a:lnTo>
                    <a:pt x="3383" y="93668"/>
                  </a:lnTo>
                  <a:lnTo>
                    <a:pt x="5187" y="93279"/>
                  </a:lnTo>
                  <a:lnTo>
                    <a:pt x="6766" y="93085"/>
                  </a:lnTo>
                  <a:lnTo>
                    <a:pt x="9022" y="92696"/>
                  </a:lnTo>
                  <a:lnTo>
                    <a:pt x="11503" y="92307"/>
                  </a:lnTo>
                  <a:lnTo>
                    <a:pt x="13759" y="91919"/>
                  </a:lnTo>
                  <a:lnTo>
                    <a:pt x="15789" y="91627"/>
                  </a:lnTo>
                  <a:lnTo>
                    <a:pt x="18045" y="91433"/>
                  </a:lnTo>
                  <a:lnTo>
                    <a:pt x="19624" y="91044"/>
                  </a:lnTo>
                  <a:lnTo>
                    <a:pt x="21428" y="90850"/>
                  </a:lnTo>
                  <a:lnTo>
                    <a:pt x="23007" y="90655"/>
                  </a:lnTo>
                  <a:lnTo>
                    <a:pt x="23909" y="90461"/>
                  </a:lnTo>
                  <a:lnTo>
                    <a:pt x="24812" y="90461"/>
                  </a:lnTo>
                  <a:lnTo>
                    <a:pt x="25714" y="90267"/>
                  </a:lnTo>
                  <a:lnTo>
                    <a:pt x="27067" y="90072"/>
                  </a:lnTo>
                  <a:lnTo>
                    <a:pt x="29097" y="89781"/>
                  </a:lnTo>
                  <a:lnTo>
                    <a:pt x="31353" y="89587"/>
                  </a:lnTo>
                  <a:lnTo>
                    <a:pt x="34285" y="89198"/>
                  </a:lnTo>
                  <a:lnTo>
                    <a:pt x="37218" y="88809"/>
                  </a:lnTo>
                  <a:lnTo>
                    <a:pt x="40601" y="88615"/>
                  </a:lnTo>
                  <a:lnTo>
                    <a:pt x="44210" y="88226"/>
                  </a:lnTo>
                  <a:lnTo>
                    <a:pt x="47142" y="87740"/>
                  </a:lnTo>
                  <a:lnTo>
                    <a:pt x="50526" y="87352"/>
                  </a:lnTo>
                  <a:lnTo>
                    <a:pt x="53458" y="86963"/>
                  </a:lnTo>
                  <a:lnTo>
                    <a:pt x="56165" y="86769"/>
                  </a:lnTo>
                  <a:lnTo>
                    <a:pt x="58646" y="86380"/>
                  </a:lnTo>
                  <a:lnTo>
                    <a:pt x="60451" y="86186"/>
                  </a:lnTo>
                  <a:lnTo>
                    <a:pt x="61578" y="86186"/>
                  </a:lnTo>
                  <a:lnTo>
                    <a:pt x="62030" y="86186"/>
                  </a:lnTo>
                  <a:lnTo>
                    <a:pt x="62481" y="86089"/>
                  </a:lnTo>
                  <a:lnTo>
                    <a:pt x="63834" y="86089"/>
                  </a:lnTo>
                  <a:lnTo>
                    <a:pt x="65639" y="86089"/>
                  </a:lnTo>
                  <a:lnTo>
                    <a:pt x="67669" y="85894"/>
                  </a:lnTo>
                  <a:lnTo>
                    <a:pt x="70150" y="85700"/>
                  </a:lnTo>
                  <a:lnTo>
                    <a:pt x="73308" y="85700"/>
                  </a:lnTo>
                  <a:lnTo>
                    <a:pt x="76240" y="85506"/>
                  </a:lnTo>
                  <a:lnTo>
                    <a:pt x="79172" y="85506"/>
                  </a:lnTo>
                  <a:lnTo>
                    <a:pt x="82330" y="85311"/>
                  </a:lnTo>
                  <a:lnTo>
                    <a:pt x="85263" y="85117"/>
                  </a:lnTo>
                  <a:lnTo>
                    <a:pt x="87744" y="84923"/>
                  </a:lnTo>
                  <a:lnTo>
                    <a:pt x="90451" y="84923"/>
                  </a:lnTo>
                  <a:lnTo>
                    <a:pt x="92481" y="84728"/>
                  </a:lnTo>
                  <a:lnTo>
                    <a:pt x="94285" y="84728"/>
                  </a:lnTo>
                  <a:lnTo>
                    <a:pt x="95187" y="84728"/>
                  </a:lnTo>
                  <a:lnTo>
                    <a:pt x="95639" y="84728"/>
                  </a:lnTo>
                  <a:lnTo>
                    <a:pt x="97669" y="81619"/>
                  </a:lnTo>
                  <a:lnTo>
                    <a:pt x="100601" y="77149"/>
                  </a:lnTo>
                  <a:lnTo>
                    <a:pt x="100601" y="77149"/>
                  </a:lnTo>
                  <a:lnTo>
                    <a:pt x="99924" y="76955"/>
                  </a:lnTo>
                  <a:lnTo>
                    <a:pt x="98120" y="76663"/>
                  </a:lnTo>
                  <a:lnTo>
                    <a:pt x="96766" y="76275"/>
                  </a:lnTo>
                  <a:lnTo>
                    <a:pt x="94736" y="75692"/>
                  </a:lnTo>
                  <a:lnTo>
                    <a:pt x="92481" y="75109"/>
                  </a:lnTo>
                  <a:lnTo>
                    <a:pt x="90000" y="74429"/>
                  </a:lnTo>
                  <a:lnTo>
                    <a:pt x="87744" y="73846"/>
                  </a:lnTo>
                  <a:lnTo>
                    <a:pt x="85263" y="73165"/>
                  </a:lnTo>
                  <a:lnTo>
                    <a:pt x="82781" y="72388"/>
                  </a:lnTo>
                  <a:lnTo>
                    <a:pt x="80075" y="71611"/>
                  </a:lnTo>
                  <a:lnTo>
                    <a:pt x="78045" y="71125"/>
                  </a:lnTo>
                  <a:lnTo>
                    <a:pt x="76240" y="70348"/>
                  </a:lnTo>
                  <a:lnTo>
                    <a:pt x="74436" y="69959"/>
                  </a:lnTo>
                  <a:lnTo>
                    <a:pt x="73308" y="69473"/>
                  </a:lnTo>
                  <a:lnTo>
                    <a:pt x="72406" y="69085"/>
                  </a:lnTo>
                  <a:lnTo>
                    <a:pt x="71503" y="68696"/>
                  </a:lnTo>
                  <a:lnTo>
                    <a:pt x="70601" y="68307"/>
                  </a:lnTo>
                  <a:lnTo>
                    <a:pt x="69924" y="67627"/>
                  </a:lnTo>
                  <a:lnTo>
                    <a:pt x="68571" y="67044"/>
                  </a:lnTo>
                  <a:lnTo>
                    <a:pt x="67218" y="66267"/>
                  </a:lnTo>
                  <a:lnTo>
                    <a:pt x="65864" y="65587"/>
                  </a:lnTo>
                  <a:lnTo>
                    <a:pt x="64736" y="64615"/>
                  </a:lnTo>
                  <a:lnTo>
                    <a:pt x="63383" y="63740"/>
                  </a:lnTo>
                  <a:lnTo>
                    <a:pt x="62030" y="62769"/>
                  </a:lnTo>
                  <a:lnTo>
                    <a:pt x="60451" y="61894"/>
                  </a:lnTo>
                  <a:lnTo>
                    <a:pt x="59097" y="60923"/>
                  </a:lnTo>
                  <a:lnTo>
                    <a:pt x="58195" y="60048"/>
                  </a:lnTo>
                  <a:lnTo>
                    <a:pt x="57067" y="59076"/>
                  </a:lnTo>
                  <a:lnTo>
                    <a:pt x="55714" y="58299"/>
                  </a:lnTo>
                  <a:lnTo>
                    <a:pt x="55263" y="57619"/>
                  </a:lnTo>
                  <a:lnTo>
                    <a:pt x="54360" y="56842"/>
                  </a:lnTo>
                  <a:lnTo>
                    <a:pt x="53458" y="56161"/>
                  </a:lnTo>
                  <a:lnTo>
                    <a:pt x="52781" y="55190"/>
                  </a:lnTo>
                  <a:lnTo>
                    <a:pt x="51428" y="54121"/>
                  </a:lnTo>
                  <a:lnTo>
                    <a:pt x="50075" y="52955"/>
                  </a:lnTo>
                  <a:lnTo>
                    <a:pt x="48496" y="51497"/>
                  </a:lnTo>
                  <a:lnTo>
                    <a:pt x="46691" y="50234"/>
                  </a:lnTo>
                  <a:lnTo>
                    <a:pt x="44887" y="48971"/>
                  </a:lnTo>
                  <a:lnTo>
                    <a:pt x="42857" y="47417"/>
                  </a:lnTo>
                  <a:lnTo>
                    <a:pt x="41052" y="46153"/>
                  </a:lnTo>
                  <a:lnTo>
                    <a:pt x="39022" y="44696"/>
                  </a:lnTo>
                  <a:lnTo>
                    <a:pt x="37218" y="43433"/>
                  </a:lnTo>
                  <a:lnTo>
                    <a:pt x="35639" y="42267"/>
                  </a:lnTo>
                  <a:lnTo>
                    <a:pt x="34285" y="41198"/>
                  </a:lnTo>
                  <a:lnTo>
                    <a:pt x="32932" y="40226"/>
                  </a:lnTo>
                  <a:lnTo>
                    <a:pt x="31578" y="39352"/>
                  </a:lnTo>
                  <a:lnTo>
                    <a:pt x="31353" y="38769"/>
                  </a:lnTo>
                  <a:lnTo>
                    <a:pt x="30451" y="38186"/>
                  </a:lnTo>
                  <a:lnTo>
                    <a:pt x="30000" y="37700"/>
                  </a:lnTo>
                  <a:lnTo>
                    <a:pt x="29548" y="37117"/>
                  </a:lnTo>
                  <a:lnTo>
                    <a:pt x="29097" y="36534"/>
                  </a:lnTo>
                  <a:lnTo>
                    <a:pt x="28646" y="35854"/>
                  </a:lnTo>
                  <a:lnTo>
                    <a:pt x="28646" y="35465"/>
                  </a:lnTo>
                  <a:lnTo>
                    <a:pt x="28646" y="34882"/>
                  </a:lnTo>
                  <a:lnTo>
                    <a:pt x="28646" y="34299"/>
                  </a:lnTo>
                  <a:lnTo>
                    <a:pt x="28195" y="33813"/>
                  </a:lnTo>
                  <a:lnTo>
                    <a:pt x="28195" y="33425"/>
                  </a:lnTo>
                  <a:lnTo>
                    <a:pt x="28646" y="32842"/>
                  </a:lnTo>
                  <a:lnTo>
                    <a:pt x="28646" y="32453"/>
                  </a:lnTo>
                  <a:lnTo>
                    <a:pt x="29097" y="32161"/>
                  </a:lnTo>
                  <a:lnTo>
                    <a:pt x="29097" y="31578"/>
                  </a:lnTo>
                  <a:lnTo>
                    <a:pt x="29548" y="31384"/>
                  </a:lnTo>
                  <a:lnTo>
                    <a:pt x="30000" y="30995"/>
                  </a:lnTo>
                  <a:lnTo>
                    <a:pt x="30451" y="30607"/>
                  </a:lnTo>
                  <a:lnTo>
                    <a:pt x="30902" y="30121"/>
                  </a:lnTo>
                  <a:lnTo>
                    <a:pt x="31578" y="29538"/>
                  </a:lnTo>
                  <a:lnTo>
                    <a:pt x="32932" y="28761"/>
                  </a:lnTo>
                  <a:lnTo>
                    <a:pt x="34285" y="27886"/>
                  </a:lnTo>
                  <a:lnTo>
                    <a:pt x="35864" y="26914"/>
                  </a:lnTo>
                  <a:lnTo>
                    <a:pt x="37218" y="26040"/>
                  </a:lnTo>
                  <a:lnTo>
                    <a:pt x="39022" y="25068"/>
                  </a:lnTo>
                  <a:lnTo>
                    <a:pt x="40150" y="24000"/>
                  </a:lnTo>
                  <a:lnTo>
                    <a:pt x="41954" y="23222"/>
                  </a:lnTo>
                  <a:lnTo>
                    <a:pt x="43308" y="22348"/>
                  </a:lnTo>
                  <a:lnTo>
                    <a:pt x="44436" y="21570"/>
                  </a:lnTo>
                  <a:lnTo>
                    <a:pt x="45338" y="21085"/>
                  </a:lnTo>
                  <a:lnTo>
                    <a:pt x="46240" y="20502"/>
                  </a:lnTo>
                  <a:lnTo>
                    <a:pt x="46691" y="20307"/>
                  </a:lnTo>
                  <a:lnTo>
                    <a:pt x="47142" y="20113"/>
                  </a:lnTo>
                  <a:lnTo>
                    <a:pt x="63383" y="3109"/>
                  </a:lnTo>
                  <a:lnTo>
                    <a:pt x="63383" y="310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3" name="Google Shape;293;p34"/>
            <p:cNvSpPr/>
            <p:nvPr/>
          </p:nvSpPr>
          <p:spPr>
            <a:xfrm>
              <a:off x="4621" y="2965"/>
              <a:ext cx="175" cy="115"/>
            </a:xfrm>
            <a:custGeom>
              <a:rect b="b" l="l" r="r" t="t"/>
              <a:pathLst>
                <a:path extrusionOk="0" h="120000" w="120000">
                  <a:moveTo>
                    <a:pt x="0" y="120000"/>
                  </a:moveTo>
                  <a:lnTo>
                    <a:pt x="1371" y="117931"/>
                  </a:lnTo>
                  <a:lnTo>
                    <a:pt x="3428" y="114827"/>
                  </a:lnTo>
                  <a:lnTo>
                    <a:pt x="6171" y="111206"/>
                  </a:lnTo>
                  <a:lnTo>
                    <a:pt x="9257" y="107068"/>
                  </a:lnTo>
                  <a:lnTo>
                    <a:pt x="13028" y="103448"/>
                  </a:lnTo>
                  <a:lnTo>
                    <a:pt x="17142" y="98275"/>
                  </a:lnTo>
                  <a:lnTo>
                    <a:pt x="21600" y="93620"/>
                  </a:lnTo>
                  <a:lnTo>
                    <a:pt x="26742" y="87413"/>
                  </a:lnTo>
                  <a:lnTo>
                    <a:pt x="31542" y="82758"/>
                  </a:lnTo>
                  <a:lnTo>
                    <a:pt x="35314" y="77586"/>
                  </a:lnTo>
                  <a:lnTo>
                    <a:pt x="39771" y="72931"/>
                  </a:lnTo>
                  <a:lnTo>
                    <a:pt x="43885" y="68793"/>
                  </a:lnTo>
                  <a:lnTo>
                    <a:pt x="47657" y="64137"/>
                  </a:lnTo>
                  <a:lnTo>
                    <a:pt x="51085" y="61034"/>
                  </a:lnTo>
                  <a:lnTo>
                    <a:pt x="52799" y="57931"/>
                  </a:lnTo>
                  <a:lnTo>
                    <a:pt x="54857" y="56896"/>
                  </a:lnTo>
                  <a:lnTo>
                    <a:pt x="56914" y="55344"/>
                  </a:lnTo>
                  <a:lnTo>
                    <a:pt x="59314" y="52241"/>
                  </a:lnTo>
                  <a:lnTo>
                    <a:pt x="62742" y="48103"/>
                  </a:lnTo>
                  <a:lnTo>
                    <a:pt x="66514" y="44482"/>
                  </a:lnTo>
                  <a:lnTo>
                    <a:pt x="71314" y="40344"/>
                  </a:lnTo>
                  <a:lnTo>
                    <a:pt x="75771" y="35172"/>
                  </a:lnTo>
                  <a:lnTo>
                    <a:pt x="80914" y="30517"/>
                  </a:lnTo>
                  <a:lnTo>
                    <a:pt x="85371" y="25344"/>
                  </a:lnTo>
                  <a:lnTo>
                    <a:pt x="90857" y="19655"/>
                  </a:lnTo>
                  <a:lnTo>
                    <a:pt x="95314" y="15517"/>
                  </a:lnTo>
                  <a:lnTo>
                    <a:pt x="99085" y="10862"/>
                  </a:lnTo>
                  <a:lnTo>
                    <a:pt x="103885" y="7758"/>
                  </a:lnTo>
                  <a:lnTo>
                    <a:pt x="106285" y="4137"/>
                  </a:lnTo>
                  <a:lnTo>
                    <a:pt x="109028" y="2068"/>
                  </a:lnTo>
                  <a:lnTo>
                    <a:pt x="110742" y="0"/>
                  </a:lnTo>
                  <a:lnTo>
                    <a:pt x="111428" y="0"/>
                  </a:lnTo>
                  <a:lnTo>
                    <a:pt x="119999" y="3103"/>
                  </a:lnTo>
                  <a:lnTo>
                    <a:pt x="118628" y="4137"/>
                  </a:lnTo>
                  <a:lnTo>
                    <a:pt x="116228" y="7758"/>
                  </a:lnTo>
                  <a:lnTo>
                    <a:pt x="110742" y="12931"/>
                  </a:lnTo>
                  <a:lnTo>
                    <a:pt x="104914" y="20689"/>
                  </a:lnTo>
                  <a:lnTo>
                    <a:pt x="97714" y="28448"/>
                  </a:lnTo>
                  <a:lnTo>
                    <a:pt x="90171" y="38275"/>
                  </a:lnTo>
                  <a:lnTo>
                    <a:pt x="80914" y="48103"/>
                  </a:lnTo>
                  <a:lnTo>
                    <a:pt x="72342" y="58965"/>
                  </a:lnTo>
                  <a:lnTo>
                    <a:pt x="63428" y="68793"/>
                  </a:lnTo>
                  <a:lnTo>
                    <a:pt x="54171" y="78620"/>
                  </a:lnTo>
                  <a:lnTo>
                    <a:pt x="45600" y="88448"/>
                  </a:lnTo>
                  <a:lnTo>
                    <a:pt x="38742" y="97241"/>
                  </a:lnTo>
                  <a:lnTo>
                    <a:pt x="31542" y="104482"/>
                  </a:lnTo>
                  <a:lnTo>
                    <a:pt x="26057" y="111206"/>
                  </a:lnTo>
                  <a:lnTo>
                    <a:pt x="22285" y="114827"/>
                  </a:lnTo>
                  <a:lnTo>
                    <a:pt x="20228" y="115862"/>
                  </a:lnTo>
                  <a:lnTo>
                    <a:pt x="19200" y="116896"/>
                  </a:lnTo>
                  <a:lnTo>
                    <a:pt x="17142" y="116896"/>
                  </a:lnTo>
                  <a:lnTo>
                    <a:pt x="15771" y="117931"/>
                  </a:lnTo>
                  <a:lnTo>
                    <a:pt x="14399" y="117931"/>
                  </a:lnTo>
                  <a:lnTo>
                    <a:pt x="12685" y="117931"/>
                  </a:lnTo>
                  <a:lnTo>
                    <a:pt x="11314" y="118965"/>
                  </a:lnTo>
                  <a:lnTo>
                    <a:pt x="9257" y="118965"/>
                  </a:lnTo>
                  <a:lnTo>
                    <a:pt x="7885" y="118965"/>
                  </a:lnTo>
                  <a:lnTo>
                    <a:pt x="6171" y="118965"/>
                  </a:lnTo>
                  <a:lnTo>
                    <a:pt x="4800" y="118965"/>
                  </a:lnTo>
                  <a:lnTo>
                    <a:pt x="2742" y="118965"/>
                  </a:lnTo>
                  <a:lnTo>
                    <a:pt x="2057" y="120000"/>
                  </a:lnTo>
                  <a:lnTo>
                    <a:pt x="0" y="120000"/>
                  </a:lnTo>
                  <a:lnTo>
                    <a:pt x="0" y="120000"/>
                  </a:lnTo>
                  <a:lnTo>
                    <a:pt x="0" y="120000"/>
                  </a:lnTo>
                  <a:close/>
                </a:path>
              </a:pathLst>
            </a:custGeom>
            <a:solidFill>
              <a:srgbClr val="A67A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4" name="Google Shape;294;p34"/>
            <p:cNvSpPr/>
            <p:nvPr/>
          </p:nvSpPr>
          <p:spPr>
            <a:xfrm>
              <a:off x="4705" y="3032"/>
              <a:ext cx="174" cy="141"/>
            </a:xfrm>
            <a:custGeom>
              <a:rect b="b" l="l" r="r" t="t"/>
              <a:pathLst>
                <a:path extrusionOk="0" h="120000" w="120000">
                  <a:moveTo>
                    <a:pt x="31469" y="83701"/>
                  </a:moveTo>
                  <a:lnTo>
                    <a:pt x="32161" y="81138"/>
                  </a:lnTo>
                  <a:lnTo>
                    <a:pt x="32853" y="79430"/>
                  </a:lnTo>
                  <a:lnTo>
                    <a:pt x="33890" y="77295"/>
                  </a:lnTo>
                  <a:lnTo>
                    <a:pt x="35273" y="74733"/>
                  </a:lnTo>
                  <a:lnTo>
                    <a:pt x="36657" y="73024"/>
                  </a:lnTo>
                  <a:lnTo>
                    <a:pt x="38731" y="70462"/>
                  </a:lnTo>
                  <a:lnTo>
                    <a:pt x="39769" y="68327"/>
                  </a:lnTo>
                  <a:lnTo>
                    <a:pt x="42536" y="65765"/>
                  </a:lnTo>
                  <a:lnTo>
                    <a:pt x="43919" y="63202"/>
                  </a:lnTo>
                  <a:lnTo>
                    <a:pt x="46340" y="61494"/>
                  </a:lnTo>
                  <a:lnTo>
                    <a:pt x="48414" y="59359"/>
                  </a:lnTo>
                  <a:lnTo>
                    <a:pt x="51181" y="56797"/>
                  </a:lnTo>
                  <a:lnTo>
                    <a:pt x="52910" y="54234"/>
                  </a:lnTo>
                  <a:lnTo>
                    <a:pt x="55677" y="52953"/>
                  </a:lnTo>
                  <a:lnTo>
                    <a:pt x="58443" y="50391"/>
                  </a:lnTo>
                  <a:lnTo>
                    <a:pt x="60864" y="48683"/>
                  </a:lnTo>
                  <a:lnTo>
                    <a:pt x="63631" y="46120"/>
                  </a:lnTo>
                  <a:lnTo>
                    <a:pt x="66743" y="43985"/>
                  </a:lnTo>
                  <a:lnTo>
                    <a:pt x="70893" y="39715"/>
                  </a:lnTo>
                  <a:lnTo>
                    <a:pt x="75389" y="36725"/>
                  </a:lnTo>
                  <a:lnTo>
                    <a:pt x="79884" y="32455"/>
                  </a:lnTo>
                  <a:lnTo>
                    <a:pt x="85417" y="28612"/>
                  </a:lnTo>
                  <a:lnTo>
                    <a:pt x="89913" y="24341"/>
                  </a:lnTo>
                  <a:lnTo>
                    <a:pt x="95100" y="20498"/>
                  </a:lnTo>
                  <a:lnTo>
                    <a:pt x="99596" y="16227"/>
                  </a:lnTo>
                  <a:lnTo>
                    <a:pt x="105129" y="12811"/>
                  </a:lnTo>
                  <a:lnTo>
                    <a:pt x="108933" y="8967"/>
                  </a:lnTo>
                  <a:lnTo>
                    <a:pt x="112737" y="6405"/>
                  </a:lnTo>
                  <a:lnTo>
                    <a:pt x="115504" y="3416"/>
                  </a:lnTo>
                  <a:lnTo>
                    <a:pt x="118270" y="1708"/>
                  </a:lnTo>
                  <a:lnTo>
                    <a:pt x="119308" y="854"/>
                  </a:lnTo>
                  <a:lnTo>
                    <a:pt x="120000" y="0"/>
                  </a:lnTo>
                  <a:lnTo>
                    <a:pt x="120000" y="854"/>
                  </a:lnTo>
                  <a:lnTo>
                    <a:pt x="119308" y="2562"/>
                  </a:lnTo>
                  <a:lnTo>
                    <a:pt x="118616" y="4697"/>
                  </a:lnTo>
                  <a:lnTo>
                    <a:pt x="118616" y="8113"/>
                  </a:lnTo>
                  <a:lnTo>
                    <a:pt x="118270" y="10676"/>
                  </a:lnTo>
                  <a:lnTo>
                    <a:pt x="117579" y="13665"/>
                  </a:lnTo>
                  <a:lnTo>
                    <a:pt x="116887" y="15373"/>
                  </a:lnTo>
                  <a:lnTo>
                    <a:pt x="116195" y="17081"/>
                  </a:lnTo>
                  <a:lnTo>
                    <a:pt x="114812" y="17935"/>
                  </a:lnTo>
                  <a:lnTo>
                    <a:pt x="112737" y="19644"/>
                  </a:lnTo>
                  <a:lnTo>
                    <a:pt x="111008" y="20498"/>
                  </a:lnTo>
                  <a:lnTo>
                    <a:pt x="110317" y="20925"/>
                  </a:lnTo>
                  <a:lnTo>
                    <a:pt x="108242" y="22633"/>
                  </a:lnTo>
                  <a:lnTo>
                    <a:pt x="107550" y="23487"/>
                  </a:lnTo>
                  <a:lnTo>
                    <a:pt x="105475" y="24341"/>
                  </a:lnTo>
                  <a:lnTo>
                    <a:pt x="104438" y="26049"/>
                  </a:lnTo>
                  <a:lnTo>
                    <a:pt x="103054" y="26903"/>
                  </a:lnTo>
                  <a:lnTo>
                    <a:pt x="101671" y="27758"/>
                  </a:lnTo>
                  <a:lnTo>
                    <a:pt x="99596" y="29039"/>
                  </a:lnTo>
                  <a:lnTo>
                    <a:pt x="98559" y="30747"/>
                  </a:lnTo>
                  <a:lnTo>
                    <a:pt x="97867" y="31601"/>
                  </a:lnTo>
                  <a:lnTo>
                    <a:pt x="96484" y="32455"/>
                  </a:lnTo>
                  <a:lnTo>
                    <a:pt x="95100" y="34163"/>
                  </a:lnTo>
                  <a:lnTo>
                    <a:pt x="93025" y="35871"/>
                  </a:lnTo>
                  <a:lnTo>
                    <a:pt x="91296" y="37153"/>
                  </a:lnTo>
                  <a:lnTo>
                    <a:pt x="89221" y="39715"/>
                  </a:lnTo>
                  <a:lnTo>
                    <a:pt x="87146" y="41423"/>
                  </a:lnTo>
                  <a:lnTo>
                    <a:pt x="85417" y="44839"/>
                  </a:lnTo>
                  <a:lnTo>
                    <a:pt x="82651" y="46120"/>
                  </a:lnTo>
                  <a:lnTo>
                    <a:pt x="79884" y="48683"/>
                  </a:lnTo>
                  <a:lnTo>
                    <a:pt x="78155" y="51245"/>
                  </a:lnTo>
                  <a:lnTo>
                    <a:pt x="76080" y="53380"/>
                  </a:lnTo>
                  <a:lnTo>
                    <a:pt x="74697" y="55088"/>
                  </a:lnTo>
                  <a:lnTo>
                    <a:pt x="73314" y="56797"/>
                  </a:lnTo>
                  <a:lnTo>
                    <a:pt x="72276" y="58505"/>
                  </a:lnTo>
                  <a:lnTo>
                    <a:pt x="72276" y="59359"/>
                  </a:lnTo>
                  <a:lnTo>
                    <a:pt x="70893" y="60213"/>
                  </a:lnTo>
                  <a:lnTo>
                    <a:pt x="69510" y="61067"/>
                  </a:lnTo>
                  <a:lnTo>
                    <a:pt x="68126" y="62348"/>
                  </a:lnTo>
                  <a:lnTo>
                    <a:pt x="66051" y="64911"/>
                  </a:lnTo>
                  <a:lnTo>
                    <a:pt x="63631" y="66619"/>
                  </a:lnTo>
                  <a:lnTo>
                    <a:pt x="60864" y="69181"/>
                  </a:lnTo>
                  <a:lnTo>
                    <a:pt x="58443" y="71316"/>
                  </a:lnTo>
                  <a:lnTo>
                    <a:pt x="56368" y="73879"/>
                  </a:lnTo>
                  <a:lnTo>
                    <a:pt x="53602" y="76441"/>
                  </a:lnTo>
                  <a:lnTo>
                    <a:pt x="51181" y="78576"/>
                  </a:lnTo>
                  <a:lnTo>
                    <a:pt x="49106" y="80284"/>
                  </a:lnTo>
                  <a:lnTo>
                    <a:pt x="47031" y="82846"/>
                  </a:lnTo>
                  <a:lnTo>
                    <a:pt x="45302" y="83701"/>
                  </a:lnTo>
                  <a:lnTo>
                    <a:pt x="43919" y="85409"/>
                  </a:lnTo>
                  <a:lnTo>
                    <a:pt x="43227" y="85836"/>
                  </a:lnTo>
                  <a:lnTo>
                    <a:pt x="43227" y="86690"/>
                  </a:lnTo>
                  <a:lnTo>
                    <a:pt x="31469" y="102918"/>
                  </a:lnTo>
                  <a:lnTo>
                    <a:pt x="30778" y="103772"/>
                  </a:lnTo>
                  <a:lnTo>
                    <a:pt x="29394" y="105480"/>
                  </a:lnTo>
                  <a:lnTo>
                    <a:pt x="27319" y="106334"/>
                  </a:lnTo>
                  <a:lnTo>
                    <a:pt x="26282" y="108042"/>
                  </a:lnTo>
                  <a:lnTo>
                    <a:pt x="24899" y="108896"/>
                  </a:lnTo>
                  <a:lnTo>
                    <a:pt x="23515" y="111032"/>
                  </a:lnTo>
                  <a:lnTo>
                    <a:pt x="21440" y="112740"/>
                  </a:lnTo>
                  <a:lnTo>
                    <a:pt x="20057" y="113594"/>
                  </a:lnTo>
                  <a:lnTo>
                    <a:pt x="19020" y="115302"/>
                  </a:lnTo>
                  <a:lnTo>
                    <a:pt x="17636" y="117010"/>
                  </a:lnTo>
                  <a:lnTo>
                    <a:pt x="15561" y="118718"/>
                  </a:lnTo>
                  <a:lnTo>
                    <a:pt x="14870" y="120000"/>
                  </a:lnTo>
                  <a:lnTo>
                    <a:pt x="13487" y="119145"/>
                  </a:lnTo>
                  <a:lnTo>
                    <a:pt x="11757" y="117864"/>
                  </a:lnTo>
                  <a:lnTo>
                    <a:pt x="10374" y="117010"/>
                  </a:lnTo>
                  <a:lnTo>
                    <a:pt x="8991" y="116156"/>
                  </a:lnTo>
                  <a:lnTo>
                    <a:pt x="7608" y="115302"/>
                  </a:lnTo>
                  <a:lnTo>
                    <a:pt x="6916" y="114448"/>
                  </a:lnTo>
                  <a:lnTo>
                    <a:pt x="5187" y="112740"/>
                  </a:lnTo>
                  <a:lnTo>
                    <a:pt x="3804" y="111886"/>
                  </a:lnTo>
                  <a:lnTo>
                    <a:pt x="2420" y="111032"/>
                  </a:lnTo>
                  <a:lnTo>
                    <a:pt x="1729" y="110604"/>
                  </a:lnTo>
                  <a:lnTo>
                    <a:pt x="345" y="108042"/>
                  </a:lnTo>
                  <a:lnTo>
                    <a:pt x="0" y="107188"/>
                  </a:lnTo>
                  <a:lnTo>
                    <a:pt x="1037" y="105480"/>
                  </a:lnTo>
                  <a:lnTo>
                    <a:pt x="1729" y="103772"/>
                  </a:lnTo>
                  <a:lnTo>
                    <a:pt x="3112" y="101637"/>
                  </a:lnTo>
                  <a:lnTo>
                    <a:pt x="3112" y="98220"/>
                  </a:lnTo>
                  <a:lnTo>
                    <a:pt x="3112" y="95658"/>
                  </a:lnTo>
                  <a:lnTo>
                    <a:pt x="2420" y="93523"/>
                  </a:lnTo>
                  <a:lnTo>
                    <a:pt x="1729" y="90960"/>
                  </a:lnTo>
                  <a:lnTo>
                    <a:pt x="1037" y="88398"/>
                  </a:lnTo>
                  <a:lnTo>
                    <a:pt x="345" y="85409"/>
                  </a:lnTo>
                  <a:lnTo>
                    <a:pt x="345" y="82846"/>
                  </a:lnTo>
                  <a:lnTo>
                    <a:pt x="345" y="81138"/>
                  </a:lnTo>
                  <a:lnTo>
                    <a:pt x="1037" y="81138"/>
                  </a:lnTo>
                  <a:lnTo>
                    <a:pt x="3112" y="81992"/>
                  </a:lnTo>
                  <a:lnTo>
                    <a:pt x="5187" y="83701"/>
                  </a:lnTo>
                  <a:lnTo>
                    <a:pt x="6916" y="84555"/>
                  </a:lnTo>
                  <a:lnTo>
                    <a:pt x="8299" y="84555"/>
                  </a:lnTo>
                  <a:lnTo>
                    <a:pt x="8991" y="82846"/>
                  </a:lnTo>
                  <a:lnTo>
                    <a:pt x="9682" y="80284"/>
                  </a:lnTo>
                  <a:lnTo>
                    <a:pt x="11066" y="77295"/>
                  </a:lnTo>
                  <a:lnTo>
                    <a:pt x="11757" y="74733"/>
                  </a:lnTo>
                  <a:lnTo>
                    <a:pt x="12449" y="73024"/>
                  </a:lnTo>
                  <a:lnTo>
                    <a:pt x="13141" y="70462"/>
                  </a:lnTo>
                  <a:lnTo>
                    <a:pt x="13487" y="69181"/>
                  </a:lnTo>
                  <a:lnTo>
                    <a:pt x="13487" y="68327"/>
                  </a:lnTo>
                  <a:lnTo>
                    <a:pt x="14870" y="66619"/>
                  </a:lnTo>
                  <a:lnTo>
                    <a:pt x="16253" y="65765"/>
                  </a:lnTo>
                  <a:lnTo>
                    <a:pt x="17636" y="65765"/>
                  </a:lnTo>
                  <a:lnTo>
                    <a:pt x="18328" y="68327"/>
                  </a:lnTo>
                  <a:lnTo>
                    <a:pt x="19020" y="69608"/>
                  </a:lnTo>
                  <a:lnTo>
                    <a:pt x="19020" y="71316"/>
                  </a:lnTo>
                  <a:lnTo>
                    <a:pt x="19711" y="73024"/>
                  </a:lnTo>
                  <a:lnTo>
                    <a:pt x="20057" y="74733"/>
                  </a:lnTo>
                  <a:lnTo>
                    <a:pt x="20749" y="74733"/>
                  </a:lnTo>
                  <a:lnTo>
                    <a:pt x="22132" y="73879"/>
                  </a:lnTo>
                  <a:lnTo>
                    <a:pt x="24207" y="72170"/>
                  </a:lnTo>
                  <a:lnTo>
                    <a:pt x="26282" y="71316"/>
                  </a:lnTo>
                  <a:lnTo>
                    <a:pt x="27319" y="72170"/>
                  </a:lnTo>
                  <a:lnTo>
                    <a:pt x="28011" y="74733"/>
                  </a:lnTo>
                  <a:lnTo>
                    <a:pt x="28703" y="76441"/>
                  </a:lnTo>
                  <a:lnTo>
                    <a:pt x="29394" y="77722"/>
                  </a:lnTo>
                  <a:lnTo>
                    <a:pt x="29394" y="79430"/>
                  </a:lnTo>
                  <a:lnTo>
                    <a:pt x="29394" y="80284"/>
                  </a:lnTo>
                  <a:lnTo>
                    <a:pt x="30086" y="82846"/>
                  </a:lnTo>
                  <a:lnTo>
                    <a:pt x="31469" y="83701"/>
                  </a:lnTo>
                  <a:lnTo>
                    <a:pt x="31469" y="83701"/>
                  </a:lnTo>
                  <a:close/>
                </a:path>
              </a:pathLst>
            </a:custGeom>
            <a:solidFill>
              <a:srgbClr val="A67A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5" name="Google Shape;295;p34"/>
            <p:cNvSpPr/>
            <p:nvPr/>
          </p:nvSpPr>
          <p:spPr>
            <a:xfrm>
              <a:off x="4494" y="3087"/>
              <a:ext cx="94" cy="69"/>
            </a:xfrm>
            <a:custGeom>
              <a:rect b="b" l="l" r="r" t="t"/>
              <a:pathLst>
                <a:path extrusionOk="0" h="120000" w="120000">
                  <a:moveTo>
                    <a:pt x="0" y="66569"/>
                  </a:moveTo>
                  <a:lnTo>
                    <a:pt x="1276" y="64817"/>
                  </a:lnTo>
                  <a:lnTo>
                    <a:pt x="4468" y="62189"/>
                  </a:lnTo>
                  <a:lnTo>
                    <a:pt x="8297" y="58686"/>
                  </a:lnTo>
                  <a:lnTo>
                    <a:pt x="14042" y="55182"/>
                  </a:lnTo>
                  <a:lnTo>
                    <a:pt x="20425" y="48175"/>
                  </a:lnTo>
                  <a:lnTo>
                    <a:pt x="27446" y="43795"/>
                  </a:lnTo>
                  <a:lnTo>
                    <a:pt x="36382" y="36788"/>
                  </a:lnTo>
                  <a:lnTo>
                    <a:pt x="43404" y="31532"/>
                  </a:lnTo>
                  <a:lnTo>
                    <a:pt x="50425" y="25401"/>
                  </a:lnTo>
                  <a:lnTo>
                    <a:pt x="59361" y="18394"/>
                  </a:lnTo>
                  <a:lnTo>
                    <a:pt x="65106" y="13138"/>
                  </a:lnTo>
                  <a:lnTo>
                    <a:pt x="72765" y="10510"/>
                  </a:lnTo>
                  <a:lnTo>
                    <a:pt x="77234" y="5255"/>
                  </a:lnTo>
                  <a:lnTo>
                    <a:pt x="82340" y="1751"/>
                  </a:lnTo>
                  <a:lnTo>
                    <a:pt x="84893" y="0"/>
                  </a:lnTo>
                  <a:lnTo>
                    <a:pt x="86170" y="0"/>
                  </a:lnTo>
                  <a:lnTo>
                    <a:pt x="86808" y="0"/>
                  </a:lnTo>
                  <a:lnTo>
                    <a:pt x="90638" y="0"/>
                  </a:lnTo>
                  <a:lnTo>
                    <a:pt x="93191" y="1751"/>
                  </a:lnTo>
                  <a:lnTo>
                    <a:pt x="95744" y="1751"/>
                  </a:lnTo>
                  <a:lnTo>
                    <a:pt x="98936" y="3503"/>
                  </a:lnTo>
                  <a:lnTo>
                    <a:pt x="101489" y="5255"/>
                  </a:lnTo>
                  <a:lnTo>
                    <a:pt x="105319" y="7007"/>
                  </a:lnTo>
                  <a:lnTo>
                    <a:pt x="107872" y="7007"/>
                  </a:lnTo>
                  <a:lnTo>
                    <a:pt x="110425" y="10510"/>
                  </a:lnTo>
                  <a:lnTo>
                    <a:pt x="113617" y="12262"/>
                  </a:lnTo>
                  <a:lnTo>
                    <a:pt x="117446" y="13138"/>
                  </a:lnTo>
                  <a:lnTo>
                    <a:pt x="120000" y="18394"/>
                  </a:lnTo>
                  <a:lnTo>
                    <a:pt x="118723" y="20145"/>
                  </a:lnTo>
                  <a:lnTo>
                    <a:pt x="114893" y="25401"/>
                  </a:lnTo>
                  <a:lnTo>
                    <a:pt x="110425" y="29781"/>
                  </a:lnTo>
                  <a:lnTo>
                    <a:pt x="105319" y="36788"/>
                  </a:lnTo>
                  <a:lnTo>
                    <a:pt x="98297" y="45547"/>
                  </a:lnTo>
                  <a:lnTo>
                    <a:pt x="90638" y="53430"/>
                  </a:lnTo>
                  <a:lnTo>
                    <a:pt x="82340" y="62189"/>
                  </a:lnTo>
                  <a:lnTo>
                    <a:pt x="74042" y="71824"/>
                  </a:lnTo>
                  <a:lnTo>
                    <a:pt x="63829" y="79708"/>
                  </a:lnTo>
                  <a:lnTo>
                    <a:pt x="55531" y="88467"/>
                  </a:lnTo>
                  <a:lnTo>
                    <a:pt x="47234" y="96350"/>
                  </a:lnTo>
                  <a:lnTo>
                    <a:pt x="40851" y="105109"/>
                  </a:lnTo>
                  <a:lnTo>
                    <a:pt x="35106" y="110364"/>
                  </a:lnTo>
                  <a:lnTo>
                    <a:pt x="30000" y="114744"/>
                  </a:lnTo>
                  <a:lnTo>
                    <a:pt x="27446" y="118248"/>
                  </a:lnTo>
                  <a:lnTo>
                    <a:pt x="26170" y="120000"/>
                  </a:lnTo>
                  <a:lnTo>
                    <a:pt x="19148" y="101605"/>
                  </a:lnTo>
                  <a:lnTo>
                    <a:pt x="20425" y="98102"/>
                  </a:lnTo>
                  <a:lnTo>
                    <a:pt x="24255" y="93722"/>
                  </a:lnTo>
                  <a:lnTo>
                    <a:pt x="26170" y="88467"/>
                  </a:lnTo>
                  <a:lnTo>
                    <a:pt x="25531" y="84963"/>
                  </a:lnTo>
                  <a:lnTo>
                    <a:pt x="22978" y="81459"/>
                  </a:lnTo>
                  <a:lnTo>
                    <a:pt x="20425" y="81459"/>
                  </a:lnTo>
                  <a:lnTo>
                    <a:pt x="16595" y="79708"/>
                  </a:lnTo>
                  <a:lnTo>
                    <a:pt x="13404" y="78832"/>
                  </a:lnTo>
                  <a:lnTo>
                    <a:pt x="9574" y="77080"/>
                  </a:lnTo>
                  <a:lnTo>
                    <a:pt x="8297" y="77080"/>
                  </a:lnTo>
                  <a:lnTo>
                    <a:pt x="5744" y="75328"/>
                  </a:lnTo>
                  <a:lnTo>
                    <a:pt x="5744" y="75328"/>
                  </a:lnTo>
                  <a:lnTo>
                    <a:pt x="0" y="66569"/>
                  </a:lnTo>
                  <a:lnTo>
                    <a:pt x="0" y="66569"/>
                  </a:lnTo>
                  <a:close/>
                </a:path>
              </a:pathLst>
            </a:custGeom>
            <a:solidFill>
              <a:srgbClr val="5466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6" name="Google Shape;296;p34"/>
            <p:cNvSpPr/>
            <p:nvPr/>
          </p:nvSpPr>
          <p:spPr>
            <a:xfrm>
              <a:off x="4406" y="3162"/>
              <a:ext cx="496" cy="486"/>
            </a:xfrm>
            <a:custGeom>
              <a:rect b="b" l="l" r="r" t="t"/>
              <a:pathLst>
                <a:path extrusionOk="0" h="120000" w="120000">
                  <a:moveTo>
                    <a:pt x="6411" y="7283"/>
                  </a:moveTo>
                  <a:lnTo>
                    <a:pt x="6411" y="7037"/>
                  </a:lnTo>
                  <a:lnTo>
                    <a:pt x="6169" y="7283"/>
                  </a:lnTo>
                  <a:lnTo>
                    <a:pt x="5927" y="7530"/>
                  </a:lnTo>
                  <a:lnTo>
                    <a:pt x="5564" y="8024"/>
                  </a:lnTo>
                  <a:lnTo>
                    <a:pt x="4838" y="8765"/>
                  </a:lnTo>
                  <a:lnTo>
                    <a:pt x="4354" y="9382"/>
                  </a:lnTo>
                  <a:lnTo>
                    <a:pt x="3629" y="10370"/>
                  </a:lnTo>
                  <a:lnTo>
                    <a:pt x="3024" y="11358"/>
                  </a:lnTo>
                  <a:lnTo>
                    <a:pt x="2298" y="12222"/>
                  </a:lnTo>
                  <a:lnTo>
                    <a:pt x="1814" y="13456"/>
                  </a:lnTo>
                  <a:lnTo>
                    <a:pt x="1088" y="14567"/>
                  </a:lnTo>
                  <a:lnTo>
                    <a:pt x="967" y="15802"/>
                  </a:lnTo>
                  <a:lnTo>
                    <a:pt x="483" y="16913"/>
                  </a:lnTo>
                  <a:lnTo>
                    <a:pt x="241" y="18395"/>
                  </a:lnTo>
                  <a:lnTo>
                    <a:pt x="0" y="19506"/>
                  </a:lnTo>
                  <a:lnTo>
                    <a:pt x="241" y="20987"/>
                  </a:lnTo>
                  <a:lnTo>
                    <a:pt x="483" y="22098"/>
                  </a:lnTo>
                  <a:lnTo>
                    <a:pt x="967" y="23456"/>
                  </a:lnTo>
                  <a:lnTo>
                    <a:pt x="1330" y="24691"/>
                  </a:lnTo>
                  <a:lnTo>
                    <a:pt x="2056" y="25802"/>
                  </a:lnTo>
                  <a:lnTo>
                    <a:pt x="2782" y="27037"/>
                  </a:lnTo>
                  <a:lnTo>
                    <a:pt x="3387" y="28148"/>
                  </a:lnTo>
                  <a:lnTo>
                    <a:pt x="4354" y="29135"/>
                  </a:lnTo>
                  <a:lnTo>
                    <a:pt x="5322" y="30370"/>
                  </a:lnTo>
                  <a:lnTo>
                    <a:pt x="5927" y="31234"/>
                  </a:lnTo>
                  <a:lnTo>
                    <a:pt x="6653" y="32469"/>
                  </a:lnTo>
                  <a:lnTo>
                    <a:pt x="7379" y="33333"/>
                  </a:lnTo>
                  <a:lnTo>
                    <a:pt x="7983" y="34320"/>
                  </a:lnTo>
                  <a:lnTo>
                    <a:pt x="8709" y="35061"/>
                  </a:lnTo>
                  <a:lnTo>
                    <a:pt x="9193" y="35925"/>
                  </a:lnTo>
                  <a:lnTo>
                    <a:pt x="9677" y="36666"/>
                  </a:lnTo>
                  <a:lnTo>
                    <a:pt x="10161" y="37654"/>
                  </a:lnTo>
                  <a:lnTo>
                    <a:pt x="10161" y="38271"/>
                  </a:lnTo>
                  <a:lnTo>
                    <a:pt x="10524" y="39753"/>
                  </a:lnTo>
                  <a:lnTo>
                    <a:pt x="10766" y="41358"/>
                  </a:lnTo>
                  <a:lnTo>
                    <a:pt x="11491" y="43209"/>
                  </a:lnTo>
                  <a:lnTo>
                    <a:pt x="11975" y="45308"/>
                  </a:lnTo>
                  <a:lnTo>
                    <a:pt x="12580" y="47407"/>
                  </a:lnTo>
                  <a:lnTo>
                    <a:pt x="13064" y="49753"/>
                  </a:lnTo>
                  <a:lnTo>
                    <a:pt x="13790" y="52098"/>
                  </a:lnTo>
                  <a:lnTo>
                    <a:pt x="14516" y="54444"/>
                  </a:lnTo>
                  <a:lnTo>
                    <a:pt x="15120" y="56790"/>
                  </a:lnTo>
                  <a:lnTo>
                    <a:pt x="15604" y="58765"/>
                  </a:lnTo>
                  <a:lnTo>
                    <a:pt x="16330" y="60864"/>
                  </a:lnTo>
                  <a:lnTo>
                    <a:pt x="16814" y="62222"/>
                  </a:lnTo>
                  <a:lnTo>
                    <a:pt x="17419" y="63580"/>
                  </a:lnTo>
                  <a:lnTo>
                    <a:pt x="17661" y="64567"/>
                  </a:lnTo>
                  <a:lnTo>
                    <a:pt x="18145" y="65061"/>
                  </a:lnTo>
                  <a:lnTo>
                    <a:pt x="18387" y="65308"/>
                  </a:lnTo>
                  <a:lnTo>
                    <a:pt x="18870" y="65555"/>
                  </a:lnTo>
                  <a:lnTo>
                    <a:pt x="19354" y="65802"/>
                  </a:lnTo>
                  <a:lnTo>
                    <a:pt x="19717" y="66049"/>
                  </a:lnTo>
                  <a:lnTo>
                    <a:pt x="20201" y="66419"/>
                  </a:lnTo>
                  <a:lnTo>
                    <a:pt x="20927" y="66666"/>
                  </a:lnTo>
                  <a:lnTo>
                    <a:pt x="21411" y="66913"/>
                  </a:lnTo>
                  <a:lnTo>
                    <a:pt x="22016" y="67407"/>
                  </a:lnTo>
                  <a:lnTo>
                    <a:pt x="22741" y="67901"/>
                  </a:lnTo>
                  <a:lnTo>
                    <a:pt x="23709" y="68395"/>
                  </a:lnTo>
                  <a:lnTo>
                    <a:pt x="24556" y="68765"/>
                  </a:lnTo>
                  <a:lnTo>
                    <a:pt x="25524" y="69259"/>
                  </a:lnTo>
                  <a:lnTo>
                    <a:pt x="26370" y="69753"/>
                  </a:lnTo>
                  <a:lnTo>
                    <a:pt x="27580" y="70493"/>
                  </a:lnTo>
                  <a:lnTo>
                    <a:pt x="28911" y="71111"/>
                  </a:lnTo>
                  <a:lnTo>
                    <a:pt x="30120" y="71851"/>
                  </a:lnTo>
                  <a:lnTo>
                    <a:pt x="31451" y="72592"/>
                  </a:lnTo>
                  <a:lnTo>
                    <a:pt x="32419" y="73703"/>
                  </a:lnTo>
                  <a:lnTo>
                    <a:pt x="33266" y="74691"/>
                  </a:lnTo>
                  <a:lnTo>
                    <a:pt x="33991" y="75802"/>
                  </a:lnTo>
                  <a:lnTo>
                    <a:pt x="34475" y="77283"/>
                  </a:lnTo>
                  <a:lnTo>
                    <a:pt x="34959" y="78641"/>
                  </a:lnTo>
                  <a:lnTo>
                    <a:pt x="34959" y="79876"/>
                  </a:lnTo>
                  <a:lnTo>
                    <a:pt x="35201" y="81234"/>
                  </a:lnTo>
                  <a:lnTo>
                    <a:pt x="35201" y="82469"/>
                  </a:lnTo>
                  <a:lnTo>
                    <a:pt x="35443" y="83827"/>
                  </a:lnTo>
                  <a:lnTo>
                    <a:pt x="35201" y="84938"/>
                  </a:lnTo>
                  <a:lnTo>
                    <a:pt x="35201" y="86172"/>
                  </a:lnTo>
                  <a:lnTo>
                    <a:pt x="34959" y="87160"/>
                  </a:lnTo>
                  <a:lnTo>
                    <a:pt x="34959" y="87777"/>
                  </a:lnTo>
                  <a:lnTo>
                    <a:pt x="34717" y="88518"/>
                  </a:lnTo>
                  <a:lnTo>
                    <a:pt x="34717" y="88765"/>
                  </a:lnTo>
                  <a:lnTo>
                    <a:pt x="34475" y="89259"/>
                  </a:lnTo>
                  <a:lnTo>
                    <a:pt x="34233" y="89876"/>
                  </a:lnTo>
                  <a:lnTo>
                    <a:pt x="33508" y="91111"/>
                  </a:lnTo>
                  <a:lnTo>
                    <a:pt x="32903" y="92469"/>
                  </a:lnTo>
                  <a:lnTo>
                    <a:pt x="31935" y="93950"/>
                  </a:lnTo>
                  <a:lnTo>
                    <a:pt x="31209" y="95802"/>
                  </a:lnTo>
                  <a:lnTo>
                    <a:pt x="30362" y="97654"/>
                  </a:lnTo>
                  <a:lnTo>
                    <a:pt x="29395" y="99506"/>
                  </a:lnTo>
                  <a:lnTo>
                    <a:pt x="28306" y="101604"/>
                  </a:lnTo>
                  <a:lnTo>
                    <a:pt x="27338" y="103580"/>
                  </a:lnTo>
                  <a:lnTo>
                    <a:pt x="26370" y="105432"/>
                  </a:lnTo>
                  <a:lnTo>
                    <a:pt x="25766" y="107283"/>
                  </a:lnTo>
                  <a:lnTo>
                    <a:pt x="24798" y="108888"/>
                  </a:lnTo>
                  <a:lnTo>
                    <a:pt x="24314" y="110370"/>
                  </a:lnTo>
                  <a:lnTo>
                    <a:pt x="23951" y="111481"/>
                  </a:lnTo>
                  <a:lnTo>
                    <a:pt x="23951" y="112469"/>
                  </a:lnTo>
                  <a:lnTo>
                    <a:pt x="23709" y="113209"/>
                  </a:lnTo>
                  <a:lnTo>
                    <a:pt x="23951" y="113827"/>
                  </a:lnTo>
                  <a:lnTo>
                    <a:pt x="24072" y="114567"/>
                  </a:lnTo>
                  <a:lnTo>
                    <a:pt x="24556" y="115061"/>
                  </a:lnTo>
                  <a:lnTo>
                    <a:pt x="25040" y="115679"/>
                  </a:lnTo>
                  <a:lnTo>
                    <a:pt x="25766" y="116172"/>
                  </a:lnTo>
                  <a:lnTo>
                    <a:pt x="26250" y="116666"/>
                  </a:lnTo>
                  <a:lnTo>
                    <a:pt x="27096" y="116913"/>
                  </a:lnTo>
                  <a:lnTo>
                    <a:pt x="27580" y="117407"/>
                  </a:lnTo>
                  <a:lnTo>
                    <a:pt x="28548" y="117654"/>
                  </a:lnTo>
                  <a:lnTo>
                    <a:pt x="29153" y="118024"/>
                  </a:lnTo>
                  <a:lnTo>
                    <a:pt x="29879" y="118518"/>
                  </a:lnTo>
                  <a:lnTo>
                    <a:pt x="30362" y="118765"/>
                  </a:lnTo>
                  <a:lnTo>
                    <a:pt x="30967" y="119012"/>
                  </a:lnTo>
                  <a:lnTo>
                    <a:pt x="31451" y="119506"/>
                  </a:lnTo>
                  <a:lnTo>
                    <a:pt x="31935" y="119753"/>
                  </a:lnTo>
                  <a:lnTo>
                    <a:pt x="32177" y="120000"/>
                  </a:lnTo>
                  <a:lnTo>
                    <a:pt x="32661" y="120000"/>
                  </a:lnTo>
                  <a:lnTo>
                    <a:pt x="33145" y="119753"/>
                  </a:lnTo>
                  <a:lnTo>
                    <a:pt x="33508" y="119259"/>
                  </a:lnTo>
                  <a:lnTo>
                    <a:pt x="33750" y="118518"/>
                  </a:lnTo>
                  <a:lnTo>
                    <a:pt x="34233" y="117901"/>
                  </a:lnTo>
                  <a:lnTo>
                    <a:pt x="34959" y="116913"/>
                  </a:lnTo>
                  <a:lnTo>
                    <a:pt x="35443" y="115925"/>
                  </a:lnTo>
                  <a:lnTo>
                    <a:pt x="35806" y="114814"/>
                  </a:lnTo>
                  <a:lnTo>
                    <a:pt x="36290" y="113333"/>
                  </a:lnTo>
                  <a:lnTo>
                    <a:pt x="36774" y="112222"/>
                  </a:lnTo>
                  <a:lnTo>
                    <a:pt x="37258" y="110987"/>
                  </a:lnTo>
                  <a:lnTo>
                    <a:pt x="37741" y="109876"/>
                  </a:lnTo>
                  <a:lnTo>
                    <a:pt x="38104" y="108641"/>
                  </a:lnTo>
                  <a:lnTo>
                    <a:pt x="38588" y="107530"/>
                  </a:lnTo>
                  <a:lnTo>
                    <a:pt x="39314" y="106543"/>
                  </a:lnTo>
                  <a:lnTo>
                    <a:pt x="39556" y="105432"/>
                  </a:lnTo>
                  <a:lnTo>
                    <a:pt x="40161" y="103950"/>
                  </a:lnTo>
                  <a:lnTo>
                    <a:pt x="40645" y="102592"/>
                  </a:lnTo>
                  <a:lnTo>
                    <a:pt x="41370" y="101234"/>
                  </a:lnTo>
                  <a:lnTo>
                    <a:pt x="42096" y="99506"/>
                  </a:lnTo>
                  <a:lnTo>
                    <a:pt x="42943" y="97901"/>
                  </a:lnTo>
                  <a:lnTo>
                    <a:pt x="43669" y="96296"/>
                  </a:lnTo>
                  <a:lnTo>
                    <a:pt x="44637" y="94567"/>
                  </a:lnTo>
                  <a:lnTo>
                    <a:pt x="45000" y="92716"/>
                  </a:lnTo>
                  <a:lnTo>
                    <a:pt x="45967" y="91111"/>
                  </a:lnTo>
                  <a:lnTo>
                    <a:pt x="46451" y="89506"/>
                  </a:lnTo>
                  <a:lnTo>
                    <a:pt x="47056" y="88024"/>
                  </a:lnTo>
                  <a:lnTo>
                    <a:pt x="47540" y="86913"/>
                  </a:lnTo>
                  <a:lnTo>
                    <a:pt x="48266" y="85679"/>
                  </a:lnTo>
                  <a:lnTo>
                    <a:pt x="48508" y="84938"/>
                  </a:lnTo>
                  <a:lnTo>
                    <a:pt x="48991" y="84320"/>
                  </a:lnTo>
                  <a:lnTo>
                    <a:pt x="49233" y="83580"/>
                  </a:lnTo>
                  <a:lnTo>
                    <a:pt x="49354" y="83086"/>
                  </a:lnTo>
                  <a:lnTo>
                    <a:pt x="49354" y="82469"/>
                  </a:lnTo>
                  <a:lnTo>
                    <a:pt x="49596" y="81975"/>
                  </a:lnTo>
                  <a:lnTo>
                    <a:pt x="49838" y="81234"/>
                  </a:lnTo>
                  <a:lnTo>
                    <a:pt x="49838" y="80493"/>
                  </a:lnTo>
                  <a:lnTo>
                    <a:pt x="49838" y="79876"/>
                  </a:lnTo>
                  <a:lnTo>
                    <a:pt x="49838" y="79382"/>
                  </a:lnTo>
                  <a:lnTo>
                    <a:pt x="49838" y="78641"/>
                  </a:lnTo>
                  <a:lnTo>
                    <a:pt x="49838" y="77901"/>
                  </a:lnTo>
                  <a:lnTo>
                    <a:pt x="49838" y="77283"/>
                  </a:lnTo>
                  <a:lnTo>
                    <a:pt x="49838" y="76543"/>
                  </a:lnTo>
                  <a:lnTo>
                    <a:pt x="49838" y="75802"/>
                  </a:lnTo>
                  <a:lnTo>
                    <a:pt x="49596" y="75432"/>
                  </a:lnTo>
                  <a:lnTo>
                    <a:pt x="49596" y="74691"/>
                  </a:lnTo>
                  <a:lnTo>
                    <a:pt x="49354" y="74197"/>
                  </a:lnTo>
                  <a:lnTo>
                    <a:pt x="49233" y="73456"/>
                  </a:lnTo>
                  <a:lnTo>
                    <a:pt x="49233" y="72839"/>
                  </a:lnTo>
                  <a:lnTo>
                    <a:pt x="48991" y="72345"/>
                  </a:lnTo>
                  <a:lnTo>
                    <a:pt x="48750" y="71604"/>
                  </a:lnTo>
                  <a:lnTo>
                    <a:pt x="48508" y="70864"/>
                  </a:lnTo>
                  <a:lnTo>
                    <a:pt x="48266" y="70493"/>
                  </a:lnTo>
                  <a:lnTo>
                    <a:pt x="48024" y="69753"/>
                  </a:lnTo>
                  <a:lnTo>
                    <a:pt x="47540" y="69012"/>
                  </a:lnTo>
                  <a:lnTo>
                    <a:pt x="47298" y="68395"/>
                  </a:lnTo>
                  <a:lnTo>
                    <a:pt x="47056" y="67901"/>
                  </a:lnTo>
                  <a:lnTo>
                    <a:pt x="47056" y="67160"/>
                  </a:lnTo>
                  <a:lnTo>
                    <a:pt x="47056" y="66666"/>
                  </a:lnTo>
                  <a:lnTo>
                    <a:pt x="46935" y="66172"/>
                  </a:lnTo>
                  <a:lnTo>
                    <a:pt x="47056" y="65802"/>
                  </a:lnTo>
                  <a:lnTo>
                    <a:pt x="47056" y="65308"/>
                  </a:lnTo>
                  <a:lnTo>
                    <a:pt x="47298" y="65061"/>
                  </a:lnTo>
                  <a:lnTo>
                    <a:pt x="47540" y="64567"/>
                  </a:lnTo>
                  <a:lnTo>
                    <a:pt x="47782" y="64320"/>
                  </a:lnTo>
                  <a:lnTo>
                    <a:pt x="48266" y="64074"/>
                  </a:lnTo>
                  <a:lnTo>
                    <a:pt x="48991" y="64074"/>
                  </a:lnTo>
                  <a:lnTo>
                    <a:pt x="49354" y="63827"/>
                  </a:lnTo>
                  <a:lnTo>
                    <a:pt x="50080" y="63827"/>
                  </a:lnTo>
                  <a:lnTo>
                    <a:pt x="50806" y="63827"/>
                  </a:lnTo>
                  <a:lnTo>
                    <a:pt x="51532" y="63827"/>
                  </a:lnTo>
                  <a:lnTo>
                    <a:pt x="52137" y="63827"/>
                  </a:lnTo>
                  <a:lnTo>
                    <a:pt x="52862" y="63580"/>
                  </a:lnTo>
                  <a:lnTo>
                    <a:pt x="53830" y="63580"/>
                  </a:lnTo>
                  <a:lnTo>
                    <a:pt x="54919" y="63580"/>
                  </a:lnTo>
                  <a:lnTo>
                    <a:pt x="55887" y="63456"/>
                  </a:lnTo>
                  <a:lnTo>
                    <a:pt x="56733" y="63209"/>
                  </a:lnTo>
                  <a:lnTo>
                    <a:pt x="57701" y="62962"/>
                  </a:lnTo>
                  <a:lnTo>
                    <a:pt x="58790" y="62469"/>
                  </a:lnTo>
                  <a:lnTo>
                    <a:pt x="59758" y="61975"/>
                  </a:lnTo>
                  <a:lnTo>
                    <a:pt x="60967" y="61481"/>
                  </a:lnTo>
                  <a:lnTo>
                    <a:pt x="62056" y="61111"/>
                  </a:lnTo>
                  <a:lnTo>
                    <a:pt x="63387" y="60617"/>
                  </a:lnTo>
                  <a:lnTo>
                    <a:pt x="64596" y="60123"/>
                  </a:lnTo>
                  <a:lnTo>
                    <a:pt x="65927" y="59629"/>
                  </a:lnTo>
                  <a:lnTo>
                    <a:pt x="67137" y="59382"/>
                  </a:lnTo>
                  <a:lnTo>
                    <a:pt x="68467" y="58888"/>
                  </a:lnTo>
                  <a:lnTo>
                    <a:pt x="69677" y="58518"/>
                  </a:lnTo>
                  <a:lnTo>
                    <a:pt x="71008" y="58271"/>
                  </a:lnTo>
                  <a:lnTo>
                    <a:pt x="72217" y="58024"/>
                  </a:lnTo>
                  <a:lnTo>
                    <a:pt x="73306" y="57777"/>
                  </a:lnTo>
                  <a:lnTo>
                    <a:pt x="74274" y="57777"/>
                  </a:lnTo>
                  <a:lnTo>
                    <a:pt x="75120" y="57777"/>
                  </a:lnTo>
                  <a:lnTo>
                    <a:pt x="76088" y="57777"/>
                  </a:lnTo>
                  <a:lnTo>
                    <a:pt x="76814" y="58024"/>
                  </a:lnTo>
                  <a:lnTo>
                    <a:pt x="77419" y="58271"/>
                  </a:lnTo>
                  <a:lnTo>
                    <a:pt x="78387" y="58765"/>
                  </a:lnTo>
                  <a:lnTo>
                    <a:pt x="79475" y="59135"/>
                  </a:lnTo>
                  <a:lnTo>
                    <a:pt x="80927" y="59876"/>
                  </a:lnTo>
                  <a:lnTo>
                    <a:pt x="82258" y="60617"/>
                  </a:lnTo>
                  <a:lnTo>
                    <a:pt x="84072" y="61234"/>
                  </a:lnTo>
                  <a:lnTo>
                    <a:pt x="85766" y="61975"/>
                  </a:lnTo>
                  <a:lnTo>
                    <a:pt x="87580" y="62962"/>
                  </a:lnTo>
                  <a:lnTo>
                    <a:pt x="89395" y="63456"/>
                  </a:lnTo>
                  <a:lnTo>
                    <a:pt x="91209" y="64074"/>
                  </a:lnTo>
                  <a:lnTo>
                    <a:pt x="92903" y="64814"/>
                  </a:lnTo>
                  <a:lnTo>
                    <a:pt x="94717" y="65555"/>
                  </a:lnTo>
                  <a:lnTo>
                    <a:pt x="96290" y="66049"/>
                  </a:lnTo>
                  <a:lnTo>
                    <a:pt x="97741" y="66666"/>
                  </a:lnTo>
                  <a:lnTo>
                    <a:pt x="99072" y="66913"/>
                  </a:lnTo>
                  <a:lnTo>
                    <a:pt x="100040" y="67407"/>
                  </a:lnTo>
                  <a:lnTo>
                    <a:pt x="101129" y="67407"/>
                  </a:lnTo>
                  <a:lnTo>
                    <a:pt x="102096" y="67654"/>
                  </a:lnTo>
                  <a:lnTo>
                    <a:pt x="102701" y="67654"/>
                  </a:lnTo>
                  <a:lnTo>
                    <a:pt x="103911" y="67901"/>
                  </a:lnTo>
                  <a:lnTo>
                    <a:pt x="104758" y="67901"/>
                  </a:lnTo>
                  <a:lnTo>
                    <a:pt x="105725" y="67901"/>
                  </a:lnTo>
                  <a:lnTo>
                    <a:pt x="106693" y="67901"/>
                  </a:lnTo>
                  <a:lnTo>
                    <a:pt x="107540" y="67901"/>
                  </a:lnTo>
                  <a:lnTo>
                    <a:pt x="108508" y="67654"/>
                  </a:lnTo>
                  <a:lnTo>
                    <a:pt x="109354" y="67654"/>
                  </a:lnTo>
                  <a:lnTo>
                    <a:pt x="110080" y="67654"/>
                  </a:lnTo>
                  <a:lnTo>
                    <a:pt x="111048" y="67407"/>
                  </a:lnTo>
                  <a:lnTo>
                    <a:pt x="111653" y="67407"/>
                  </a:lnTo>
                  <a:lnTo>
                    <a:pt x="112137" y="67160"/>
                  </a:lnTo>
                  <a:lnTo>
                    <a:pt x="112862" y="66913"/>
                  </a:lnTo>
                  <a:lnTo>
                    <a:pt x="113588" y="66666"/>
                  </a:lnTo>
                  <a:lnTo>
                    <a:pt x="113951" y="66419"/>
                  </a:lnTo>
                  <a:lnTo>
                    <a:pt x="114435" y="66172"/>
                  </a:lnTo>
                  <a:lnTo>
                    <a:pt x="115161" y="66049"/>
                  </a:lnTo>
                  <a:lnTo>
                    <a:pt x="115887" y="65802"/>
                  </a:lnTo>
                  <a:lnTo>
                    <a:pt x="116491" y="65308"/>
                  </a:lnTo>
                  <a:lnTo>
                    <a:pt x="117217" y="65061"/>
                  </a:lnTo>
                  <a:lnTo>
                    <a:pt x="117701" y="64814"/>
                  </a:lnTo>
                  <a:lnTo>
                    <a:pt x="118427" y="64567"/>
                  </a:lnTo>
                  <a:lnTo>
                    <a:pt x="118790" y="64074"/>
                  </a:lnTo>
                  <a:lnTo>
                    <a:pt x="119274" y="63827"/>
                  </a:lnTo>
                  <a:lnTo>
                    <a:pt x="119516" y="63456"/>
                  </a:lnTo>
                  <a:lnTo>
                    <a:pt x="119758" y="62962"/>
                  </a:lnTo>
                  <a:lnTo>
                    <a:pt x="120000" y="62469"/>
                  </a:lnTo>
                  <a:lnTo>
                    <a:pt x="120000" y="61728"/>
                  </a:lnTo>
                  <a:lnTo>
                    <a:pt x="119758" y="61234"/>
                  </a:lnTo>
                  <a:lnTo>
                    <a:pt x="119274" y="60617"/>
                  </a:lnTo>
                  <a:lnTo>
                    <a:pt x="118790" y="59876"/>
                  </a:lnTo>
                  <a:lnTo>
                    <a:pt x="118427" y="59135"/>
                  </a:lnTo>
                  <a:lnTo>
                    <a:pt x="117943" y="58765"/>
                  </a:lnTo>
                  <a:lnTo>
                    <a:pt x="117217" y="58024"/>
                  </a:lnTo>
                  <a:lnTo>
                    <a:pt x="116733" y="57530"/>
                  </a:lnTo>
                  <a:lnTo>
                    <a:pt x="116250" y="57037"/>
                  </a:lnTo>
                  <a:lnTo>
                    <a:pt x="115645" y="56790"/>
                  </a:lnTo>
                  <a:lnTo>
                    <a:pt x="114919" y="56419"/>
                  </a:lnTo>
                  <a:lnTo>
                    <a:pt x="114193" y="55925"/>
                  </a:lnTo>
                  <a:lnTo>
                    <a:pt x="113588" y="55432"/>
                  </a:lnTo>
                  <a:lnTo>
                    <a:pt x="112620" y="55185"/>
                  </a:lnTo>
                  <a:lnTo>
                    <a:pt x="111653" y="54691"/>
                  </a:lnTo>
                  <a:lnTo>
                    <a:pt x="110564" y="54197"/>
                  </a:lnTo>
                  <a:lnTo>
                    <a:pt x="109354" y="54074"/>
                  </a:lnTo>
                  <a:lnTo>
                    <a:pt x="108024" y="53580"/>
                  </a:lnTo>
                  <a:lnTo>
                    <a:pt x="106693" y="53333"/>
                  </a:lnTo>
                  <a:lnTo>
                    <a:pt x="105241" y="52592"/>
                  </a:lnTo>
                  <a:lnTo>
                    <a:pt x="104153" y="52345"/>
                  </a:lnTo>
                  <a:lnTo>
                    <a:pt x="102943" y="52098"/>
                  </a:lnTo>
                  <a:lnTo>
                    <a:pt x="102338" y="51851"/>
                  </a:lnTo>
                  <a:lnTo>
                    <a:pt x="101612" y="51728"/>
                  </a:lnTo>
                  <a:lnTo>
                    <a:pt x="101129" y="51481"/>
                  </a:lnTo>
                  <a:lnTo>
                    <a:pt x="100403" y="51234"/>
                  </a:lnTo>
                  <a:lnTo>
                    <a:pt x="100040" y="51234"/>
                  </a:lnTo>
                  <a:lnTo>
                    <a:pt x="99556" y="50987"/>
                  </a:lnTo>
                  <a:lnTo>
                    <a:pt x="99072" y="50740"/>
                  </a:lnTo>
                  <a:lnTo>
                    <a:pt x="98588" y="50246"/>
                  </a:lnTo>
                  <a:lnTo>
                    <a:pt x="97862" y="50000"/>
                  </a:lnTo>
                  <a:lnTo>
                    <a:pt x="97016" y="49506"/>
                  </a:lnTo>
                  <a:lnTo>
                    <a:pt x="96048" y="49135"/>
                  </a:lnTo>
                  <a:lnTo>
                    <a:pt x="94717" y="48641"/>
                  </a:lnTo>
                  <a:lnTo>
                    <a:pt x="93508" y="47901"/>
                  </a:lnTo>
                  <a:lnTo>
                    <a:pt x="91935" y="47160"/>
                  </a:lnTo>
                  <a:lnTo>
                    <a:pt x="90362" y="46543"/>
                  </a:lnTo>
                  <a:lnTo>
                    <a:pt x="88911" y="45802"/>
                  </a:lnTo>
                  <a:lnTo>
                    <a:pt x="87580" y="45308"/>
                  </a:lnTo>
                  <a:lnTo>
                    <a:pt x="86370" y="44691"/>
                  </a:lnTo>
                  <a:lnTo>
                    <a:pt x="85040" y="44444"/>
                  </a:lnTo>
                  <a:lnTo>
                    <a:pt x="83951" y="43950"/>
                  </a:lnTo>
                  <a:lnTo>
                    <a:pt x="82741" y="43703"/>
                  </a:lnTo>
                  <a:lnTo>
                    <a:pt x="81653" y="43209"/>
                  </a:lnTo>
                  <a:lnTo>
                    <a:pt x="80443" y="42962"/>
                  </a:lnTo>
                  <a:lnTo>
                    <a:pt x="79354" y="42716"/>
                  </a:lnTo>
                  <a:lnTo>
                    <a:pt x="78387" y="42716"/>
                  </a:lnTo>
                  <a:lnTo>
                    <a:pt x="77177" y="42469"/>
                  </a:lnTo>
                  <a:lnTo>
                    <a:pt x="76330" y="42345"/>
                  </a:lnTo>
                  <a:lnTo>
                    <a:pt x="75362" y="42345"/>
                  </a:lnTo>
                  <a:lnTo>
                    <a:pt x="74516" y="42469"/>
                  </a:lnTo>
                  <a:lnTo>
                    <a:pt x="73064" y="42469"/>
                  </a:lnTo>
                  <a:lnTo>
                    <a:pt x="71733" y="42716"/>
                  </a:lnTo>
                  <a:lnTo>
                    <a:pt x="70282" y="42716"/>
                  </a:lnTo>
                  <a:lnTo>
                    <a:pt x="68467" y="42962"/>
                  </a:lnTo>
                  <a:lnTo>
                    <a:pt x="66653" y="43209"/>
                  </a:lnTo>
                  <a:lnTo>
                    <a:pt x="64838" y="43703"/>
                  </a:lnTo>
                  <a:lnTo>
                    <a:pt x="63024" y="44197"/>
                  </a:lnTo>
                  <a:lnTo>
                    <a:pt x="61088" y="44691"/>
                  </a:lnTo>
                  <a:lnTo>
                    <a:pt x="59032" y="44814"/>
                  </a:lnTo>
                  <a:lnTo>
                    <a:pt x="57217" y="45308"/>
                  </a:lnTo>
                  <a:lnTo>
                    <a:pt x="55645" y="45802"/>
                  </a:lnTo>
                  <a:lnTo>
                    <a:pt x="54193" y="46296"/>
                  </a:lnTo>
                  <a:lnTo>
                    <a:pt x="52620" y="46543"/>
                  </a:lnTo>
                  <a:lnTo>
                    <a:pt x="51774" y="46790"/>
                  </a:lnTo>
                  <a:lnTo>
                    <a:pt x="50806" y="46790"/>
                  </a:lnTo>
                  <a:lnTo>
                    <a:pt x="50322" y="47037"/>
                  </a:lnTo>
                  <a:lnTo>
                    <a:pt x="49838" y="46790"/>
                  </a:lnTo>
                  <a:lnTo>
                    <a:pt x="49233" y="46296"/>
                  </a:lnTo>
                  <a:lnTo>
                    <a:pt x="48266" y="45555"/>
                  </a:lnTo>
                  <a:lnTo>
                    <a:pt x="47298" y="44444"/>
                  </a:lnTo>
                  <a:lnTo>
                    <a:pt x="46209" y="43209"/>
                  </a:lnTo>
                  <a:lnTo>
                    <a:pt x="45000" y="41604"/>
                  </a:lnTo>
                  <a:lnTo>
                    <a:pt x="43911" y="40123"/>
                  </a:lnTo>
                  <a:lnTo>
                    <a:pt x="42701" y="38518"/>
                  </a:lnTo>
                  <a:lnTo>
                    <a:pt x="41370" y="36913"/>
                  </a:lnTo>
                  <a:lnTo>
                    <a:pt x="40403" y="35308"/>
                  </a:lnTo>
                  <a:lnTo>
                    <a:pt x="39314" y="33580"/>
                  </a:lnTo>
                  <a:lnTo>
                    <a:pt x="38346" y="32469"/>
                  </a:lnTo>
                  <a:lnTo>
                    <a:pt x="37741" y="31234"/>
                  </a:lnTo>
                  <a:lnTo>
                    <a:pt x="37016" y="30370"/>
                  </a:lnTo>
                  <a:lnTo>
                    <a:pt x="36774" y="29382"/>
                  </a:lnTo>
                  <a:lnTo>
                    <a:pt x="36774" y="29135"/>
                  </a:lnTo>
                  <a:lnTo>
                    <a:pt x="36774" y="28888"/>
                  </a:lnTo>
                  <a:lnTo>
                    <a:pt x="37016" y="28641"/>
                  </a:lnTo>
                  <a:lnTo>
                    <a:pt x="37500" y="28641"/>
                  </a:lnTo>
                  <a:lnTo>
                    <a:pt x="37862" y="28395"/>
                  </a:lnTo>
                  <a:lnTo>
                    <a:pt x="38588" y="28148"/>
                  </a:lnTo>
                  <a:lnTo>
                    <a:pt x="39556" y="28024"/>
                  </a:lnTo>
                  <a:lnTo>
                    <a:pt x="40403" y="27777"/>
                  </a:lnTo>
                  <a:lnTo>
                    <a:pt x="41370" y="27530"/>
                  </a:lnTo>
                  <a:lnTo>
                    <a:pt x="42459" y="27283"/>
                  </a:lnTo>
                  <a:lnTo>
                    <a:pt x="43669" y="27037"/>
                  </a:lnTo>
                  <a:lnTo>
                    <a:pt x="44758" y="26790"/>
                  </a:lnTo>
                  <a:lnTo>
                    <a:pt x="45967" y="26790"/>
                  </a:lnTo>
                  <a:lnTo>
                    <a:pt x="47056" y="26296"/>
                  </a:lnTo>
                  <a:lnTo>
                    <a:pt x="48024" y="26049"/>
                  </a:lnTo>
                  <a:lnTo>
                    <a:pt x="49233" y="25679"/>
                  </a:lnTo>
                  <a:lnTo>
                    <a:pt x="50322" y="25432"/>
                  </a:lnTo>
                  <a:lnTo>
                    <a:pt x="51290" y="24691"/>
                  </a:lnTo>
                  <a:lnTo>
                    <a:pt x="52620" y="23950"/>
                  </a:lnTo>
                  <a:lnTo>
                    <a:pt x="54072" y="23333"/>
                  </a:lnTo>
                  <a:lnTo>
                    <a:pt x="55645" y="22345"/>
                  </a:lnTo>
                  <a:lnTo>
                    <a:pt x="57217" y="21111"/>
                  </a:lnTo>
                  <a:lnTo>
                    <a:pt x="58790" y="20246"/>
                  </a:lnTo>
                  <a:lnTo>
                    <a:pt x="60725" y="19012"/>
                  </a:lnTo>
                  <a:lnTo>
                    <a:pt x="62540" y="17901"/>
                  </a:lnTo>
                  <a:lnTo>
                    <a:pt x="64112" y="16666"/>
                  </a:lnTo>
                  <a:lnTo>
                    <a:pt x="65927" y="15555"/>
                  </a:lnTo>
                  <a:lnTo>
                    <a:pt x="67379" y="14074"/>
                  </a:lnTo>
                  <a:lnTo>
                    <a:pt x="68709" y="13209"/>
                  </a:lnTo>
                  <a:lnTo>
                    <a:pt x="70161" y="11975"/>
                  </a:lnTo>
                  <a:lnTo>
                    <a:pt x="71008" y="11111"/>
                  </a:lnTo>
                  <a:lnTo>
                    <a:pt x="71975" y="10370"/>
                  </a:lnTo>
                  <a:lnTo>
                    <a:pt x="72459" y="9629"/>
                  </a:lnTo>
                  <a:lnTo>
                    <a:pt x="72580" y="9012"/>
                  </a:lnTo>
                  <a:lnTo>
                    <a:pt x="72822" y="8271"/>
                  </a:lnTo>
                  <a:lnTo>
                    <a:pt x="73064" y="7530"/>
                  </a:lnTo>
                  <a:lnTo>
                    <a:pt x="73064" y="6913"/>
                  </a:lnTo>
                  <a:lnTo>
                    <a:pt x="73064" y="6172"/>
                  </a:lnTo>
                  <a:lnTo>
                    <a:pt x="72822" y="5185"/>
                  </a:lnTo>
                  <a:lnTo>
                    <a:pt x="72822" y="4567"/>
                  </a:lnTo>
                  <a:lnTo>
                    <a:pt x="72580" y="3827"/>
                  </a:lnTo>
                  <a:lnTo>
                    <a:pt x="72217" y="3086"/>
                  </a:lnTo>
                  <a:lnTo>
                    <a:pt x="71975" y="2345"/>
                  </a:lnTo>
                  <a:lnTo>
                    <a:pt x="71491" y="1728"/>
                  </a:lnTo>
                  <a:lnTo>
                    <a:pt x="71008" y="1234"/>
                  </a:lnTo>
                  <a:lnTo>
                    <a:pt x="70524" y="740"/>
                  </a:lnTo>
                  <a:lnTo>
                    <a:pt x="70161" y="493"/>
                  </a:lnTo>
                  <a:lnTo>
                    <a:pt x="69677" y="0"/>
                  </a:lnTo>
                  <a:lnTo>
                    <a:pt x="69193" y="0"/>
                  </a:lnTo>
                  <a:lnTo>
                    <a:pt x="68467" y="0"/>
                  </a:lnTo>
                  <a:lnTo>
                    <a:pt x="67862" y="246"/>
                  </a:lnTo>
                  <a:lnTo>
                    <a:pt x="67137" y="493"/>
                  </a:lnTo>
                  <a:lnTo>
                    <a:pt x="66411" y="987"/>
                  </a:lnTo>
                  <a:lnTo>
                    <a:pt x="65564" y="1234"/>
                  </a:lnTo>
                  <a:lnTo>
                    <a:pt x="64838" y="1728"/>
                  </a:lnTo>
                  <a:lnTo>
                    <a:pt x="63870" y="2345"/>
                  </a:lnTo>
                  <a:lnTo>
                    <a:pt x="63024" y="2839"/>
                  </a:lnTo>
                  <a:lnTo>
                    <a:pt x="62056" y="3333"/>
                  </a:lnTo>
                  <a:lnTo>
                    <a:pt x="61088" y="4074"/>
                  </a:lnTo>
                  <a:lnTo>
                    <a:pt x="60241" y="4691"/>
                  </a:lnTo>
                  <a:lnTo>
                    <a:pt x="59516" y="5432"/>
                  </a:lnTo>
                  <a:lnTo>
                    <a:pt x="58669" y="5925"/>
                  </a:lnTo>
                  <a:lnTo>
                    <a:pt x="57943" y="6666"/>
                  </a:lnTo>
                  <a:lnTo>
                    <a:pt x="56975" y="7037"/>
                  </a:lnTo>
                  <a:lnTo>
                    <a:pt x="56491" y="7777"/>
                  </a:lnTo>
                  <a:lnTo>
                    <a:pt x="55887" y="8024"/>
                  </a:lnTo>
                  <a:lnTo>
                    <a:pt x="54919" y="8765"/>
                  </a:lnTo>
                  <a:lnTo>
                    <a:pt x="54072" y="9382"/>
                  </a:lnTo>
                  <a:lnTo>
                    <a:pt x="53346" y="9876"/>
                  </a:lnTo>
                  <a:lnTo>
                    <a:pt x="52137" y="10617"/>
                  </a:lnTo>
                  <a:lnTo>
                    <a:pt x="51290" y="11358"/>
                  </a:lnTo>
                  <a:lnTo>
                    <a:pt x="50080" y="11975"/>
                  </a:lnTo>
                  <a:lnTo>
                    <a:pt x="49233" y="12716"/>
                  </a:lnTo>
                  <a:lnTo>
                    <a:pt x="48266" y="13456"/>
                  </a:lnTo>
                  <a:lnTo>
                    <a:pt x="47056" y="13950"/>
                  </a:lnTo>
                  <a:lnTo>
                    <a:pt x="46209" y="14567"/>
                  </a:lnTo>
                  <a:lnTo>
                    <a:pt x="45241" y="15061"/>
                  </a:lnTo>
                  <a:lnTo>
                    <a:pt x="44395" y="15555"/>
                  </a:lnTo>
                  <a:lnTo>
                    <a:pt x="43669" y="16296"/>
                  </a:lnTo>
                  <a:lnTo>
                    <a:pt x="42701" y="16419"/>
                  </a:lnTo>
                  <a:lnTo>
                    <a:pt x="42096" y="16666"/>
                  </a:lnTo>
                  <a:lnTo>
                    <a:pt x="41370" y="16913"/>
                  </a:lnTo>
                  <a:lnTo>
                    <a:pt x="40645" y="17160"/>
                  </a:lnTo>
                  <a:lnTo>
                    <a:pt x="39798" y="17160"/>
                  </a:lnTo>
                  <a:lnTo>
                    <a:pt x="39072" y="17160"/>
                  </a:lnTo>
                  <a:lnTo>
                    <a:pt x="38104" y="16913"/>
                  </a:lnTo>
                  <a:lnTo>
                    <a:pt x="37258" y="16666"/>
                  </a:lnTo>
                  <a:lnTo>
                    <a:pt x="36290" y="16419"/>
                  </a:lnTo>
                  <a:lnTo>
                    <a:pt x="35443" y="16296"/>
                  </a:lnTo>
                  <a:lnTo>
                    <a:pt x="34475" y="16049"/>
                  </a:lnTo>
                  <a:lnTo>
                    <a:pt x="33508" y="15555"/>
                  </a:lnTo>
                  <a:lnTo>
                    <a:pt x="32661" y="15308"/>
                  </a:lnTo>
                  <a:lnTo>
                    <a:pt x="31693" y="15061"/>
                  </a:lnTo>
                  <a:lnTo>
                    <a:pt x="30846" y="14567"/>
                  </a:lnTo>
                  <a:lnTo>
                    <a:pt x="29879" y="14320"/>
                  </a:lnTo>
                  <a:lnTo>
                    <a:pt x="29153" y="14074"/>
                  </a:lnTo>
                  <a:lnTo>
                    <a:pt x="28548" y="13950"/>
                  </a:lnTo>
                  <a:lnTo>
                    <a:pt x="27580" y="13456"/>
                  </a:lnTo>
                  <a:lnTo>
                    <a:pt x="26370" y="13209"/>
                  </a:lnTo>
                  <a:lnTo>
                    <a:pt x="24798" y="12716"/>
                  </a:lnTo>
                  <a:lnTo>
                    <a:pt x="23225" y="12222"/>
                  </a:lnTo>
                  <a:lnTo>
                    <a:pt x="21411" y="11728"/>
                  </a:lnTo>
                  <a:lnTo>
                    <a:pt x="19717" y="11358"/>
                  </a:lnTo>
                  <a:lnTo>
                    <a:pt x="17661" y="10617"/>
                  </a:lnTo>
                  <a:lnTo>
                    <a:pt x="15846" y="10123"/>
                  </a:lnTo>
                  <a:lnTo>
                    <a:pt x="14032" y="9629"/>
                  </a:lnTo>
                  <a:lnTo>
                    <a:pt x="12459" y="9012"/>
                  </a:lnTo>
                  <a:lnTo>
                    <a:pt x="10524" y="8518"/>
                  </a:lnTo>
                  <a:lnTo>
                    <a:pt x="9193" y="8271"/>
                  </a:lnTo>
                  <a:lnTo>
                    <a:pt x="7983" y="7777"/>
                  </a:lnTo>
                  <a:lnTo>
                    <a:pt x="7379" y="7530"/>
                  </a:lnTo>
                  <a:lnTo>
                    <a:pt x="6653" y="7283"/>
                  </a:lnTo>
                  <a:lnTo>
                    <a:pt x="6411" y="7283"/>
                  </a:lnTo>
                  <a:lnTo>
                    <a:pt x="6411" y="7283"/>
                  </a:lnTo>
                  <a:close/>
                </a:path>
              </a:pathLst>
            </a:custGeom>
            <a:solidFill>
              <a:srgbClr val="5466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7" name="Google Shape;297;p34"/>
            <p:cNvSpPr/>
            <p:nvPr/>
          </p:nvSpPr>
          <p:spPr>
            <a:xfrm>
              <a:off x="4577" y="3046"/>
              <a:ext cx="43" cy="43"/>
            </a:xfrm>
            <a:custGeom>
              <a:rect b="b" l="l" r="r" t="t"/>
              <a:pathLst>
                <a:path extrusionOk="0" h="120000" w="120000">
                  <a:moveTo>
                    <a:pt x="0" y="96000"/>
                  </a:moveTo>
                  <a:lnTo>
                    <a:pt x="0" y="93176"/>
                  </a:lnTo>
                  <a:lnTo>
                    <a:pt x="0" y="90352"/>
                  </a:lnTo>
                  <a:lnTo>
                    <a:pt x="0" y="84705"/>
                  </a:lnTo>
                  <a:lnTo>
                    <a:pt x="2790" y="80470"/>
                  </a:lnTo>
                  <a:lnTo>
                    <a:pt x="5581" y="72000"/>
                  </a:lnTo>
                  <a:lnTo>
                    <a:pt x="8372" y="66352"/>
                  </a:lnTo>
                  <a:lnTo>
                    <a:pt x="11162" y="60705"/>
                  </a:lnTo>
                  <a:lnTo>
                    <a:pt x="12558" y="53647"/>
                  </a:lnTo>
                  <a:lnTo>
                    <a:pt x="15348" y="45176"/>
                  </a:lnTo>
                  <a:lnTo>
                    <a:pt x="18139" y="39529"/>
                  </a:lnTo>
                  <a:lnTo>
                    <a:pt x="18139" y="33882"/>
                  </a:lnTo>
                  <a:lnTo>
                    <a:pt x="20930" y="28235"/>
                  </a:lnTo>
                  <a:lnTo>
                    <a:pt x="26511" y="21176"/>
                  </a:lnTo>
                  <a:lnTo>
                    <a:pt x="29302" y="15529"/>
                  </a:lnTo>
                  <a:lnTo>
                    <a:pt x="34883" y="9882"/>
                  </a:lnTo>
                  <a:lnTo>
                    <a:pt x="37674" y="7058"/>
                  </a:lnTo>
                  <a:lnTo>
                    <a:pt x="39069" y="4235"/>
                  </a:lnTo>
                  <a:lnTo>
                    <a:pt x="44651" y="9882"/>
                  </a:lnTo>
                  <a:lnTo>
                    <a:pt x="47441" y="12705"/>
                  </a:lnTo>
                  <a:lnTo>
                    <a:pt x="55813" y="7058"/>
                  </a:lnTo>
                  <a:lnTo>
                    <a:pt x="64186" y="4235"/>
                  </a:lnTo>
                  <a:lnTo>
                    <a:pt x="73953" y="1411"/>
                  </a:lnTo>
                  <a:lnTo>
                    <a:pt x="82325" y="1411"/>
                  </a:lnTo>
                  <a:lnTo>
                    <a:pt x="90697" y="0"/>
                  </a:lnTo>
                  <a:lnTo>
                    <a:pt x="92093" y="1411"/>
                  </a:lnTo>
                  <a:lnTo>
                    <a:pt x="94883" y="7058"/>
                  </a:lnTo>
                  <a:lnTo>
                    <a:pt x="97674" y="12705"/>
                  </a:lnTo>
                  <a:lnTo>
                    <a:pt x="100465" y="15529"/>
                  </a:lnTo>
                  <a:lnTo>
                    <a:pt x="108837" y="15529"/>
                  </a:lnTo>
                  <a:lnTo>
                    <a:pt x="114418" y="21176"/>
                  </a:lnTo>
                  <a:lnTo>
                    <a:pt x="120000" y="26823"/>
                  </a:lnTo>
                  <a:lnTo>
                    <a:pt x="120000" y="33882"/>
                  </a:lnTo>
                  <a:lnTo>
                    <a:pt x="120000" y="42352"/>
                  </a:lnTo>
                  <a:lnTo>
                    <a:pt x="111627" y="50823"/>
                  </a:lnTo>
                  <a:lnTo>
                    <a:pt x="103255" y="53647"/>
                  </a:lnTo>
                  <a:lnTo>
                    <a:pt x="97674" y="55058"/>
                  </a:lnTo>
                  <a:lnTo>
                    <a:pt x="92093" y="57882"/>
                  </a:lnTo>
                  <a:lnTo>
                    <a:pt x="90697" y="60705"/>
                  </a:lnTo>
                  <a:lnTo>
                    <a:pt x="85116" y="66352"/>
                  </a:lnTo>
                  <a:lnTo>
                    <a:pt x="87906" y="72000"/>
                  </a:lnTo>
                  <a:lnTo>
                    <a:pt x="92093" y="77647"/>
                  </a:lnTo>
                  <a:lnTo>
                    <a:pt x="100465" y="81882"/>
                  </a:lnTo>
                  <a:lnTo>
                    <a:pt x="103255" y="84705"/>
                  </a:lnTo>
                  <a:lnTo>
                    <a:pt x="100465" y="90352"/>
                  </a:lnTo>
                  <a:lnTo>
                    <a:pt x="94883" y="93176"/>
                  </a:lnTo>
                  <a:lnTo>
                    <a:pt x="90697" y="96000"/>
                  </a:lnTo>
                  <a:lnTo>
                    <a:pt x="85116" y="96000"/>
                  </a:lnTo>
                  <a:lnTo>
                    <a:pt x="79534" y="98823"/>
                  </a:lnTo>
                  <a:lnTo>
                    <a:pt x="73953" y="101647"/>
                  </a:lnTo>
                  <a:lnTo>
                    <a:pt x="68372" y="101647"/>
                  </a:lnTo>
                  <a:lnTo>
                    <a:pt x="64186" y="101647"/>
                  </a:lnTo>
                  <a:lnTo>
                    <a:pt x="61395" y="104470"/>
                  </a:lnTo>
                  <a:lnTo>
                    <a:pt x="53023" y="108705"/>
                  </a:lnTo>
                  <a:lnTo>
                    <a:pt x="47441" y="114352"/>
                  </a:lnTo>
                  <a:lnTo>
                    <a:pt x="39069" y="117176"/>
                  </a:lnTo>
                  <a:lnTo>
                    <a:pt x="37674" y="120000"/>
                  </a:lnTo>
                  <a:lnTo>
                    <a:pt x="0" y="96000"/>
                  </a:lnTo>
                  <a:lnTo>
                    <a:pt x="0" y="96000"/>
                  </a:lnTo>
                  <a:close/>
                </a:path>
              </a:pathLst>
            </a:custGeom>
            <a:solidFill>
              <a:srgbClr val="A67A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8" name="Google Shape;298;p34"/>
            <p:cNvSpPr/>
            <p:nvPr/>
          </p:nvSpPr>
          <p:spPr>
            <a:xfrm>
              <a:off x="4427" y="3093"/>
              <a:ext cx="85" cy="121"/>
            </a:xfrm>
            <a:custGeom>
              <a:rect b="b" l="l" r="r" t="t"/>
              <a:pathLst>
                <a:path extrusionOk="0" h="120000" w="120000">
                  <a:moveTo>
                    <a:pt x="59649" y="0"/>
                  </a:moveTo>
                  <a:lnTo>
                    <a:pt x="56842" y="0"/>
                  </a:lnTo>
                  <a:lnTo>
                    <a:pt x="54736" y="0"/>
                  </a:lnTo>
                  <a:lnTo>
                    <a:pt x="51929" y="0"/>
                  </a:lnTo>
                  <a:lnTo>
                    <a:pt x="49122" y="995"/>
                  </a:lnTo>
                  <a:lnTo>
                    <a:pt x="47719" y="1493"/>
                  </a:lnTo>
                  <a:lnTo>
                    <a:pt x="44912" y="3485"/>
                  </a:lnTo>
                  <a:lnTo>
                    <a:pt x="42807" y="4481"/>
                  </a:lnTo>
                  <a:lnTo>
                    <a:pt x="40000" y="7468"/>
                  </a:lnTo>
                  <a:lnTo>
                    <a:pt x="37192" y="9460"/>
                  </a:lnTo>
                  <a:lnTo>
                    <a:pt x="34385" y="11950"/>
                  </a:lnTo>
                  <a:lnTo>
                    <a:pt x="31578" y="13941"/>
                  </a:lnTo>
                  <a:lnTo>
                    <a:pt x="29473" y="16929"/>
                  </a:lnTo>
                  <a:lnTo>
                    <a:pt x="26666" y="19917"/>
                  </a:lnTo>
                  <a:lnTo>
                    <a:pt x="25263" y="22406"/>
                  </a:lnTo>
                  <a:lnTo>
                    <a:pt x="22456" y="25394"/>
                  </a:lnTo>
                  <a:lnTo>
                    <a:pt x="22456" y="29377"/>
                  </a:lnTo>
                  <a:lnTo>
                    <a:pt x="21052" y="32863"/>
                  </a:lnTo>
                  <a:lnTo>
                    <a:pt x="18245" y="35850"/>
                  </a:lnTo>
                  <a:lnTo>
                    <a:pt x="16842" y="39336"/>
                  </a:lnTo>
                  <a:lnTo>
                    <a:pt x="16842" y="42323"/>
                  </a:lnTo>
                  <a:lnTo>
                    <a:pt x="14736" y="45311"/>
                  </a:lnTo>
                  <a:lnTo>
                    <a:pt x="14736" y="48298"/>
                  </a:lnTo>
                  <a:lnTo>
                    <a:pt x="14736" y="49792"/>
                  </a:lnTo>
                  <a:lnTo>
                    <a:pt x="16140" y="51784"/>
                  </a:lnTo>
                  <a:lnTo>
                    <a:pt x="16842" y="53775"/>
                  </a:lnTo>
                  <a:lnTo>
                    <a:pt x="18245" y="56763"/>
                  </a:lnTo>
                  <a:lnTo>
                    <a:pt x="21052" y="58755"/>
                  </a:lnTo>
                  <a:lnTo>
                    <a:pt x="22456" y="61244"/>
                  </a:lnTo>
                  <a:lnTo>
                    <a:pt x="23859" y="64232"/>
                  </a:lnTo>
                  <a:lnTo>
                    <a:pt x="26666" y="66224"/>
                  </a:lnTo>
                  <a:lnTo>
                    <a:pt x="28070" y="68215"/>
                  </a:lnTo>
                  <a:lnTo>
                    <a:pt x="29473" y="69709"/>
                  </a:lnTo>
                  <a:lnTo>
                    <a:pt x="28070" y="70705"/>
                  </a:lnTo>
                  <a:lnTo>
                    <a:pt x="26666" y="71701"/>
                  </a:lnTo>
                  <a:lnTo>
                    <a:pt x="23859" y="72697"/>
                  </a:lnTo>
                  <a:lnTo>
                    <a:pt x="21052" y="74688"/>
                  </a:lnTo>
                  <a:lnTo>
                    <a:pt x="18245" y="75684"/>
                  </a:lnTo>
                  <a:lnTo>
                    <a:pt x="14736" y="76680"/>
                  </a:lnTo>
                  <a:lnTo>
                    <a:pt x="13333" y="76680"/>
                  </a:lnTo>
                  <a:lnTo>
                    <a:pt x="10526" y="78174"/>
                  </a:lnTo>
                  <a:lnTo>
                    <a:pt x="6315" y="79170"/>
                  </a:lnTo>
                  <a:lnTo>
                    <a:pt x="2807" y="81161"/>
                  </a:lnTo>
                  <a:lnTo>
                    <a:pt x="0" y="84149"/>
                  </a:lnTo>
                  <a:lnTo>
                    <a:pt x="1403" y="87136"/>
                  </a:lnTo>
                  <a:lnTo>
                    <a:pt x="1403" y="87634"/>
                  </a:lnTo>
                  <a:lnTo>
                    <a:pt x="3508" y="89626"/>
                  </a:lnTo>
                  <a:lnTo>
                    <a:pt x="6315" y="90622"/>
                  </a:lnTo>
                  <a:lnTo>
                    <a:pt x="9122" y="91618"/>
                  </a:lnTo>
                  <a:lnTo>
                    <a:pt x="11929" y="92614"/>
                  </a:lnTo>
                  <a:lnTo>
                    <a:pt x="13333" y="93609"/>
                  </a:lnTo>
                  <a:lnTo>
                    <a:pt x="14736" y="94605"/>
                  </a:lnTo>
                  <a:lnTo>
                    <a:pt x="16140" y="95601"/>
                  </a:lnTo>
                  <a:lnTo>
                    <a:pt x="16140" y="96597"/>
                  </a:lnTo>
                  <a:lnTo>
                    <a:pt x="16140" y="100082"/>
                  </a:lnTo>
                  <a:lnTo>
                    <a:pt x="16140" y="101078"/>
                  </a:lnTo>
                  <a:lnTo>
                    <a:pt x="16140" y="103070"/>
                  </a:lnTo>
                  <a:lnTo>
                    <a:pt x="16140" y="105062"/>
                  </a:lnTo>
                  <a:lnTo>
                    <a:pt x="16140" y="107551"/>
                  </a:lnTo>
                  <a:lnTo>
                    <a:pt x="16140" y="109543"/>
                  </a:lnTo>
                  <a:lnTo>
                    <a:pt x="16140" y="111535"/>
                  </a:lnTo>
                  <a:lnTo>
                    <a:pt x="16140" y="113526"/>
                  </a:lnTo>
                  <a:lnTo>
                    <a:pt x="16140" y="115518"/>
                  </a:lnTo>
                  <a:lnTo>
                    <a:pt x="16140" y="118008"/>
                  </a:lnTo>
                  <a:lnTo>
                    <a:pt x="16140" y="119004"/>
                  </a:lnTo>
                  <a:lnTo>
                    <a:pt x="91929" y="120000"/>
                  </a:lnTo>
                  <a:lnTo>
                    <a:pt x="96842" y="100082"/>
                  </a:lnTo>
                  <a:lnTo>
                    <a:pt x="96842" y="99087"/>
                  </a:lnTo>
                  <a:lnTo>
                    <a:pt x="99649" y="98091"/>
                  </a:lnTo>
                  <a:lnTo>
                    <a:pt x="103859" y="96597"/>
                  </a:lnTo>
                  <a:lnTo>
                    <a:pt x="108070" y="95601"/>
                  </a:lnTo>
                  <a:lnTo>
                    <a:pt x="111578" y="92614"/>
                  </a:lnTo>
                  <a:lnTo>
                    <a:pt x="115789" y="90622"/>
                  </a:lnTo>
                  <a:lnTo>
                    <a:pt x="118596" y="87634"/>
                  </a:lnTo>
                  <a:lnTo>
                    <a:pt x="120000" y="86141"/>
                  </a:lnTo>
                  <a:lnTo>
                    <a:pt x="120000" y="84149"/>
                  </a:lnTo>
                  <a:lnTo>
                    <a:pt x="120000" y="82157"/>
                  </a:lnTo>
                  <a:lnTo>
                    <a:pt x="120000" y="79170"/>
                  </a:lnTo>
                  <a:lnTo>
                    <a:pt x="120000" y="77676"/>
                  </a:lnTo>
                  <a:lnTo>
                    <a:pt x="120000" y="75684"/>
                  </a:lnTo>
                  <a:lnTo>
                    <a:pt x="120000" y="73692"/>
                  </a:lnTo>
                  <a:lnTo>
                    <a:pt x="120000" y="71701"/>
                  </a:lnTo>
                  <a:lnTo>
                    <a:pt x="118596" y="68713"/>
                  </a:lnTo>
                  <a:lnTo>
                    <a:pt x="117192" y="67219"/>
                  </a:lnTo>
                  <a:lnTo>
                    <a:pt x="117192" y="64232"/>
                  </a:lnTo>
                  <a:lnTo>
                    <a:pt x="117192" y="60248"/>
                  </a:lnTo>
                  <a:lnTo>
                    <a:pt x="117192" y="57759"/>
                  </a:lnTo>
                  <a:lnTo>
                    <a:pt x="117192" y="53775"/>
                  </a:lnTo>
                  <a:lnTo>
                    <a:pt x="117192" y="50788"/>
                  </a:lnTo>
                  <a:lnTo>
                    <a:pt x="117192" y="48298"/>
                  </a:lnTo>
                  <a:lnTo>
                    <a:pt x="118596" y="47302"/>
                  </a:lnTo>
                  <a:lnTo>
                    <a:pt x="117192" y="45311"/>
                  </a:lnTo>
                  <a:lnTo>
                    <a:pt x="115789" y="45311"/>
                  </a:lnTo>
                  <a:lnTo>
                    <a:pt x="114385" y="44315"/>
                  </a:lnTo>
                  <a:lnTo>
                    <a:pt x="111578" y="44315"/>
                  </a:lnTo>
                  <a:lnTo>
                    <a:pt x="108070" y="43319"/>
                  </a:lnTo>
                  <a:lnTo>
                    <a:pt x="105263" y="43319"/>
                  </a:lnTo>
                  <a:lnTo>
                    <a:pt x="102456" y="42323"/>
                  </a:lnTo>
                  <a:lnTo>
                    <a:pt x="101052" y="42323"/>
                  </a:lnTo>
                  <a:lnTo>
                    <a:pt x="98245" y="39336"/>
                  </a:lnTo>
                  <a:lnTo>
                    <a:pt x="94736" y="37842"/>
                  </a:lnTo>
                  <a:lnTo>
                    <a:pt x="91929" y="34854"/>
                  </a:lnTo>
                  <a:lnTo>
                    <a:pt x="87719" y="31867"/>
                  </a:lnTo>
                  <a:lnTo>
                    <a:pt x="83508" y="29377"/>
                  </a:lnTo>
                  <a:lnTo>
                    <a:pt x="81403" y="26390"/>
                  </a:lnTo>
                  <a:lnTo>
                    <a:pt x="78596" y="24398"/>
                  </a:lnTo>
                  <a:lnTo>
                    <a:pt x="78596" y="22406"/>
                  </a:lnTo>
                  <a:lnTo>
                    <a:pt x="78596" y="19917"/>
                  </a:lnTo>
                  <a:lnTo>
                    <a:pt x="80000" y="16929"/>
                  </a:lnTo>
                  <a:lnTo>
                    <a:pt x="80000" y="14937"/>
                  </a:lnTo>
                  <a:lnTo>
                    <a:pt x="80000" y="12946"/>
                  </a:lnTo>
                  <a:lnTo>
                    <a:pt x="78596" y="10954"/>
                  </a:lnTo>
                  <a:lnTo>
                    <a:pt x="74385" y="9460"/>
                  </a:lnTo>
                  <a:lnTo>
                    <a:pt x="70175" y="7468"/>
                  </a:lnTo>
                  <a:lnTo>
                    <a:pt x="68070" y="5477"/>
                  </a:lnTo>
                  <a:lnTo>
                    <a:pt x="65263" y="3485"/>
                  </a:lnTo>
                  <a:lnTo>
                    <a:pt x="63859" y="2489"/>
                  </a:lnTo>
                  <a:lnTo>
                    <a:pt x="59649" y="0"/>
                  </a:lnTo>
                  <a:lnTo>
                    <a:pt x="59649" y="0"/>
                  </a:lnTo>
                  <a:lnTo>
                    <a:pt x="59649" y="0"/>
                  </a:lnTo>
                  <a:close/>
                </a:path>
              </a:pathLst>
            </a:custGeom>
            <a:solidFill>
              <a:srgbClr val="A67A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99" name="Google Shape;299;p34"/>
            <p:cNvSpPr/>
            <p:nvPr/>
          </p:nvSpPr>
          <p:spPr>
            <a:xfrm>
              <a:off x="4473" y="3126"/>
              <a:ext cx="12" cy="11"/>
            </a:xfrm>
            <a:custGeom>
              <a:rect b="b" l="l" r="r" t="t"/>
              <a:pathLst>
                <a:path extrusionOk="0" h="120000" w="120000">
                  <a:moveTo>
                    <a:pt x="0" y="120000"/>
                  </a:moveTo>
                  <a:lnTo>
                    <a:pt x="88695" y="0"/>
                  </a:lnTo>
                  <a:lnTo>
                    <a:pt x="120000" y="68571"/>
                  </a:lnTo>
                  <a:lnTo>
                    <a:pt x="0" y="120000"/>
                  </a:lnTo>
                  <a:lnTo>
                    <a:pt x="0"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0" name="Google Shape;300;p34"/>
            <p:cNvSpPr/>
            <p:nvPr/>
          </p:nvSpPr>
          <p:spPr>
            <a:xfrm>
              <a:off x="4599" y="3478"/>
              <a:ext cx="619" cy="43"/>
            </a:xfrm>
            <a:custGeom>
              <a:rect b="b" l="l" r="r" t="t"/>
              <a:pathLst>
                <a:path extrusionOk="0" h="120000" w="120000">
                  <a:moveTo>
                    <a:pt x="871" y="102272"/>
                  </a:moveTo>
                  <a:lnTo>
                    <a:pt x="2033" y="99545"/>
                  </a:lnTo>
                  <a:lnTo>
                    <a:pt x="2905" y="96818"/>
                  </a:lnTo>
                  <a:lnTo>
                    <a:pt x="3874" y="96818"/>
                  </a:lnTo>
                  <a:lnTo>
                    <a:pt x="4358" y="96818"/>
                  </a:lnTo>
                  <a:lnTo>
                    <a:pt x="4745" y="94090"/>
                  </a:lnTo>
                  <a:lnTo>
                    <a:pt x="5133" y="94090"/>
                  </a:lnTo>
                  <a:lnTo>
                    <a:pt x="5520" y="94090"/>
                  </a:lnTo>
                  <a:lnTo>
                    <a:pt x="5714" y="94090"/>
                  </a:lnTo>
                  <a:lnTo>
                    <a:pt x="6004" y="94090"/>
                  </a:lnTo>
                  <a:lnTo>
                    <a:pt x="6392" y="91363"/>
                  </a:lnTo>
                  <a:lnTo>
                    <a:pt x="6779" y="91363"/>
                  </a:lnTo>
                  <a:lnTo>
                    <a:pt x="7554" y="91363"/>
                  </a:lnTo>
                  <a:lnTo>
                    <a:pt x="8232" y="88636"/>
                  </a:lnTo>
                  <a:lnTo>
                    <a:pt x="9394" y="88636"/>
                  </a:lnTo>
                  <a:lnTo>
                    <a:pt x="10653" y="85909"/>
                  </a:lnTo>
                  <a:lnTo>
                    <a:pt x="12300" y="83181"/>
                  </a:lnTo>
                  <a:lnTo>
                    <a:pt x="17239" y="73636"/>
                  </a:lnTo>
                  <a:lnTo>
                    <a:pt x="22082" y="65454"/>
                  </a:lnTo>
                  <a:lnTo>
                    <a:pt x="26634" y="60000"/>
                  </a:lnTo>
                  <a:lnTo>
                    <a:pt x="31089" y="54545"/>
                  </a:lnTo>
                  <a:lnTo>
                    <a:pt x="35351" y="50454"/>
                  </a:lnTo>
                  <a:lnTo>
                    <a:pt x="39515" y="45000"/>
                  </a:lnTo>
                  <a:lnTo>
                    <a:pt x="43583" y="39545"/>
                  </a:lnTo>
                  <a:lnTo>
                    <a:pt x="47651" y="34090"/>
                  </a:lnTo>
                  <a:lnTo>
                    <a:pt x="51719" y="31363"/>
                  </a:lnTo>
                  <a:lnTo>
                    <a:pt x="55690" y="25909"/>
                  </a:lnTo>
                  <a:lnTo>
                    <a:pt x="59757" y="24545"/>
                  </a:lnTo>
                  <a:lnTo>
                    <a:pt x="64213" y="21818"/>
                  </a:lnTo>
                  <a:lnTo>
                    <a:pt x="68474" y="16363"/>
                  </a:lnTo>
                  <a:lnTo>
                    <a:pt x="73026" y="10909"/>
                  </a:lnTo>
                  <a:lnTo>
                    <a:pt x="77869" y="5454"/>
                  </a:lnTo>
                  <a:lnTo>
                    <a:pt x="83002" y="2727"/>
                  </a:lnTo>
                  <a:lnTo>
                    <a:pt x="84261" y="0"/>
                  </a:lnTo>
                  <a:lnTo>
                    <a:pt x="85714" y="0"/>
                  </a:lnTo>
                  <a:lnTo>
                    <a:pt x="86876" y="0"/>
                  </a:lnTo>
                  <a:lnTo>
                    <a:pt x="88135" y="0"/>
                  </a:lnTo>
                  <a:lnTo>
                    <a:pt x="89200" y="0"/>
                  </a:lnTo>
                  <a:lnTo>
                    <a:pt x="90556" y="0"/>
                  </a:lnTo>
                  <a:lnTo>
                    <a:pt x="91622" y="0"/>
                  </a:lnTo>
                  <a:lnTo>
                    <a:pt x="92687" y="0"/>
                  </a:lnTo>
                  <a:lnTo>
                    <a:pt x="93849" y="0"/>
                  </a:lnTo>
                  <a:lnTo>
                    <a:pt x="94915" y="2727"/>
                  </a:lnTo>
                  <a:lnTo>
                    <a:pt x="96271" y="2727"/>
                  </a:lnTo>
                  <a:lnTo>
                    <a:pt x="97336" y="8181"/>
                  </a:lnTo>
                  <a:lnTo>
                    <a:pt x="98595" y="8181"/>
                  </a:lnTo>
                  <a:lnTo>
                    <a:pt x="99951" y="10909"/>
                  </a:lnTo>
                  <a:lnTo>
                    <a:pt x="101210" y="13636"/>
                  </a:lnTo>
                  <a:lnTo>
                    <a:pt x="102663" y="16363"/>
                  </a:lnTo>
                  <a:lnTo>
                    <a:pt x="103728" y="16363"/>
                  </a:lnTo>
                  <a:lnTo>
                    <a:pt x="104891" y="16363"/>
                  </a:lnTo>
                  <a:lnTo>
                    <a:pt x="105956" y="16363"/>
                  </a:lnTo>
                  <a:lnTo>
                    <a:pt x="107118" y="16363"/>
                  </a:lnTo>
                  <a:lnTo>
                    <a:pt x="107990" y="13636"/>
                  </a:lnTo>
                  <a:lnTo>
                    <a:pt x="108958" y="13636"/>
                  </a:lnTo>
                  <a:lnTo>
                    <a:pt x="110024" y="13636"/>
                  </a:lnTo>
                  <a:lnTo>
                    <a:pt x="110992" y="13636"/>
                  </a:lnTo>
                  <a:lnTo>
                    <a:pt x="112058" y="10909"/>
                  </a:lnTo>
                  <a:lnTo>
                    <a:pt x="112929" y="10909"/>
                  </a:lnTo>
                  <a:lnTo>
                    <a:pt x="113898" y="10909"/>
                  </a:lnTo>
                  <a:lnTo>
                    <a:pt x="114963" y="10909"/>
                  </a:lnTo>
                  <a:lnTo>
                    <a:pt x="115932" y="13636"/>
                  </a:lnTo>
                  <a:lnTo>
                    <a:pt x="116997" y="16363"/>
                  </a:lnTo>
                  <a:lnTo>
                    <a:pt x="117966" y="16363"/>
                  </a:lnTo>
                  <a:lnTo>
                    <a:pt x="119225" y="21818"/>
                  </a:lnTo>
                  <a:lnTo>
                    <a:pt x="119612" y="24545"/>
                  </a:lnTo>
                  <a:lnTo>
                    <a:pt x="120000" y="28636"/>
                  </a:lnTo>
                  <a:lnTo>
                    <a:pt x="120000" y="34090"/>
                  </a:lnTo>
                  <a:lnTo>
                    <a:pt x="120000" y="39545"/>
                  </a:lnTo>
                  <a:lnTo>
                    <a:pt x="119806" y="42272"/>
                  </a:lnTo>
                  <a:lnTo>
                    <a:pt x="119612" y="47727"/>
                  </a:lnTo>
                  <a:lnTo>
                    <a:pt x="119225" y="50454"/>
                  </a:lnTo>
                  <a:lnTo>
                    <a:pt x="118644" y="50454"/>
                  </a:lnTo>
                  <a:lnTo>
                    <a:pt x="117578" y="47727"/>
                  </a:lnTo>
                  <a:lnTo>
                    <a:pt x="116513" y="45000"/>
                  </a:lnTo>
                  <a:lnTo>
                    <a:pt x="115351" y="42272"/>
                  </a:lnTo>
                  <a:lnTo>
                    <a:pt x="114479" y="42272"/>
                  </a:lnTo>
                  <a:lnTo>
                    <a:pt x="113510" y="39545"/>
                  </a:lnTo>
                  <a:lnTo>
                    <a:pt x="112445" y="39545"/>
                  </a:lnTo>
                  <a:lnTo>
                    <a:pt x="111476" y="42272"/>
                  </a:lnTo>
                  <a:lnTo>
                    <a:pt x="110605" y="42272"/>
                  </a:lnTo>
                  <a:lnTo>
                    <a:pt x="109636" y="42272"/>
                  </a:lnTo>
                  <a:lnTo>
                    <a:pt x="108765" y="45000"/>
                  </a:lnTo>
                  <a:lnTo>
                    <a:pt x="107602" y="45000"/>
                  </a:lnTo>
                  <a:lnTo>
                    <a:pt x="106731" y="47727"/>
                  </a:lnTo>
                  <a:lnTo>
                    <a:pt x="105569" y="47727"/>
                  </a:lnTo>
                  <a:lnTo>
                    <a:pt x="104697" y="47727"/>
                  </a:lnTo>
                  <a:lnTo>
                    <a:pt x="103438" y="47727"/>
                  </a:lnTo>
                  <a:lnTo>
                    <a:pt x="102469" y="47727"/>
                  </a:lnTo>
                  <a:lnTo>
                    <a:pt x="101016" y="42272"/>
                  </a:lnTo>
                  <a:lnTo>
                    <a:pt x="99757" y="42272"/>
                  </a:lnTo>
                  <a:lnTo>
                    <a:pt x="98401" y="39545"/>
                  </a:lnTo>
                  <a:lnTo>
                    <a:pt x="97142" y="39545"/>
                  </a:lnTo>
                  <a:lnTo>
                    <a:pt x="96077" y="36818"/>
                  </a:lnTo>
                  <a:lnTo>
                    <a:pt x="94915" y="36818"/>
                  </a:lnTo>
                  <a:lnTo>
                    <a:pt x="93849" y="34090"/>
                  </a:lnTo>
                  <a:lnTo>
                    <a:pt x="92687" y="34090"/>
                  </a:lnTo>
                  <a:lnTo>
                    <a:pt x="91622" y="34090"/>
                  </a:lnTo>
                  <a:lnTo>
                    <a:pt x="90556" y="31363"/>
                  </a:lnTo>
                  <a:lnTo>
                    <a:pt x="89200" y="31363"/>
                  </a:lnTo>
                  <a:lnTo>
                    <a:pt x="88135" y="31363"/>
                  </a:lnTo>
                  <a:lnTo>
                    <a:pt x="87070" y="31363"/>
                  </a:lnTo>
                  <a:lnTo>
                    <a:pt x="85714" y="31363"/>
                  </a:lnTo>
                  <a:lnTo>
                    <a:pt x="84455" y="34090"/>
                  </a:lnTo>
                  <a:lnTo>
                    <a:pt x="83196" y="34090"/>
                  </a:lnTo>
                  <a:lnTo>
                    <a:pt x="77966" y="39545"/>
                  </a:lnTo>
                  <a:lnTo>
                    <a:pt x="73220" y="45000"/>
                  </a:lnTo>
                  <a:lnTo>
                    <a:pt x="68571" y="47727"/>
                  </a:lnTo>
                  <a:lnTo>
                    <a:pt x="64213" y="50454"/>
                  </a:lnTo>
                  <a:lnTo>
                    <a:pt x="59951" y="51818"/>
                  </a:lnTo>
                  <a:lnTo>
                    <a:pt x="55883" y="57272"/>
                  </a:lnTo>
                  <a:lnTo>
                    <a:pt x="51912" y="60000"/>
                  </a:lnTo>
                  <a:lnTo>
                    <a:pt x="47845" y="62727"/>
                  </a:lnTo>
                  <a:lnTo>
                    <a:pt x="43777" y="65454"/>
                  </a:lnTo>
                  <a:lnTo>
                    <a:pt x="39709" y="68181"/>
                  </a:lnTo>
                  <a:lnTo>
                    <a:pt x="35447" y="70909"/>
                  </a:lnTo>
                  <a:lnTo>
                    <a:pt x="31283" y="77727"/>
                  </a:lnTo>
                  <a:lnTo>
                    <a:pt x="26828" y="80454"/>
                  </a:lnTo>
                  <a:lnTo>
                    <a:pt x="22276" y="88636"/>
                  </a:lnTo>
                  <a:lnTo>
                    <a:pt x="17433" y="96818"/>
                  </a:lnTo>
                  <a:lnTo>
                    <a:pt x="12493" y="106363"/>
                  </a:lnTo>
                  <a:lnTo>
                    <a:pt x="871" y="120000"/>
                  </a:lnTo>
                  <a:lnTo>
                    <a:pt x="484" y="117272"/>
                  </a:lnTo>
                  <a:lnTo>
                    <a:pt x="193" y="117272"/>
                  </a:lnTo>
                  <a:lnTo>
                    <a:pt x="0" y="114545"/>
                  </a:lnTo>
                  <a:lnTo>
                    <a:pt x="0" y="114545"/>
                  </a:lnTo>
                  <a:lnTo>
                    <a:pt x="0" y="111818"/>
                  </a:lnTo>
                  <a:lnTo>
                    <a:pt x="0" y="109090"/>
                  </a:lnTo>
                  <a:lnTo>
                    <a:pt x="290" y="106363"/>
                  </a:lnTo>
                  <a:lnTo>
                    <a:pt x="484" y="102272"/>
                  </a:lnTo>
                  <a:lnTo>
                    <a:pt x="677" y="102272"/>
                  </a:lnTo>
                  <a:lnTo>
                    <a:pt x="871" y="102272"/>
                  </a:lnTo>
                  <a:lnTo>
                    <a:pt x="871" y="10227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1" name="Google Shape;301;p34"/>
            <p:cNvSpPr/>
            <p:nvPr/>
          </p:nvSpPr>
          <p:spPr>
            <a:xfrm>
              <a:off x="4291" y="3520"/>
              <a:ext cx="253" cy="58"/>
            </a:xfrm>
            <a:custGeom>
              <a:rect b="b" l="l" r="r" t="t"/>
              <a:pathLst>
                <a:path extrusionOk="0" h="120000" w="120000">
                  <a:moveTo>
                    <a:pt x="118336" y="11578"/>
                  </a:moveTo>
                  <a:lnTo>
                    <a:pt x="114297" y="11578"/>
                  </a:lnTo>
                  <a:lnTo>
                    <a:pt x="110257" y="13684"/>
                  </a:lnTo>
                  <a:lnTo>
                    <a:pt x="106217" y="15789"/>
                  </a:lnTo>
                  <a:lnTo>
                    <a:pt x="102415" y="17894"/>
                  </a:lnTo>
                  <a:lnTo>
                    <a:pt x="97900" y="20000"/>
                  </a:lnTo>
                  <a:lnTo>
                    <a:pt x="93861" y="22105"/>
                  </a:lnTo>
                  <a:lnTo>
                    <a:pt x="89346" y="26315"/>
                  </a:lnTo>
                  <a:lnTo>
                    <a:pt x="85306" y="29473"/>
                  </a:lnTo>
                  <a:lnTo>
                    <a:pt x="80792" y="31578"/>
                  </a:lnTo>
                  <a:lnTo>
                    <a:pt x="76277" y="35789"/>
                  </a:lnTo>
                  <a:lnTo>
                    <a:pt x="71762" y="37894"/>
                  </a:lnTo>
                  <a:lnTo>
                    <a:pt x="67247" y="42105"/>
                  </a:lnTo>
                  <a:lnTo>
                    <a:pt x="62732" y="48421"/>
                  </a:lnTo>
                  <a:lnTo>
                    <a:pt x="58217" y="51578"/>
                  </a:lnTo>
                  <a:lnTo>
                    <a:pt x="53227" y="55789"/>
                  </a:lnTo>
                  <a:lnTo>
                    <a:pt x="48712" y="64210"/>
                  </a:lnTo>
                  <a:lnTo>
                    <a:pt x="45148" y="66315"/>
                  </a:lnTo>
                  <a:lnTo>
                    <a:pt x="42059" y="69473"/>
                  </a:lnTo>
                  <a:lnTo>
                    <a:pt x="38732" y="73684"/>
                  </a:lnTo>
                  <a:lnTo>
                    <a:pt x="36118" y="77894"/>
                  </a:lnTo>
                  <a:lnTo>
                    <a:pt x="33029" y="80000"/>
                  </a:lnTo>
                  <a:lnTo>
                    <a:pt x="30178" y="84210"/>
                  </a:lnTo>
                  <a:lnTo>
                    <a:pt x="27564" y="88421"/>
                  </a:lnTo>
                  <a:lnTo>
                    <a:pt x="24950" y="91578"/>
                  </a:lnTo>
                  <a:lnTo>
                    <a:pt x="22099" y="93684"/>
                  </a:lnTo>
                  <a:lnTo>
                    <a:pt x="19485" y="97894"/>
                  </a:lnTo>
                  <a:lnTo>
                    <a:pt x="16633" y="102105"/>
                  </a:lnTo>
                  <a:lnTo>
                    <a:pt x="14019" y="106315"/>
                  </a:lnTo>
                  <a:lnTo>
                    <a:pt x="10930" y="108421"/>
                  </a:lnTo>
                  <a:lnTo>
                    <a:pt x="7603" y="111578"/>
                  </a:lnTo>
                  <a:lnTo>
                    <a:pt x="4514" y="115789"/>
                  </a:lnTo>
                  <a:lnTo>
                    <a:pt x="1425" y="119999"/>
                  </a:lnTo>
                  <a:lnTo>
                    <a:pt x="475" y="117894"/>
                  </a:lnTo>
                  <a:lnTo>
                    <a:pt x="0" y="115789"/>
                  </a:lnTo>
                  <a:lnTo>
                    <a:pt x="475" y="113684"/>
                  </a:lnTo>
                  <a:lnTo>
                    <a:pt x="950" y="113684"/>
                  </a:lnTo>
                  <a:lnTo>
                    <a:pt x="4039" y="108421"/>
                  </a:lnTo>
                  <a:lnTo>
                    <a:pt x="7128" y="106315"/>
                  </a:lnTo>
                  <a:lnTo>
                    <a:pt x="10455" y="102105"/>
                  </a:lnTo>
                  <a:lnTo>
                    <a:pt x="13544" y="97894"/>
                  </a:lnTo>
                  <a:lnTo>
                    <a:pt x="16158" y="93684"/>
                  </a:lnTo>
                  <a:lnTo>
                    <a:pt x="19009" y="90526"/>
                  </a:lnTo>
                  <a:lnTo>
                    <a:pt x="21623" y="86315"/>
                  </a:lnTo>
                  <a:lnTo>
                    <a:pt x="24475" y="84210"/>
                  </a:lnTo>
                  <a:lnTo>
                    <a:pt x="27089" y="77894"/>
                  </a:lnTo>
                  <a:lnTo>
                    <a:pt x="29702" y="75789"/>
                  </a:lnTo>
                  <a:lnTo>
                    <a:pt x="32554" y="71578"/>
                  </a:lnTo>
                  <a:lnTo>
                    <a:pt x="35643" y="68421"/>
                  </a:lnTo>
                  <a:lnTo>
                    <a:pt x="38495" y="64210"/>
                  </a:lnTo>
                  <a:lnTo>
                    <a:pt x="41584" y="59999"/>
                  </a:lnTo>
                  <a:lnTo>
                    <a:pt x="44673" y="55789"/>
                  </a:lnTo>
                  <a:lnTo>
                    <a:pt x="48237" y="53684"/>
                  </a:lnTo>
                  <a:lnTo>
                    <a:pt x="53227" y="46315"/>
                  </a:lnTo>
                  <a:lnTo>
                    <a:pt x="58217" y="42105"/>
                  </a:lnTo>
                  <a:lnTo>
                    <a:pt x="62732" y="35789"/>
                  </a:lnTo>
                  <a:lnTo>
                    <a:pt x="67722" y="31578"/>
                  </a:lnTo>
                  <a:lnTo>
                    <a:pt x="72237" y="26315"/>
                  </a:lnTo>
                  <a:lnTo>
                    <a:pt x="76752" y="22105"/>
                  </a:lnTo>
                  <a:lnTo>
                    <a:pt x="81267" y="17894"/>
                  </a:lnTo>
                  <a:lnTo>
                    <a:pt x="86257" y="13684"/>
                  </a:lnTo>
                  <a:lnTo>
                    <a:pt x="90297" y="9473"/>
                  </a:lnTo>
                  <a:lnTo>
                    <a:pt x="94811" y="8421"/>
                  </a:lnTo>
                  <a:lnTo>
                    <a:pt x="98851" y="4210"/>
                  </a:lnTo>
                  <a:lnTo>
                    <a:pt x="103366" y="2105"/>
                  </a:lnTo>
                  <a:lnTo>
                    <a:pt x="107405" y="0"/>
                  </a:lnTo>
                  <a:lnTo>
                    <a:pt x="111445" y="0"/>
                  </a:lnTo>
                  <a:lnTo>
                    <a:pt x="115485" y="0"/>
                  </a:lnTo>
                  <a:lnTo>
                    <a:pt x="119762" y="0"/>
                  </a:lnTo>
                  <a:lnTo>
                    <a:pt x="120000" y="0"/>
                  </a:lnTo>
                  <a:lnTo>
                    <a:pt x="120000" y="0"/>
                  </a:lnTo>
                  <a:lnTo>
                    <a:pt x="120000" y="2105"/>
                  </a:lnTo>
                  <a:lnTo>
                    <a:pt x="119762" y="4210"/>
                  </a:lnTo>
                  <a:lnTo>
                    <a:pt x="118811" y="9473"/>
                  </a:lnTo>
                  <a:lnTo>
                    <a:pt x="118336" y="11578"/>
                  </a:lnTo>
                  <a:lnTo>
                    <a:pt x="118336" y="1157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2" name="Google Shape;302;p34"/>
            <p:cNvSpPr/>
            <p:nvPr/>
          </p:nvSpPr>
          <p:spPr>
            <a:xfrm>
              <a:off x="4289" y="2640"/>
              <a:ext cx="983" cy="1147"/>
            </a:xfrm>
            <a:custGeom>
              <a:rect b="b" l="l" r="r" t="t"/>
              <a:pathLst>
                <a:path extrusionOk="0" h="120000" w="120000">
                  <a:moveTo>
                    <a:pt x="88122" y="2198"/>
                  </a:moveTo>
                  <a:lnTo>
                    <a:pt x="87267" y="1989"/>
                  </a:lnTo>
                  <a:lnTo>
                    <a:pt x="86717" y="1884"/>
                  </a:lnTo>
                  <a:lnTo>
                    <a:pt x="86106" y="1675"/>
                  </a:lnTo>
                  <a:lnTo>
                    <a:pt x="85435" y="1570"/>
                  </a:lnTo>
                  <a:lnTo>
                    <a:pt x="84824" y="1465"/>
                  </a:lnTo>
                  <a:lnTo>
                    <a:pt x="84274" y="1465"/>
                  </a:lnTo>
                  <a:lnTo>
                    <a:pt x="83664" y="1413"/>
                  </a:lnTo>
                  <a:lnTo>
                    <a:pt x="83236" y="1308"/>
                  </a:lnTo>
                  <a:lnTo>
                    <a:pt x="82625" y="1204"/>
                  </a:lnTo>
                  <a:lnTo>
                    <a:pt x="81954" y="1099"/>
                  </a:lnTo>
                  <a:lnTo>
                    <a:pt x="81343" y="994"/>
                  </a:lnTo>
                  <a:lnTo>
                    <a:pt x="80793" y="994"/>
                  </a:lnTo>
                  <a:lnTo>
                    <a:pt x="80183" y="890"/>
                  </a:lnTo>
                  <a:lnTo>
                    <a:pt x="79511" y="785"/>
                  </a:lnTo>
                  <a:lnTo>
                    <a:pt x="78778" y="785"/>
                  </a:lnTo>
                  <a:lnTo>
                    <a:pt x="78229" y="680"/>
                  </a:lnTo>
                  <a:lnTo>
                    <a:pt x="74625" y="575"/>
                  </a:lnTo>
                  <a:lnTo>
                    <a:pt x="71267" y="680"/>
                  </a:lnTo>
                  <a:lnTo>
                    <a:pt x="67908" y="680"/>
                  </a:lnTo>
                  <a:lnTo>
                    <a:pt x="64793" y="785"/>
                  </a:lnTo>
                  <a:lnTo>
                    <a:pt x="61618" y="890"/>
                  </a:lnTo>
                  <a:lnTo>
                    <a:pt x="58625" y="1204"/>
                  </a:lnTo>
                  <a:lnTo>
                    <a:pt x="55694" y="1465"/>
                  </a:lnTo>
                  <a:lnTo>
                    <a:pt x="52824" y="1884"/>
                  </a:lnTo>
                  <a:lnTo>
                    <a:pt x="50015" y="2408"/>
                  </a:lnTo>
                  <a:lnTo>
                    <a:pt x="47145" y="3089"/>
                  </a:lnTo>
                  <a:lnTo>
                    <a:pt x="44458" y="3874"/>
                  </a:lnTo>
                  <a:lnTo>
                    <a:pt x="41648" y="4869"/>
                  </a:lnTo>
                  <a:lnTo>
                    <a:pt x="38900" y="5968"/>
                  </a:lnTo>
                  <a:lnTo>
                    <a:pt x="36213" y="7382"/>
                  </a:lnTo>
                  <a:lnTo>
                    <a:pt x="33404" y="8952"/>
                  </a:lnTo>
                  <a:lnTo>
                    <a:pt x="30778" y="10837"/>
                  </a:lnTo>
                  <a:lnTo>
                    <a:pt x="28458" y="12356"/>
                  </a:lnTo>
                  <a:lnTo>
                    <a:pt x="26381" y="13821"/>
                  </a:lnTo>
                  <a:lnTo>
                    <a:pt x="24244" y="15340"/>
                  </a:lnTo>
                  <a:lnTo>
                    <a:pt x="22290" y="16806"/>
                  </a:lnTo>
                  <a:lnTo>
                    <a:pt x="20335" y="18324"/>
                  </a:lnTo>
                  <a:lnTo>
                    <a:pt x="18687" y="19685"/>
                  </a:lnTo>
                  <a:lnTo>
                    <a:pt x="16977" y="21204"/>
                  </a:lnTo>
                  <a:lnTo>
                    <a:pt x="15450" y="22774"/>
                  </a:lnTo>
                  <a:lnTo>
                    <a:pt x="13923" y="24397"/>
                  </a:lnTo>
                  <a:lnTo>
                    <a:pt x="12519" y="26073"/>
                  </a:lnTo>
                  <a:lnTo>
                    <a:pt x="11297" y="27748"/>
                  </a:lnTo>
                  <a:lnTo>
                    <a:pt x="10015" y="29633"/>
                  </a:lnTo>
                  <a:lnTo>
                    <a:pt x="8854" y="31518"/>
                  </a:lnTo>
                  <a:lnTo>
                    <a:pt x="7877" y="33612"/>
                  </a:lnTo>
                  <a:lnTo>
                    <a:pt x="6961" y="35811"/>
                  </a:lnTo>
                  <a:lnTo>
                    <a:pt x="6290" y="38324"/>
                  </a:lnTo>
                  <a:lnTo>
                    <a:pt x="5679" y="40000"/>
                  </a:lnTo>
                  <a:lnTo>
                    <a:pt x="5374" y="41780"/>
                  </a:lnTo>
                  <a:lnTo>
                    <a:pt x="5007" y="43403"/>
                  </a:lnTo>
                  <a:lnTo>
                    <a:pt x="4763" y="44973"/>
                  </a:lnTo>
                  <a:lnTo>
                    <a:pt x="4396" y="46492"/>
                  </a:lnTo>
                  <a:lnTo>
                    <a:pt x="4213" y="47958"/>
                  </a:lnTo>
                  <a:lnTo>
                    <a:pt x="3969" y="49476"/>
                  </a:lnTo>
                  <a:lnTo>
                    <a:pt x="3847" y="50837"/>
                  </a:lnTo>
                  <a:lnTo>
                    <a:pt x="3725" y="52356"/>
                  </a:lnTo>
                  <a:lnTo>
                    <a:pt x="3480" y="53717"/>
                  </a:lnTo>
                  <a:lnTo>
                    <a:pt x="3358" y="55235"/>
                  </a:lnTo>
                  <a:lnTo>
                    <a:pt x="3236" y="56806"/>
                  </a:lnTo>
                  <a:lnTo>
                    <a:pt x="3053" y="58324"/>
                  </a:lnTo>
                  <a:lnTo>
                    <a:pt x="2931" y="60000"/>
                  </a:lnTo>
                  <a:lnTo>
                    <a:pt x="2809" y="61675"/>
                  </a:lnTo>
                  <a:lnTo>
                    <a:pt x="2687" y="63560"/>
                  </a:lnTo>
                  <a:lnTo>
                    <a:pt x="2442" y="65287"/>
                  </a:lnTo>
                  <a:lnTo>
                    <a:pt x="2076" y="66963"/>
                  </a:lnTo>
                  <a:lnTo>
                    <a:pt x="1893" y="68481"/>
                  </a:lnTo>
                  <a:lnTo>
                    <a:pt x="1648" y="70052"/>
                  </a:lnTo>
                  <a:lnTo>
                    <a:pt x="1404" y="71570"/>
                  </a:lnTo>
                  <a:lnTo>
                    <a:pt x="1160" y="72931"/>
                  </a:lnTo>
                  <a:lnTo>
                    <a:pt x="916" y="74450"/>
                  </a:lnTo>
                  <a:lnTo>
                    <a:pt x="854" y="75811"/>
                  </a:lnTo>
                  <a:lnTo>
                    <a:pt x="732" y="77225"/>
                  </a:lnTo>
                  <a:lnTo>
                    <a:pt x="610" y="78586"/>
                  </a:lnTo>
                  <a:lnTo>
                    <a:pt x="610" y="80000"/>
                  </a:lnTo>
                  <a:lnTo>
                    <a:pt x="732" y="81518"/>
                  </a:lnTo>
                  <a:lnTo>
                    <a:pt x="732" y="82984"/>
                  </a:lnTo>
                  <a:lnTo>
                    <a:pt x="916" y="84659"/>
                  </a:lnTo>
                  <a:lnTo>
                    <a:pt x="1282" y="86282"/>
                  </a:lnTo>
                  <a:lnTo>
                    <a:pt x="1648" y="88062"/>
                  </a:lnTo>
                  <a:lnTo>
                    <a:pt x="2015" y="89267"/>
                  </a:lnTo>
                  <a:lnTo>
                    <a:pt x="2320" y="90366"/>
                  </a:lnTo>
                  <a:lnTo>
                    <a:pt x="2687" y="91465"/>
                  </a:lnTo>
                  <a:lnTo>
                    <a:pt x="3175" y="92460"/>
                  </a:lnTo>
                  <a:lnTo>
                    <a:pt x="3480" y="93455"/>
                  </a:lnTo>
                  <a:lnTo>
                    <a:pt x="3969" y="94345"/>
                  </a:lnTo>
                  <a:lnTo>
                    <a:pt x="4335" y="95235"/>
                  </a:lnTo>
                  <a:lnTo>
                    <a:pt x="4885" y="96125"/>
                  </a:lnTo>
                  <a:lnTo>
                    <a:pt x="5251" y="97015"/>
                  </a:lnTo>
                  <a:lnTo>
                    <a:pt x="5679" y="97905"/>
                  </a:lnTo>
                  <a:lnTo>
                    <a:pt x="6290" y="98795"/>
                  </a:lnTo>
                  <a:lnTo>
                    <a:pt x="6717" y="99685"/>
                  </a:lnTo>
                  <a:lnTo>
                    <a:pt x="7328" y="100680"/>
                  </a:lnTo>
                  <a:lnTo>
                    <a:pt x="7816" y="101780"/>
                  </a:lnTo>
                  <a:lnTo>
                    <a:pt x="8366" y="102774"/>
                  </a:lnTo>
                  <a:lnTo>
                    <a:pt x="8977" y="103979"/>
                  </a:lnTo>
                  <a:lnTo>
                    <a:pt x="10137" y="105392"/>
                  </a:lnTo>
                  <a:lnTo>
                    <a:pt x="11358" y="106649"/>
                  </a:lnTo>
                  <a:lnTo>
                    <a:pt x="12519" y="107958"/>
                  </a:lnTo>
                  <a:lnTo>
                    <a:pt x="13801" y="109267"/>
                  </a:lnTo>
                  <a:lnTo>
                    <a:pt x="14961" y="110261"/>
                  </a:lnTo>
                  <a:lnTo>
                    <a:pt x="16244" y="111361"/>
                  </a:lnTo>
                  <a:lnTo>
                    <a:pt x="17526" y="112356"/>
                  </a:lnTo>
                  <a:lnTo>
                    <a:pt x="18931" y="113350"/>
                  </a:lnTo>
                  <a:lnTo>
                    <a:pt x="20335" y="114136"/>
                  </a:lnTo>
                  <a:lnTo>
                    <a:pt x="21801" y="114921"/>
                  </a:lnTo>
                  <a:lnTo>
                    <a:pt x="23328" y="115654"/>
                  </a:lnTo>
                  <a:lnTo>
                    <a:pt x="24977" y="116335"/>
                  </a:lnTo>
                  <a:lnTo>
                    <a:pt x="26564" y="116910"/>
                  </a:lnTo>
                  <a:lnTo>
                    <a:pt x="28458" y="117434"/>
                  </a:lnTo>
                  <a:lnTo>
                    <a:pt x="30290" y="117801"/>
                  </a:lnTo>
                  <a:lnTo>
                    <a:pt x="32366" y="118219"/>
                  </a:lnTo>
                  <a:lnTo>
                    <a:pt x="33099" y="118324"/>
                  </a:lnTo>
                  <a:lnTo>
                    <a:pt x="33770" y="118429"/>
                  </a:lnTo>
                  <a:lnTo>
                    <a:pt x="34503" y="118534"/>
                  </a:lnTo>
                  <a:lnTo>
                    <a:pt x="35175" y="118638"/>
                  </a:lnTo>
                  <a:lnTo>
                    <a:pt x="35725" y="118691"/>
                  </a:lnTo>
                  <a:lnTo>
                    <a:pt x="36335" y="118795"/>
                  </a:lnTo>
                  <a:lnTo>
                    <a:pt x="36885" y="118900"/>
                  </a:lnTo>
                  <a:lnTo>
                    <a:pt x="37496" y="119005"/>
                  </a:lnTo>
                  <a:lnTo>
                    <a:pt x="38045" y="119005"/>
                  </a:lnTo>
                  <a:lnTo>
                    <a:pt x="38778" y="119109"/>
                  </a:lnTo>
                  <a:lnTo>
                    <a:pt x="39328" y="119109"/>
                  </a:lnTo>
                  <a:lnTo>
                    <a:pt x="39938" y="119214"/>
                  </a:lnTo>
                  <a:lnTo>
                    <a:pt x="40610" y="119319"/>
                  </a:lnTo>
                  <a:lnTo>
                    <a:pt x="41343" y="119319"/>
                  </a:lnTo>
                  <a:lnTo>
                    <a:pt x="42015" y="119424"/>
                  </a:lnTo>
                  <a:lnTo>
                    <a:pt x="42809" y="119424"/>
                  </a:lnTo>
                  <a:lnTo>
                    <a:pt x="45374" y="119424"/>
                  </a:lnTo>
                  <a:lnTo>
                    <a:pt x="47938" y="119319"/>
                  </a:lnTo>
                  <a:lnTo>
                    <a:pt x="50381" y="119214"/>
                  </a:lnTo>
                  <a:lnTo>
                    <a:pt x="52702" y="119005"/>
                  </a:lnTo>
                  <a:lnTo>
                    <a:pt x="54778" y="118691"/>
                  </a:lnTo>
                  <a:lnTo>
                    <a:pt x="56977" y="118534"/>
                  </a:lnTo>
                  <a:lnTo>
                    <a:pt x="59053" y="118115"/>
                  </a:lnTo>
                  <a:lnTo>
                    <a:pt x="61312" y="117801"/>
                  </a:lnTo>
                  <a:lnTo>
                    <a:pt x="63267" y="117329"/>
                  </a:lnTo>
                  <a:lnTo>
                    <a:pt x="65343" y="116806"/>
                  </a:lnTo>
                  <a:lnTo>
                    <a:pt x="67541" y="116335"/>
                  </a:lnTo>
                  <a:lnTo>
                    <a:pt x="69618" y="115706"/>
                  </a:lnTo>
                  <a:lnTo>
                    <a:pt x="71816" y="115026"/>
                  </a:lnTo>
                  <a:lnTo>
                    <a:pt x="74076" y="114345"/>
                  </a:lnTo>
                  <a:lnTo>
                    <a:pt x="76458" y="113664"/>
                  </a:lnTo>
                  <a:lnTo>
                    <a:pt x="79022" y="112827"/>
                  </a:lnTo>
                  <a:lnTo>
                    <a:pt x="81343" y="111937"/>
                  </a:lnTo>
                  <a:lnTo>
                    <a:pt x="83786" y="111151"/>
                  </a:lnTo>
                  <a:lnTo>
                    <a:pt x="85984" y="110261"/>
                  </a:lnTo>
                  <a:lnTo>
                    <a:pt x="88183" y="109476"/>
                  </a:lnTo>
                  <a:lnTo>
                    <a:pt x="90320" y="108586"/>
                  </a:lnTo>
                  <a:lnTo>
                    <a:pt x="92274" y="107643"/>
                  </a:lnTo>
                  <a:lnTo>
                    <a:pt x="94229" y="106753"/>
                  </a:lnTo>
                  <a:lnTo>
                    <a:pt x="96244" y="105759"/>
                  </a:lnTo>
                  <a:lnTo>
                    <a:pt x="97954" y="104659"/>
                  </a:lnTo>
                  <a:lnTo>
                    <a:pt x="99725" y="103612"/>
                  </a:lnTo>
                  <a:lnTo>
                    <a:pt x="101435" y="102303"/>
                  </a:lnTo>
                  <a:lnTo>
                    <a:pt x="103206" y="100994"/>
                  </a:lnTo>
                  <a:lnTo>
                    <a:pt x="104793" y="99633"/>
                  </a:lnTo>
                  <a:lnTo>
                    <a:pt x="106442" y="98115"/>
                  </a:lnTo>
                  <a:lnTo>
                    <a:pt x="108030" y="96439"/>
                  </a:lnTo>
                  <a:lnTo>
                    <a:pt x="109679" y="94607"/>
                  </a:lnTo>
                  <a:lnTo>
                    <a:pt x="110595" y="93036"/>
                  </a:lnTo>
                  <a:lnTo>
                    <a:pt x="111877" y="90732"/>
                  </a:lnTo>
                  <a:lnTo>
                    <a:pt x="113038" y="88586"/>
                  </a:lnTo>
                  <a:lnTo>
                    <a:pt x="113954" y="86492"/>
                  </a:lnTo>
                  <a:lnTo>
                    <a:pt x="114870" y="84502"/>
                  </a:lnTo>
                  <a:lnTo>
                    <a:pt x="115725" y="82513"/>
                  </a:lnTo>
                  <a:lnTo>
                    <a:pt x="116396" y="80575"/>
                  </a:lnTo>
                  <a:lnTo>
                    <a:pt x="117007" y="78586"/>
                  </a:lnTo>
                  <a:lnTo>
                    <a:pt x="117557" y="76701"/>
                  </a:lnTo>
                  <a:lnTo>
                    <a:pt x="117923" y="74816"/>
                  </a:lnTo>
                  <a:lnTo>
                    <a:pt x="118290" y="72931"/>
                  </a:lnTo>
                  <a:lnTo>
                    <a:pt x="118473" y="70942"/>
                  </a:lnTo>
                  <a:lnTo>
                    <a:pt x="118839" y="68848"/>
                  </a:lnTo>
                  <a:lnTo>
                    <a:pt x="118961" y="66753"/>
                  </a:lnTo>
                  <a:lnTo>
                    <a:pt x="119083" y="64659"/>
                  </a:lnTo>
                  <a:lnTo>
                    <a:pt x="119083" y="62408"/>
                  </a:lnTo>
                  <a:lnTo>
                    <a:pt x="119206" y="60000"/>
                  </a:lnTo>
                  <a:lnTo>
                    <a:pt x="119083" y="59319"/>
                  </a:lnTo>
                  <a:lnTo>
                    <a:pt x="119083" y="58795"/>
                  </a:lnTo>
                  <a:lnTo>
                    <a:pt x="119083" y="58219"/>
                  </a:lnTo>
                  <a:lnTo>
                    <a:pt x="119083" y="57696"/>
                  </a:lnTo>
                  <a:lnTo>
                    <a:pt x="118961" y="57225"/>
                  </a:lnTo>
                  <a:lnTo>
                    <a:pt x="118961" y="56701"/>
                  </a:lnTo>
                  <a:lnTo>
                    <a:pt x="118961" y="56230"/>
                  </a:lnTo>
                  <a:lnTo>
                    <a:pt x="118961" y="55706"/>
                  </a:lnTo>
                  <a:lnTo>
                    <a:pt x="118839" y="55235"/>
                  </a:lnTo>
                  <a:lnTo>
                    <a:pt x="118839" y="54816"/>
                  </a:lnTo>
                  <a:lnTo>
                    <a:pt x="118839" y="54240"/>
                  </a:lnTo>
                  <a:lnTo>
                    <a:pt x="118839" y="53821"/>
                  </a:lnTo>
                  <a:lnTo>
                    <a:pt x="118717" y="53246"/>
                  </a:lnTo>
                  <a:lnTo>
                    <a:pt x="118717" y="52722"/>
                  </a:lnTo>
                  <a:lnTo>
                    <a:pt x="118717" y="52146"/>
                  </a:lnTo>
                  <a:lnTo>
                    <a:pt x="118717" y="51518"/>
                  </a:lnTo>
                  <a:lnTo>
                    <a:pt x="118717" y="47853"/>
                  </a:lnTo>
                  <a:lnTo>
                    <a:pt x="118473" y="44188"/>
                  </a:lnTo>
                  <a:lnTo>
                    <a:pt x="118290" y="40785"/>
                  </a:lnTo>
                  <a:lnTo>
                    <a:pt x="117923" y="37434"/>
                  </a:lnTo>
                  <a:lnTo>
                    <a:pt x="117312" y="34136"/>
                  </a:lnTo>
                  <a:lnTo>
                    <a:pt x="116641" y="30942"/>
                  </a:lnTo>
                  <a:lnTo>
                    <a:pt x="115725" y="27853"/>
                  </a:lnTo>
                  <a:lnTo>
                    <a:pt x="114687" y="24869"/>
                  </a:lnTo>
                  <a:lnTo>
                    <a:pt x="113404" y="21989"/>
                  </a:lnTo>
                  <a:lnTo>
                    <a:pt x="111755" y="19214"/>
                  </a:lnTo>
                  <a:lnTo>
                    <a:pt x="110045" y="16439"/>
                  </a:lnTo>
                  <a:lnTo>
                    <a:pt x="108030" y="13717"/>
                  </a:lnTo>
                  <a:lnTo>
                    <a:pt x="105709" y="11047"/>
                  </a:lnTo>
                  <a:lnTo>
                    <a:pt x="103206" y="8534"/>
                  </a:lnTo>
                  <a:lnTo>
                    <a:pt x="100274" y="6073"/>
                  </a:lnTo>
                  <a:lnTo>
                    <a:pt x="97160" y="3560"/>
                  </a:lnTo>
                  <a:lnTo>
                    <a:pt x="97160" y="3403"/>
                  </a:lnTo>
                  <a:lnTo>
                    <a:pt x="97404" y="3403"/>
                  </a:lnTo>
                  <a:lnTo>
                    <a:pt x="100641" y="5759"/>
                  </a:lnTo>
                  <a:lnTo>
                    <a:pt x="103511" y="8376"/>
                  </a:lnTo>
                  <a:lnTo>
                    <a:pt x="106076" y="10837"/>
                  </a:lnTo>
                  <a:lnTo>
                    <a:pt x="108519" y="13507"/>
                  </a:lnTo>
                  <a:lnTo>
                    <a:pt x="110473" y="16230"/>
                  </a:lnTo>
                  <a:lnTo>
                    <a:pt x="112244" y="18900"/>
                  </a:lnTo>
                  <a:lnTo>
                    <a:pt x="113832" y="21780"/>
                  </a:lnTo>
                  <a:lnTo>
                    <a:pt x="115236" y="24764"/>
                  </a:lnTo>
                  <a:lnTo>
                    <a:pt x="116274" y="27748"/>
                  </a:lnTo>
                  <a:lnTo>
                    <a:pt x="117190" y="30837"/>
                  </a:lnTo>
                  <a:lnTo>
                    <a:pt x="117923" y="34031"/>
                  </a:lnTo>
                  <a:lnTo>
                    <a:pt x="118473" y="37329"/>
                  </a:lnTo>
                  <a:lnTo>
                    <a:pt x="118961" y="40680"/>
                  </a:lnTo>
                  <a:lnTo>
                    <a:pt x="119328" y="44188"/>
                  </a:lnTo>
                  <a:lnTo>
                    <a:pt x="119450" y="47748"/>
                  </a:lnTo>
                  <a:lnTo>
                    <a:pt x="119511" y="51518"/>
                  </a:lnTo>
                  <a:lnTo>
                    <a:pt x="119511" y="52146"/>
                  </a:lnTo>
                  <a:lnTo>
                    <a:pt x="119511" y="52722"/>
                  </a:lnTo>
                  <a:lnTo>
                    <a:pt x="119511" y="53246"/>
                  </a:lnTo>
                  <a:lnTo>
                    <a:pt x="119511" y="53821"/>
                  </a:lnTo>
                  <a:lnTo>
                    <a:pt x="119511" y="54240"/>
                  </a:lnTo>
                  <a:lnTo>
                    <a:pt x="119633" y="54816"/>
                  </a:lnTo>
                  <a:lnTo>
                    <a:pt x="119633" y="55235"/>
                  </a:lnTo>
                  <a:lnTo>
                    <a:pt x="119755" y="55706"/>
                  </a:lnTo>
                  <a:lnTo>
                    <a:pt x="119755" y="56230"/>
                  </a:lnTo>
                  <a:lnTo>
                    <a:pt x="119755" y="56701"/>
                  </a:lnTo>
                  <a:lnTo>
                    <a:pt x="119755" y="57225"/>
                  </a:lnTo>
                  <a:lnTo>
                    <a:pt x="119877" y="57696"/>
                  </a:lnTo>
                  <a:lnTo>
                    <a:pt x="119877" y="58219"/>
                  </a:lnTo>
                  <a:lnTo>
                    <a:pt x="119877" y="58795"/>
                  </a:lnTo>
                  <a:lnTo>
                    <a:pt x="119877" y="59319"/>
                  </a:lnTo>
                  <a:lnTo>
                    <a:pt x="120000" y="60000"/>
                  </a:lnTo>
                  <a:lnTo>
                    <a:pt x="119877" y="62408"/>
                  </a:lnTo>
                  <a:lnTo>
                    <a:pt x="119755" y="64659"/>
                  </a:lnTo>
                  <a:lnTo>
                    <a:pt x="119633" y="66858"/>
                  </a:lnTo>
                  <a:lnTo>
                    <a:pt x="119511" y="69057"/>
                  </a:lnTo>
                  <a:lnTo>
                    <a:pt x="119328" y="71047"/>
                  </a:lnTo>
                  <a:lnTo>
                    <a:pt x="119083" y="73036"/>
                  </a:lnTo>
                  <a:lnTo>
                    <a:pt x="118717" y="75026"/>
                  </a:lnTo>
                  <a:lnTo>
                    <a:pt x="118351" y="76910"/>
                  </a:lnTo>
                  <a:lnTo>
                    <a:pt x="117801" y="78795"/>
                  </a:lnTo>
                  <a:lnTo>
                    <a:pt x="117190" y="80785"/>
                  </a:lnTo>
                  <a:lnTo>
                    <a:pt x="116396" y="82670"/>
                  </a:lnTo>
                  <a:lnTo>
                    <a:pt x="115725" y="84659"/>
                  </a:lnTo>
                  <a:lnTo>
                    <a:pt x="114809" y="86649"/>
                  </a:lnTo>
                  <a:lnTo>
                    <a:pt x="113709" y="88848"/>
                  </a:lnTo>
                  <a:lnTo>
                    <a:pt x="112549" y="91047"/>
                  </a:lnTo>
                  <a:lnTo>
                    <a:pt x="111328" y="93350"/>
                  </a:lnTo>
                  <a:lnTo>
                    <a:pt x="110351" y="94921"/>
                  </a:lnTo>
                  <a:lnTo>
                    <a:pt x="108641" y="96701"/>
                  </a:lnTo>
                  <a:lnTo>
                    <a:pt x="106992" y="98429"/>
                  </a:lnTo>
                  <a:lnTo>
                    <a:pt x="105282" y="100000"/>
                  </a:lnTo>
                  <a:lnTo>
                    <a:pt x="103633" y="101413"/>
                  </a:lnTo>
                  <a:lnTo>
                    <a:pt x="101923" y="102670"/>
                  </a:lnTo>
                  <a:lnTo>
                    <a:pt x="100152" y="103979"/>
                  </a:lnTo>
                  <a:lnTo>
                    <a:pt x="98442" y="105183"/>
                  </a:lnTo>
                  <a:lnTo>
                    <a:pt x="96671" y="106178"/>
                  </a:lnTo>
                  <a:lnTo>
                    <a:pt x="94717" y="107172"/>
                  </a:lnTo>
                  <a:lnTo>
                    <a:pt x="92763" y="108167"/>
                  </a:lnTo>
                  <a:lnTo>
                    <a:pt x="90625" y="109057"/>
                  </a:lnTo>
                  <a:lnTo>
                    <a:pt x="88671" y="109947"/>
                  </a:lnTo>
                  <a:lnTo>
                    <a:pt x="86351" y="110837"/>
                  </a:lnTo>
                  <a:lnTo>
                    <a:pt x="84152" y="111675"/>
                  </a:lnTo>
                  <a:lnTo>
                    <a:pt x="81709" y="112460"/>
                  </a:lnTo>
                  <a:lnTo>
                    <a:pt x="79267" y="113350"/>
                  </a:lnTo>
                  <a:lnTo>
                    <a:pt x="76702" y="114136"/>
                  </a:lnTo>
                  <a:lnTo>
                    <a:pt x="74381" y="114921"/>
                  </a:lnTo>
                  <a:lnTo>
                    <a:pt x="72061" y="115654"/>
                  </a:lnTo>
                  <a:lnTo>
                    <a:pt x="69862" y="116335"/>
                  </a:lnTo>
                  <a:lnTo>
                    <a:pt x="67664" y="116910"/>
                  </a:lnTo>
                  <a:lnTo>
                    <a:pt x="65587" y="117434"/>
                  </a:lnTo>
                  <a:lnTo>
                    <a:pt x="63511" y="117905"/>
                  </a:lnTo>
                  <a:lnTo>
                    <a:pt x="61374" y="118429"/>
                  </a:lnTo>
                  <a:lnTo>
                    <a:pt x="59175" y="118691"/>
                  </a:lnTo>
                  <a:lnTo>
                    <a:pt x="57099" y="119109"/>
                  </a:lnTo>
                  <a:lnTo>
                    <a:pt x="54900" y="119319"/>
                  </a:lnTo>
                  <a:lnTo>
                    <a:pt x="52702" y="119633"/>
                  </a:lnTo>
                  <a:lnTo>
                    <a:pt x="50381" y="119790"/>
                  </a:lnTo>
                  <a:lnTo>
                    <a:pt x="47938" y="119895"/>
                  </a:lnTo>
                  <a:lnTo>
                    <a:pt x="45374" y="120000"/>
                  </a:lnTo>
                  <a:lnTo>
                    <a:pt x="42748" y="120000"/>
                  </a:lnTo>
                  <a:lnTo>
                    <a:pt x="42015" y="119895"/>
                  </a:lnTo>
                  <a:lnTo>
                    <a:pt x="41221" y="119895"/>
                  </a:lnTo>
                  <a:lnTo>
                    <a:pt x="40488" y="119895"/>
                  </a:lnTo>
                  <a:lnTo>
                    <a:pt x="39938" y="119790"/>
                  </a:lnTo>
                  <a:lnTo>
                    <a:pt x="39206" y="119790"/>
                  </a:lnTo>
                  <a:lnTo>
                    <a:pt x="38656" y="119685"/>
                  </a:lnTo>
                  <a:lnTo>
                    <a:pt x="38045" y="119685"/>
                  </a:lnTo>
                  <a:lnTo>
                    <a:pt x="37496" y="119633"/>
                  </a:lnTo>
                  <a:lnTo>
                    <a:pt x="36824" y="119528"/>
                  </a:lnTo>
                  <a:lnTo>
                    <a:pt x="36213" y="119424"/>
                  </a:lnTo>
                  <a:lnTo>
                    <a:pt x="35664" y="119424"/>
                  </a:lnTo>
                  <a:lnTo>
                    <a:pt x="34931" y="119319"/>
                  </a:lnTo>
                  <a:lnTo>
                    <a:pt x="34259" y="119214"/>
                  </a:lnTo>
                  <a:lnTo>
                    <a:pt x="33648" y="119109"/>
                  </a:lnTo>
                  <a:lnTo>
                    <a:pt x="32977" y="119005"/>
                  </a:lnTo>
                  <a:lnTo>
                    <a:pt x="32183" y="118900"/>
                  </a:lnTo>
                  <a:lnTo>
                    <a:pt x="30167" y="118534"/>
                  </a:lnTo>
                  <a:lnTo>
                    <a:pt x="28213" y="118010"/>
                  </a:lnTo>
                  <a:lnTo>
                    <a:pt x="26381" y="117539"/>
                  </a:lnTo>
                  <a:lnTo>
                    <a:pt x="24610" y="116910"/>
                  </a:lnTo>
                  <a:lnTo>
                    <a:pt x="22961" y="116230"/>
                  </a:lnTo>
                  <a:lnTo>
                    <a:pt x="21496" y="115549"/>
                  </a:lnTo>
                  <a:lnTo>
                    <a:pt x="19969" y="114712"/>
                  </a:lnTo>
                  <a:lnTo>
                    <a:pt x="18564" y="113821"/>
                  </a:lnTo>
                  <a:lnTo>
                    <a:pt x="17160" y="112827"/>
                  </a:lnTo>
                  <a:lnTo>
                    <a:pt x="15938" y="111832"/>
                  </a:lnTo>
                  <a:lnTo>
                    <a:pt x="14656" y="110732"/>
                  </a:lnTo>
                  <a:lnTo>
                    <a:pt x="13374" y="109581"/>
                  </a:lnTo>
                  <a:lnTo>
                    <a:pt x="12091" y="108272"/>
                  </a:lnTo>
                  <a:lnTo>
                    <a:pt x="10931" y="106963"/>
                  </a:lnTo>
                  <a:lnTo>
                    <a:pt x="9648" y="105654"/>
                  </a:lnTo>
                  <a:lnTo>
                    <a:pt x="8366" y="104293"/>
                  </a:lnTo>
                  <a:lnTo>
                    <a:pt x="7816" y="103089"/>
                  </a:lnTo>
                  <a:lnTo>
                    <a:pt x="7328" y="101989"/>
                  </a:lnTo>
                  <a:lnTo>
                    <a:pt x="6717" y="100890"/>
                  </a:lnTo>
                  <a:lnTo>
                    <a:pt x="6290" y="100000"/>
                  </a:lnTo>
                  <a:lnTo>
                    <a:pt x="5679" y="99005"/>
                  </a:lnTo>
                  <a:lnTo>
                    <a:pt x="5251" y="98115"/>
                  </a:lnTo>
                  <a:lnTo>
                    <a:pt x="4763" y="97329"/>
                  </a:lnTo>
                  <a:lnTo>
                    <a:pt x="4335" y="96439"/>
                  </a:lnTo>
                  <a:lnTo>
                    <a:pt x="3847" y="95549"/>
                  </a:lnTo>
                  <a:lnTo>
                    <a:pt x="3358" y="94554"/>
                  </a:lnTo>
                  <a:lnTo>
                    <a:pt x="2931" y="93612"/>
                  </a:lnTo>
                  <a:lnTo>
                    <a:pt x="2564" y="92617"/>
                  </a:lnTo>
                  <a:lnTo>
                    <a:pt x="2076" y="91623"/>
                  </a:lnTo>
                  <a:lnTo>
                    <a:pt x="1770" y="90575"/>
                  </a:lnTo>
                  <a:lnTo>
                    <a:pt x="1404" y="89476"/>
                  </a:lnTo>
                  <a:lnTo>
                    <a:pt x="1160" y="88272"/>
                  </a:lnTo>
                  <a:lnTo>
                    <a:pt x="732" y="86492"/>
                  </a:lnTo>
                  <a:lnTo>
                    <a:pt x="366" y="84764"/>
                  </a:lnTo>
                  <a:lnTo>
                    <a:pt x="122" y="83193"/>
                  </a:lnTo>
                  <a:lnTo>
                    <a:pt x="0" y="81675"/>
                  </a:lnTo>
                  <a:lnTo>
                    <a:pt x="0" y="80104"/>
                  </a:lnTo>
                  <a:lnTo>
                    <a:pt x="0" y="78691"/>
                  </a:lnTo>
                  <a:lnTo>
                    <a:pt x="122" y="77329"/>
                  </a:lnTo>
                  <a:lnTo>
                    <a:pt x="244" y="75811"/>
                  </a:lnTo>
                  <a:lnTo>
                    <a:pt x="366" y="74450"/>
                  </a:lnTo>
                  <a:lnTo>
                    <a:pt x="610" y="72931"/>
                  </a:lnTo>
                  <a:lnTo>
                    <a:pt x="854" y="71570"/>
                  </a:lnTo>
                  <a:lnTo>
                    <a:pt x="1038" y="70052"/>
                  </a:lnTo>
                  <a:lnTo>
                    <a:pt x="1282" y="68481"/>
                  </a:lnTo>
                  <a:lnTo>
                    <a:pt x="1526" y="66858"/>
                  </a:lnTo>
                  <a:lnTo>
                    <a:pt x="1770" y="65287"/>
                  </a:lnTo>
                  <a:lnTo>
                    <a:pt x="2076" y="63507"/>
                  </a:lnTo>
                  <a:lnTo>
                    <a:pt x="2198" y="61675"/>
                  </a:lnTo>
                  <a:lnTo>
                    <a:pt x="2320" y="60000"/>
                  </a:lnTo>
                  <a:lnTo>
                    <a:pt x="2442" y="58324"/>
                  </a:lnTo>
                  <a:lnTo>
                    <a:pt x="2687" y="56701"/>
                  </a:lnTo>
                  <a:lnTo>
                    <a:pt x="2809" y="55235"/>
                  </a:lnTo>
                  <a:lnTo>
                    <a:pt x="2931" y="53717"/>
                  </a:lnTo>
                  <a:lnTo>
                    <a:pt x="3053" y="52251"/>
                  </a:lnTo>
                  <a:lnTo>
                    <a:pt x="3236" y="50837"/>
                  </a:lnTo>
                  <a:lnTo>
                    <a:pt x="3358" y="49371"/>
                  </a:lnTo>
                  <a:lnTo>
                    <a:pt x="3725" y="47853"/>
                  </a:lnTo>
                  <a:lnTo>
                    <a:pt x="3847" y="46387"/>
                  </a:lnTo>
                  <a:lnTo>
                    <a:pt x="4213" y="44869"/>
                  </a:lnTo>
                  <a:lnTo>
                    <a:pt x="4396" y="43298"/>
                  </a:lnTo>
                  <a:lnTo>
                    <a:pt x="4763" y="41570"/>
                  </a:lnTo>
                  <a:lnTo>
                    <a:pt x="5251" y="39895"/>
                  </a:lnTo>
                  <a:lnTo>
                    <a:pt x="5679" y="38115"/>
                  </a:lnTo>
                  <a:lnTo>
                    <a:pt x="6534" y="35706"/>
                  </a:lnTo>
                  <a:lnTo>
                    <a:pt x="7450" y="33507"/>
                  </a:lnTo>
                  <a:lnTo>
                    <a:pt x="8366" y="31361"/>
                  </a:lnTo>
                  <a:lnTo>
                    <a:pt x="9526" y="29476"/>
                  </a:lnTo>
                  <a:lnTo>
                    <a:pt x="10687" y="27486"/>
                  </a:lnTo>
                  <a:lnTo>
                    <a:pt x="11969" y="25759"/>
                  </a:lnTo>
                  <a:lnTo>
                    <a:pt x="13374" y="24083"/>
                  </a:lnTo>
                  <a:lnTo>
                    <a:pt x="14839" y="22460"/>
                  </a:lnTo>
                  <a:lnTo>
                    <a:pt x="16366" y="20785"/>
                  </a:lnTo>
                  <a:lnTo>
                    <a:pt x="18137" y="19424"/>
                  </a:lnTo>
                  <a:lnTo>
                    <a:pt x="19847" y="17801"/>
                  </a:lnTo>
                  <a:lnTo>
                    <a:pt x="21740" y="16439"/>
                  </a:lnTo>
                  <a:lnTo>
                    <a:pt x="23694" y="14816"/>
                  </a:lnTo>
                  <a:lnTo>
                    <a:pt x="25770" y="13350"/>
                  </a:lnTo>
                  <a:lnTo>
                    <a:pt x="27969" y="11727"/>
                  </a:lnTo>
                  <a:lnTo>
                    <a:pt x="30290" y="10261"/>
                  </a:lnTo>
                  <a:lnTo>
                    <a:pt x="32977" y="8376"/>
                  </a:lnTo>
                  <a:lnTo>
                    <a:pt x="35725" y="6753"/>
                  </a:lnTo>
                  <a:lnTo>
                    <a:pt x="38534" y="5392"/>
                  </a:lnTo>
                  <a:lnTo>
                    <a:pt x="41343" y="4188"/>
                  </a:lnTo>
                  <a:lnTo>
                    <a:pt x="43969" y="3193"/>
                  </a:lnTo>
                  <a:lnTo>
                    <a:pt x="46778" y="2408"/>
                  </a:lnTo>
                  <a:lnTo>
                    <a:pt x="49709" y="1675"/>
                  </a:lnTo>
                  <a:lnTo>
                    <a:pt x="52580" y="1204"/>
                  </a:lnTo>
                  <a:lnTo>
                    <a:pt x="55511" y="785"/>
                  </a:lnTo>
                  <a:lnTo>
                    <a:pt x="58503" y="471"/>
                  </a:lnTo>
                  <a:lnTo>
                    <a:pt x="61496" y="209"/>
                  </a:lnTo>
                  <a:lnTo>
                    <a:pt x="64671" y="104"/>
                  </a:lnTo>
                  <a:lnTo>
                    <a:pt x="67908" y="0"/>
                  </a:lnTo>
                  <a:lnTo>
                    <a:pt x="71267" y="0"/>
                  </a:lnTo>
                  <a:lnTo>
                    <a:pt x="74625" y="0"/>
                  </a:lnTo>
                  <a:lnTo>
                    <a:pt x="78229" y="0"/>
                  </a:lnTo>
                  <a:lnTo>
                    <a:pt x="78900" y="104"/>
                  </a:lnTo>
                  <a:lnTo>
                    <a:pt x="79633" y="209"/>
                  </a:lnTo>
                  <a:lnTo>
                    <a:pt x="80183" y="314"/>
                  </a:lnTo>
                  <a:lnTo>
                    <a:pt x="80916" y="418"/>
                  </a:lnTo>
                  <a:lnTo>
                    <a:pt x="81465" y="471"/>
                  </a:lnTo>
                  <a:lnTo>
                    <a:pt x="82076" y="471"/>
                  </a:lnTo>
                  <a:lnTo>
                    <a:pt x="82625" y="575"/>
                  </a:lnTo>
                  <a:lnTo>
                    <a:pt x="83236" y="785"/>
                  </a:lnTo>
                  <a:lnTo>
                    <a:pt x="83786" y="890"/>
                  </a:lnTo>
                  <a:lnTo>
                    <a:pt x="84396" y="994"/>
                  </a:lnTo>
                  <a:lnTo>
                    <a:pt x="84946" y="1099"/>
                  </a:lnTo>
                  <a:lnTo>
                    <a:pt x="85557" y="1204"/>
                  </a:lnTo>
                  <a:lnTo>
                    <a:pt x="86229" y="1308"/>
                  </a:lnTo>
                  <a:lnTo>
                    <a:pt x="86961" y="1465"/>
                  </a:lnTo>
                  <a:lnTo>
                    <a:pt x="87511" y="1570"/>
                  </a:lnTo>
                  <a:lnTo>
                    <a:pt x="88305" y="1780"/>
                  </a:lnTo>
                  <a:lnTo>
                    <a:pt x="88427" y="1780"/>
                  </a:lnTo>
                  <a:lnTo>
                    <a:pt x="88427" y="1989"/>
                  </a:lnTo>
                  <a:lnTo>
                    <a:pt x="88305" y="2094"/>
                  </a:lnTo>
                  <a:lnTo>
                    <a:pt x="88122" y="2198"/>
                  </a:lnTo>
                  <a:lnTo>
                    <a:pt x="88122" y="219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3" name="Google Shape;303;p34"/>
            <p:cNvSpPr/>
            <p:nvPr/>
          </p:nvSpPr>
          <p:spPr>
            <a:xfrm>
              <a:off x="4961" y="3018"/>
              <a:ext cx="292" cy="116"/>
            </a:xfrm>
            <a:custGeom>
              <a:rect b="b" l="l" r="r" t="t"/>
              <a:pathLst>
                <a:path extrusionOk="0" h="120000" w="120000">
                  <a:moveTo>
                    <a:pt x="411" y="116363"/>
                  </a:moveTo>
                  <a:lnTo>
                    <a:pt x="8850" y="109090"/>
                  </a:lnTo>
                  <a:lnTo>
                    <a:pt x="17084" y="101298"/>
                  </a:lnTo>
                  <a:lnTo>
                    <a:pt x="24493" y="94545"/>
                  </a:lnTo>
                  <a:lnTo>
                    <a:pt x="32109" y="87792"/>
                  </a:lnTo>
                  <a:lnTo>
                    <a:pt x="39108" y="81558"/>
                  </a:lnTo>
                  <a:lnTo>
                    <a:pt x="46106" y="74805"/>
                  </a:lnTo>
                  <a:lnTo>
                    <a:pt x="52692" y="68051"/>
                  </a:lnTo>
                  <a:lnTo>
                    <a:pt x="59691" y="60779"/>
                  </a:lnTo>
                  <a:lnTo>
                    <a:pt x="66483" y="52987"/>
                  </a:lnTo>
                  <a:lnTo>
                    <a:pt x="73070" y="46233"/>
                  </a:lnTo>
                  <a:lnTo>
                    <a:pt x="80068" y="39480"/>
                  </a:lnTo>
                  <a:lnTo>
                    <a:pt x="87066" y="31168"/>
                  </a:lnTo>
                  <a:lnTo>
                    <a:pt x="94271" y="23376"/>
                  </a:lnTo>
                  <a:lnTo>
                    <a:pt x="102092" y="16623"/>
                  </a:lnTo>
                  <a:lnTo>
                    <a:pt x="109914" y="7792"/>
                  </a:lnTo>
                  <a:lnTo>
                    <a:pt x="118353" y="0"/>
                  </a:lnTo>
                  <a:lnTo>
                    <a:pt x="119176" y="0"/>
                  </a:lnTo>
                  <a:lnTo>
                    <a:pt x="120000" y="519"/>
                  </a:lnTo>
                  <a:lnTo>
                    <a:pt x="120000" y="3636"/>
                  </a:lnTo>
                  <a:lnTo>
                    <a:pt x="119176" y="5714"/>
                  </a:lnTo>
                  <a:lnTo>
                    <a:pt x="110943" y="13506"/>
                  </a:lnTo>
                  <a:lnTo>
                    <a:pt x="102710" y="22337"/>
                  </a:lnTo>
                  <a:lnTo>
                    <a:pt x="95300" y="29610"/>
                  </a:lnTo>
                  <a:lnTo>
                    <a:pt x="87890" y="37402"/>
                  </a:lnTo>
                  <a:lnTo>
                    <a:pt x="80891" y="45194"/>
                  </a:lnTo>
                  <a:lnTo>
                    <a:pt x="74305" y="51948"/>
                  </a:lnTo>
                  <a:lnTo>
                    <a:pt x="67307" y="59220"/>
                  </a:lnTo>
                  <a:lnTo>
                    <a:pt x="60514" y="65974"/>
                  </a:lnTo>
                  <a:lnTo>
                    <a:pt x="53927" y="71688"/>
                  </a:lnTo>
                  <a:lnTo>
                    <a:pt x="46929" y="78961"/>
                  </a:lnTo>
                  <a:lnTo>
                    <a:pt x="39931" y="85714"/>
                  </a:lnTo>
                  <a:lnTo>
                    <a:pt x="32727" y="91428"/>
                  </a:lnTo>
                  <a:lnTo>
                    <a:pt x="25317" y="98701"/>
                  </a:lnTo>
                  <a:lnTo>
                    <a:pt x="17495" y="105454"/>
                  </a:lnTo>
                  <a:lnTo>
                    <a:pt x="9674" y="112207"/>
                  </a:lnTo>
                  <a:lnTo>
                    <a:pt x="1029" y="119999"/>
                  </a:lnTo>
                  <a:lnTo>
                    <a:pt x="411" y="118961"/>
                  </a:lnTo>
                  <a:lnTo>
                    <a:pt x="0" y="118961"/>
                  </a:lnTo>
                  <a:lnTo>
                    <a:pt x="0" y="117402"/>
                  </a:lnTo>
                  <a:lnTo>
                    <a:pt x="411" y="116363"/>
                  </a:lnTo>
                  <a:lnTo>
                    <a:pt x="411" y="11636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4" name="Google Shape;304;p34"/>
            <p:cNvSpPr/>
            <p:nvPr/>
          </p:nvSpPr>
          <p:spPr>
            <a:xfrm>
              <a:off x="4961" y="3130"/>
              <a:ext cx="313" cy="53"/>
            </a:xfrm>
            <a:custGeom>
              <a:rect b="b" l="l" r="r" t="t"/>
              <a:pathLst>
                <a:path extrusionOk="0" h="120000" w="120000">
                  <a:moveTo>
                    <a:pt x="1339" y="2264"/>
                  </a:moveTo>
                  <a:lnTo>
                    <a:pt x="1722" y="7924"/>
                  </a:lnTo>
                  <a:lnTo>
                    <a:pt x="2105" y="14716"/>
                  </a:lnTo>
                  <a:lnTo>
                    <a:pt x="2105" y="23773"/>
                  </a:lnTo>
                  <a:lnTo>
                    <a:pt x="2488" y="29433"/>
                  </a:lnTo>
                  <a:lnTo>
                    <a:pt x="2488" y="36226"/>
                  </a:lnTo>
                  <a:lnTo>
                    <a:pt x="2870" y="43018"/>
                  </a:lnTo>
                  <a:lnTo>
                    <a:pt x="2870" y="49811"/>
                  </a:lnTo>
                  <a:lnTo>
                    <a:pt x="3253" y="55471"/>
                  </a:lnTo>
                  <a:lnTo>
                    <a:pt x="3253" y="62264"/>
                  </a:lnTo>
                  <a:lnTo>
                    <a:pt x="3253" y="69056"/>
                  </a:lnTo>
                  <a:lnTo>
                    <a:pt x="3636" y="72452"/>
                  </a:lnTo>
                  <a:lnTo>
                    <a:pt x="4401" y="79245"/>
                  </a:lnTo>
                  <a:lnTo>
                    <a:pt x="4593" y="86037"/>
                  </a:lnTo>
                  <a:lnTo>
                    <a:pt x="4976" y="90566"/>
                  </a:lnTo>
                  <a:lnTo>
                    <a:pt x="5741" y="96226"/>
                  </a:lnTo>
                  <a:lnTo>
                    <a:pt x="6889" y="103018"/>
                  </a:lnTo>
                  <a:lnTo>
                    <a:pt x="50526" y="98490"/>
                  </a:lnTo>
                  <a:lnTo>
                    <a:pt x="55502" y="98490"/>
                  </a:lnTo>
                  <a:lnTo>
                    <a:pt x="59904" y="98490"/>
                  </a:lnTo>
                  <a:lnTo>
                    <a:pt x="64306" y="98490"/>
                  </a:lnTo>
                  <a:lnTo>
                    <a:pt x="68708" y="98490"/>
                  </a:lnTo>
                  <a:lnTo>
                    <a:pt x="72727" y="98490"/>
                  </a:lnTo>
                  <a:lnTo>
                    <a:pt x="76746" y="98490"/>
                  </a:lnTo>
                  <a:lnTo>
                    <a:pt x="80765" y="98490"/>
                  </a:lnTo>
                  <a:lnTo>
                    <a:pt x="84593" y="98490"/>
                  </a:lnTo>
                  <a:lnTo>
                    <a:pt x="88612" y="98490"/>
                  </a:lnTo>
                  <a:lnTo>
                    <a:pt x="92248" y="98490"/>
                  </a:lnTo>
                  <a:lnTo>
                    <a:pt x="96267" y="100754"/>
                  </a:lnTo>
                  <a:lnTo>
                    <a:pt x="100669" y="100754"/>
                  </a:lnTo>
                  <a:lnTo>
                    <a:pt x="104688" y="100754"/>
                  </a:lnTo>
                  <a:lnTo>
                    <a:pt x="109473" y="103018"/>
                  </a:lnTo>
                  <a:lnTo>
                    <a:pt x="113684" y="105283"/>
                  </a:lnTo>
                  <a:lnTo>
                    <a:pt x="118851" y="107547"/>
                  </a:lnTo>
                  <a:lnTo>
                    <a:pt x="119617" y="109811"/>
                  </a:lnTo>
                  <a:lnTo>
                    <a:pt x="120000" y="114339"/>
                  </a:lnTo>
                  <a:lnTo>
                    <a:pt x="119617" y="120000"/>
                  </a:lnTo>
                  <a:lnTo>
                    <a:pt x="118851" y="120000"/>
                  </a:lnTo>
                  <a:lnTo>
                    <a:pt x="113684" y="117735"/>
                  </a:lnTo>
                  <a:lnTo>
                    <a:pt x="109473" y="117735"/>
                  </a:lnTo>
                  <a:lnTo>
                    <a:pt x="104688" y="115471"/>
                  </a:lnTo>
                  <a:lnTo>
                    <a:pt x="100669" y="115471"/>
                  </a:lnTo>
                  <a:lnTo>
                    <a:pt x="96267" y="114339"/>
                  </a:lnTo>
                  <a:lnTo>
                    <a:pt x="92248" y="114339"/>
                  </a:lnTo>
                  <a:lnTo>
                    <a:pt x="88229" y="112075"/>
                  </a:lnTo>
                  <a:lnTo>
                    <a:pt x="84593" y="112075"/>
                  </a:lnTo>
                  <a:lnTo>
                    <a:pt x="80765" y="112075"/>
                  </a:lnTo>
                  <a:lnTo>
                    <a:pt x="76746" y="112075"/>
                  </a:lnTo>
                  <a:lnTo>
                    <a:pt x="72727" y="112075"/>
                  </a:lnTo>
                  <a:lnTo>
                    <a:pt x="68708" y="112075"/>
                  </a:lnTo>
                  <a:lnTo>
                    <a:pt x="64306" y="112075"/>
                  </a:lnTo>
                  <a:lnTo>
                    <a:pt x="59904" y="112075"/>
                  </a:lnTo>
                  <a:lnTo>
                    <a:pt x="55311" y="112075"/>
                  </a:lnTo>
                  <a:lnTo>
                    <a:pt x="50526" y="112075"/>
                  </a:lnTo>
                  <a:lnTo>
                    <a:pt x="4019" y="112075"/>
                  </a:lnTo>
                  <a:lnTo>
                    <a:pt x="2870" y="105283"/>
                  </a:lnTo>
                  <a:lnTo>
                    <a:pt x="2105" y="100754"/>
                  </a:lnTo>
                  <a:lnTo>
                    <a:pt x="1722" y="93962"/>
                  </a:lnTo>
                  <a:lnTo>
                    <a:pt x="1339" y="88301"/>
                  </a:lnTo>
                  <a:lnTo>
                    <a:pt x="956" y="81509"/>
                  </a:lnTo>
                  <a:lnTo>
                    <a:pt x="765" y="74716"/>
                  </a:lnTo>
                  <a:lnTo>
                    <a:pt x="765" y="69056"/>
                  </a:lnTo>
                  <a:lnTo>
                    <a:pt x="765" y="62264"/>
                  </a:lnTo>
                  <a:lnTo>
                    <a:pt x="765" y="55471"/>
                  </a:lnTo>
                  <a:lnTo>
                    <a:pt x="765" y="47547"/>
                  </a:lnTo>
                  <a:lnTo>
                    <a:pt x="765" y="40754"/>
                  </a:lnTo>
                  <a:lnTo>
                    <a:pt x="956" y="33962"/>
                  </a:lnTo>
                  <a:lnTo>
                    <a:pt x="765" y="26037"/>
                  </a:lnTo>
                  <a:lnTo>
                    <a:pt x="765" y="19245"/>
                  </a:lnTo>
                  <a:lnTo>
                    <a:pt x="382" y="12452"/>
                  </a:lnTo>
                  <a:lnTo>
                    <a:pt x="382" y="5660"/>
                  </a:lnTo>
                  <a:lnTo>
                    <a:pt x="0" y="2264"/>
                  </a:lnTo>
                  <a:lnTo>
                    <a:pt x="382" y="0"/>
                  </a:lnTo>
                  <a:lnTo>
                    <a:pt x="956" y="0"/>
                  </a:lnTo>
                  <a:lnTo>
                    <a:pt x="1339" y="2264"/>
                  </a:lnTo>
                  <a:lnTo>
                    <a:pt x="1339" y="22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5" name="Google Shape;305;p34"/>
            <p:cNvSpPr/>
            <p:nvPr/>
          </p:nvSpPr>
          <p:spPr>
            <a:xfrm>
              <a:off x="4965" y="3134"/>
              <a:ext cx="317" cy="12"/>
            </a:xfrm>
            <a:custGeom>
              <a:rect b="b" l="l" r="r" t="t"/>
              <a:pathLst>
                <a:path extrusionOk="0" h="120000" w="120000">
                  <a:moveTo>
                    <a:pt x="755" y="9600"/>
                  </a:moveTo>
                  <a:lnTo>
                    <a:pt x="9070" y="0"/>
                  </a:lnTo>
                  <a:lnTo>
                    <a:pt x="17385" y="0"/>
                  </a:lnTo>
                  <a:lnTo>
                    <a:pt x="24755" y="0"/>
                  </a:lnTo>
                  <a:lnTo>
                    <a:pt x="31937" y="0"/>
                  </a:lnTo>
                  <a:lnTo>
                    <a:pt x="39118" y="0"/>
                  </a:lnTo>
                  <a:lnTo>
                    <a:pt x="46110" y="0"/>
                  </a:lnTo>
                  <a:lnTo>
                    <a:pt x="52913" y="0"/>
                  </a:lnTo>
                  <a:lnTo>
                    <a:pt x="59716" y="0"/>
                  </a:lnTo>
                  <a:lnTo>
                    <a:pt x="66519" y="0"/>
                  </a:lnTo>
                  <a:lnTo>
                    <a:pt x="73322" y="0"/>
                  </a:lnTo>
                  <a:lnTo>
                    <a:pt x="80125" y="0"/>
                  </a:lnTo>
                  <a:lnTo>
                    <a:pt x="87307" y="19200"/>
                  </a:lnTo>
                  <a:lnTo>
                    <a:pt x="94866" y="19200"/>
                  </a:lnTo>
                  <a:lnTo>
                    <a:pt x="102425" y="28800"/>
                  </a:lnTo>
                  <a:lnTo>
                    <a:pt x="110362" y="38400"/>
                  </a:lnTo>
                  <a:lnTo>
                    <a:pt x="118866" y="67200"/>
                  </a:lnTo>
                  <a:lnTo>
                    <a:pt x="119622" y="76800"/>
                  </a:lnTo>
                  <a:lnTo>
                    <a:pt x="120000" y="91200"/>
                  </a:lnTo>
                  <a:lnTo>
                    <a:pt x="119622" y="110400"/>
                  </a:lnTo>
                  <a:lnTo>
                    <a:pt x="118866" y="120000"/>
                  </a:lnTo>
                  <a:lnTo>
                    <a:pt x="110362" y="100800"/>
                  </a:lnTo>
                  <a:lnTo>
                    <a:pt x="102425" y="91200"/>
                  </a:lnTo>
                  <a:lnTo>
                    <a:pt x="94488" y="76800"/>
                  </a:lnTo>
                  <a:lnTo>
                    <a:pt x="87307" y="76800"/>
                  </a:lnTo>
                  <a:lnTo>
                    <a:pt x="80125" y="67200"/>
                  </a:lnTo>
                  <a:lnTo>
                    <a:pt x="73322" y="57600"/>
                  </a:lnTo>
                  <a:lnTo>
                    <a:pt x="66519" y="48000"/>
                  </a:lnTo>
                  <a:lnTo>
                    <a:pt x="59716" y="48000"/>
                  </a:lnTo>
                  <a:lnTo>
                    <a:pt x="52913" y="38400"/>
                  </a:lnTo>
                  <a:lnTo>
                    <a:pt x="46110" y="38400"/>
                  </a:lnTo>
                  <a:lnTo>
                    <a:pt x="39118" y="38400"/>
                  </a:lnTo>
                  <a:lnTo>
                    <a:pt x="31937" y="38400"/>
                  </a:lnTo>
                  <a:lnTo>
                    <a:pt x="24755" y="38400"/>
                  </a:lnTo>
                  <a:lnTo>
                    <a:pt x="17385" y="38400"/>
                  </a:lnTo>
                  <a:lnTo>
                    <a:pt x="9070" y="38400"/>
                  </a:lnTo>
                  <a:lnTo>
                    <a:pt x="755" y="38400"/>
                  </a:lnTo>
                  <a:lnTo>
                    <a:pt x="0" y="28800"/>
                  </a:lnTo>
                  <a:lnTo>
                    <a:pt x="0" y="19200"/>
                  </a:lnTo>
                  <a:lnTo>
                    <a:pt x="0" y="9600"/>
                  </a:lnTo>
                  <a:lnTo>
                    <a:pt x="755" y="9600"/>
                  </a:lnTo>
                  <a:lnTo>
                    <a:pt x="755" y="96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6" name="Google Shape;306;p34"/>
            <p:cNvSpPr/>
            <p:nvPr/>
          </p:nvSpPr>
          <p:spPr>
            <a:xfrm>
              <a:off x="5012" y="3182"/>
              <a:ext cx="31" cy="319"/>
            </a:xfrm>
            <a:custGeom>
              <a:rect b="b" l="l" r="r" t="t"/>
              <a:pathLst>
                <a:path extrusionOk="0" h="120000" w="120000">
                  <a:moveTo>
                    <a:pt x="120000" y="753"/>
                  </a:moveTo>
                  <a:lnTo>
                    <a:pt x="120000" y="9419"/>
                  </a:lnTo>
                  <a:lnTo>
                    <a:pt x="120000" y="17331"/>
                  </a:lnTo>
                  <a:lnTo>
                    <a:pt x="116065" y="24678"/>
                  </a:lnTo>
                  <a:lnTo>
                    <a:pt x="116065" y="32213"/>
                  </a:lnTo>
                  <a:lnTo>
                    <a:pt x="112131" y="39183"/>
                  </a:lnTo>
                  <a:lnTo>
                    <a:pt x="108196" y="46342"/>
                  </a:lnTo>
                  <a:lnTo>
                    <a:pt x="106229" y="53124"/>
                  </a:lnTo>
                  <a:lnTo>
                    <a:pt x="102295" y="59905"/>
                  </a:lnTo>
                  <a:lnTo>
                    <a:pt x="94426" y="66687"/>
                  </a:lnTo>
                  <a:lnTo>
                    <a:pt x="86557" y="73469"/>
                  </a:lnTo>
                  <a:lnTo>
                    <a:pt x="78688" y="80251"/>
                  </a:lnTo>
                  <a:lnTo>
                    <a:pt x="70819" y="87409"/>
                  </a:lnTo>
                  <a:lnTo>
                    <a:pt x="60983" y="94568"/>
                  </a:lnTo>
                  <a:lnTo>
                    <a:pt x="49180" y="102480"/>
                  </a:lnTo>
                  <a:lnTo>
                    <a:pt x="37377" y="110392"/>
                  </a:lnTo>
                  <a:lnTo>
                    <a:pt x="27540" y="118869"/>
                  </a:lnTo>
                  <a:lnTo>
                    <a:pt x="19672" y="119623"/>
                  </a:lnTo>
                  <a:lnTo>
                    <a:pt x="7868" y="120000"/>
                  </a:lnTo>
                  <a:lnTo>
                    <a:pt x="0" y="119623"/>
                  </a:lnTo>
                  <a:lnTo>
                    <a:pt x="0" y="118492"/>
                  </a:lnTo>
                  <a:lnTo>
                    <a:pt x="11803" y="110015"/>
                  </a:lnTo>
                  <a:lnTo>
                    <a:pt x="27540" y="102103"/>
                  </a:lnTo>
                  <a:lnTo>
                    <a:pt x="33442" y="94568"/>
                  </a:lnTo>
                  <a:lnTo>
                    <a:pt x="49180" y="87032"/>
                  </a:lnTo>
                  <a:lnTo>
                    <a:pt x="57049" y="79874"/>
                  </a:lnTo>
                  <a:lnTo>
                    <a:pt x="64918" y="73092"/>
                  </a:lnTo>
                  <a:lnTo>
                    <a:pt x="70819" y="66310"/>
                  </a:lnTo>
                  <a:lnTo>
                    <a:pt x="82622" y="59529"/>
                  </a:lnTo>
                  <a:lnTo>
                    <a:pt x="86557" y="52747"/>
                  </a:lnTo>
                  <a:lnTo>
                    <a:pt x="90491" y="45965"/>
                  </a:lnTo>
                  <a:lnTo>
                    <a:pt x="94426" y="39183"/>
                  </a:lnTo>
                  <a:lnTo>
                    <a:pt x="102295" y="31836"/>
                  </a:lnTo>
                  <a:lnTo>
                    <a:pt x="102295" y="24489"/>
                  </a:lnTo>
                  <a:lnTo>
                    <a:pt x="106229" y="17331"/>
                  </a:lnTo>
                  <a:lnTo>
                    <a:pt x="106229" y="9042"/>
                  </a:lnTo>
                  <a:lnTo>
                    <a:pt x="106229" y="753"/>
                  </a:lnTo>
                  <a:lnTo>
                    <a:pt x="108196" y="0"/>
                  </a:lnTo>
                  <a:lnTo>
                    <a:pt x="112131" y="0"/>
                  </a:lnTo>
                  <a:lnTo>
                    <a:pt x="116065" y="0"/>
                  </a:lnTo>
                  <a:lnTo>
                    <a:pt x="120000" y="753"/>
                  </a:lnTo>
                  <a:lnTo>
                    <a:pt x="120000" y="75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7" name="Google Shape;307;p34"/>
            <p:cNvSpPr/>
            <p:nvPr/>
          </p:nvSpPr>
          <p:spPr>
            <a:xfrm>
              <a:off x="4486" y="3635"/>
              <a:ext cx="98" cy="54"/>
            </a:xfrm>
            <a:custGeom>
              <a:rect b="b" l="l" r="r" t="t"/>
              <a:pathLst>
                <a:path extrusionOk="0" h="120000" w="120000">
                  <a:moveTo>
                    <a:pt x="19692" y="0"/>
                  </a:moveTo>
                  <a:lnTo>
                    <a:pt x="16000" y="2264"/>
                  </a:lnTo>
                  <a:lnTo>
                    <a:pt x="13538" y="6792"/>
                  </a:lnTo>
                  <a:lnTo>
                    <a:pt x="9230" y="10188"/>
                  </a:lnTo>
                  <a:lnTo>
                    <a:pt x="6769" y="16981"/>
                  </a:lnTo>
                  <a:lnTo>
                    <a:pt x="3076" y="23773"/>
                  </a:lnTo>
                  <a:lnTo>
                    <a:pt x="615" y="31698"/>
                  </a:lnTo>
                  <a:lnTo>
                    <a:pt x="0" y="38490"/>
                  </a:lnTo>
                  <a:lnTo>
                    <a:pt x="0" y="47547"/>
                  </a:lnTo>
                  <a:lnTo>
                    <a:pt x="615" y="52075"/>
                  </a:lnTo>
                  <a:lnTo>
                    <a:pt x="1846" y="55471"/>
                  </a:lnTo>
                  <a:lnTo>
                    <a:pt x="5538" y="60000"/>
                  </a:lnTo>
                  <a:lnTo>
                    <a:pt x="9230" y="66792"/>
                  </a:lnTo>
                  <a:lnTo>
                    <a:pt x="12307" y="71320"/>
                  </a:lnTo>
                  <a:lnTo>
                    <a:pt x="17230" y="76981"/>
                  </a:lnTo>
                  <a:lnTo>
                    <a:pt x="23384" y="81509"/>
                  </a:lnTo>
                  <a:lnTo>
                    <a:pt x="27692" y="88301"/>
                  </a:lnTo>
                  <a:lnTo>
                    <a:pt x="33846" y="90566"/>
                  </a:lnTo>
                  <a:lnTo>
                    <a:pt x="38153" y="96226"/>
                  </a:lnTo>
                  <a:lnTo>
                    <a:pt x="44307" y="100754"/>
                  </a:lnTo>
                  <a:lnTo>
                    <a:pt x="48615" y="105283"/>
                  </a:lnTo>
                  <a:lnTo>
                    <a:pt x="53538" y="109811"/>
                  </a:lnTo>
                  <a:lnTo>
                    <a:pt x="57230" y="112075"/>
                  </a:lnTo>
                  <a:lnTo>
                    <a:pt x="60307" y="114339"/>
                  </a:lnTo>
                  <a:lnTo>
                    <a:pt x="62769" y="117735"/>
                  </a:lnTo>
                  <a:lnTo>
                    <a:pt x="65230" y="117735"/>
                  </a:lnTo>
                  <a:lnTo>
                    <a:pt x="68923" y="120000"/>
                  </a:lnTo>
                  <a:lnTo>
                    <a:pt x="72000" y="120000"/>
                  </a:lnTo>
                  <a:lnTo>
                    <a:pt x="76923" y="120000"/>
                  </a:lnTo>
                  <a:lnTo>
                    <a:pt x="80615" y="120000"/>
                  </a:lnTo>
                  <a:lnTo>
                    <a:pt x="86153" y="120000"/>
                  </a:lnTo>
                  <a:lnTo>
                    <a:pt x="91076" y="120000"/>
                  </a:lnTo>
                  <a:lnTo>
                    <a:pt x="95384" y="117735"/>
                  </a:lnTo>
                  <a:lnTo>
                    <a:pt x="100307" y="117735"/>
                  </a:lnTo>
                  <a:lnTo>
                    <a:pt x="105230" y="116603"/>
                  </a:lnTo>
                  <a:lnTo>
                    <a:pt x="108307" y="114339"/>
                  </a:lnTo>
                  <a:lnTo>
                    <a:pt x="113230" y="112075"/>
                  </a:lnTo>
                  <a:lnTo>
                    <a:pt x="115692" y="109811"/>
                  </a:lnTo>
                  <a:lnTo>
                    <a:pt x="117538" y="105283"/>
                  </a:lnTo>
                  <a:lnTo>
                    <a:pt x="118769" y="103018"/>
                  </a:lnTo>
                  <a:lnTo>
                    <a:pt x="120000" y="100754"/>
                  </a:lnTo>
                  <a:lnTo>
                    <a:pt x="118769" y="96226"/>
                  </a:lnTo>
                  <a:lnTo>
                    <a:pt x="116923" y="92830"/>
                  </a:lnTo>
                  <a:lnTo>
                    <a:pt x="114461" y="88301"/>
                  </a:lnTo>
                  <a:lnTo>
                    <a:pt x="110769" y="83773"/>
                  </a:lnTo>
                  <a:lnTo>
                    <a:pt x="107076" y="79245"/>
                  </a:lnTo>
                  <a:lnTo>
                    <a:pt x="104000" y="73584"/>
                  </a:lnTo>
                  <a:lnTo>
                    <a:pt x="99076" y="69056"/>
                  </a:lnTo>
                  <a:lnTo>
                    <a:pt x="95384" y="62264"/>
                  </a:lnTo>
                  <a:lnTo>
                    <a:pt x="91076" y="57735"/>
                  </a:lnTo>
                  <a:lnTo>
                    <a:pt x="87384" y="53207"/>
                  </a:lnTo>
                  <a:lnTo>
                    <a:pt x="83692" y="47547"/>
                  </a:lnTo>
                  <a:lnTo>
                    <a:pt x="80615" y="45283"/>
                  </a:lnTo>
                  <a:lnTo>
                    <a:pt x="76923" y="40754"/>
                  </a:lnTo>
                  <a:lnTo>
                    <a:pt x="75692" y="38490"/>
                  </a:lnTo>
                  <a:lnTo>
                    <a:pt x="73230" y="38490"/>
                  </a:lnTo>
                  <a:lnTo>
                    <a:pt x="19692" y="0"/>
                  </a:lnTo>
                  <a:lnTo>
                    <a:pt x="19692" y="0"/>
                  </a:lnTo>
                  <a:close/>
                </a:path>
              </a:pathLst>
            </a:custGeom>
            <a:solidFill>
              <a:srgbClr val="8A8A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8" name="Google Shape;308;p34"/>
            <p:cNvSpPr/>
            <p:nvPr/>
          </p:nvSpPr>
          <p:spPr>
            <a:xfrm>
              <a:off x="4603" y="2656"/>
              <a:ext cx="434" cy="275"/>
            </a:xfrm>
            <a:custGeom>
              <a:rect b="b" l="l" r="r" t="t"/>
              <a:pathLst>
                <a:path extrusionOk="0" h="120000" w="120000">
                  <a:moveTo>
                    <a:pt x="120000" y="1739"/>
                  </a:moveTo>
                  <a:lnTo>
                    <a:pt x="118066" y="3478"/>
                  </a:lnTo>
                  <a:lnTo>
                    <a:pt x="115995" y="5869"/>
                  </a:lnTo>
                  <a:lnTo>
                    <a:pt x="114200" y="8260"/>
                  </a:lnTo>
                  <a:lnTo>
                    <a:pt x="112128" y="11739"/>
                  </a:lnTo>
                  <a:lnTo>
                    <a:pt x="110057" y="14565"/>
                  </a:lnTo>
                  <a:lnTo>
                    <a:pt x="107848" y="17826"/>
                  </a:lnTo>
                  <a:lnTo>
                    <a:pt x="105776" y="20652"/>
                  </a:lnTo>
                  <a:lnTo>
                    <a:pt x="103705" y="24347"/>
                  </a:lnTo>
                  <a:lnTo>
                    <a:pt x="101357" y="27391"/>
                  </a:lnTo>
                  <a:lnTo>
                    <a:pt x="99286" y="30652"/>
                  </a:lnTo>
                  <a:lnTo>
                    <a:pt x="97077" y="33478"/>
                  </a:lnTo>
                  <a:lnTo>
                    <a:pt x="94729" y="36521"/>
                  </a:lnTo>
                  <a:lnTo>
                    <a:pt x="92658" y="38913"/>
                  </a:lnTo>
                  <a:lnTo>
                    <a:pt x="90586" y="41304"/>
                  </a:lnTo>
                  <a:lnTo>
                    <a:pt x="88515" y="43043"/>
                  </a:lnTo>
                  <a:lnTo>
                    <a:pt x="86306" y="44782"/>
                  </a:lnTo>
                  <a:lnTo>
                    <a:pt x="85615" y="44782"/>
                  </a:lnTo>
                  <a:lnTo>
                    <a:pt x="85063" y="45217"/>
                  </a:lnTo>
                  <a:lnTo>
                    <a:pt x="84510" y="45217"/>
                  </a:lnTo>
                  <a:lnTo>
                    <a:pt x="83958" y="45217"/>
                  </a:lnTo>
                  <a:lnTo>
                    <a:pt x="83268" y="45217"/>
                  </a:lnTo>
                  <a:lnTo>
                    <a:pt x="82715" y="45217"/>
                  </a:lnTo>
                  <a:lnTo>
                    <a:pt x="82163" y="45217"/>
                  </a:lnTo>
                  <a:lnTo>
                    <a:pt x="81611" y="45217"/>
                  </a:lnTo>
                  <a:lnTo>
                    <a:pt x="80920" y="44782"/>
                  </a:lnTo>
                  <a:lnTo>
                    <a:pt x="80368" y="44782"/>
                  </a:lnTo>
                  <a:lnTo>
                    <a:pt x="79815" y="44782"/>
                  </a:lnTo>
                  <a:lnTo>
                    <a:pt x="79263" y="44782"/>
                  </a:lnTo>
                  <a:lnTo>
                    <a:pt x="78434" y="44347"/>
                  </a:lnTo>
                  <a:lnTo>
                    <a:pt x="78020" y="44347"/>
                  </a:lnTo>
                  <a:lnTo>
                    <a:pt x="77192" y="44347"/>
                  </a:lnTo>
                  <a:lnTo>
                    <a:pt x="76639" y="44782"/>
                  </a:lnTo>
                  <a:lnTo>
                    <a:pt x="74292" y="44782"/>
                  </a:lnTo>
                  <a:lnTo>
                    <a:pt x="72497" y="45217"/>
                  </a:lnTo>
                  <a:lnTo>
                    <a:pt x="70425" y="45217"/>
                  </a:lnTo>
                  <a:lnTo>
                    <a:pt x="68492" y="45434"/>
                  </a:lnTo>
                  <a:lnTo>
                    <a:pt x="66421" y="46304"/>
                  </a:lnTo>
                  <a:lnTo>
                    <a:pt x="64626" y="46739"/>
                  </a:lnTo>
                  <a:lnTo>
                    <a:pt x="62968" y="47173"/>
                  </a:lnTo>
                  <a:lnTo>
                    <a:pt x="61449" y="48478"/>
                  </a:lnTo>
                  <a:lnTo>
                    <a:pt x="59654" y="49347"/>
                  </a:lnTo>
                  <a:lnTo>
                    <a:pt x="57721" y="50000"/>
                  </a:lnTo>
                  <a:lnTo>
                    <a:pt x="56202" y="51304"/>
                  </a:lnTo>
                  <a:lnTo>
                    <a:pt x="54683" y="53043"/>
                  </a:lnTo>
                  <a:lnTo>
                    <a:pt x="53026" y="54130"/>
                  </a:lnTo>
                  <a:lnTo>
                    <a:pt x="51507" y="55869"/>
                  </a:lnTo>
                  <a:lnTo>
                    <a:pt x="49574" y="57826"/>
                  </a:lnTo>
                  <a:lnTo>
                    <a:pt x="48331" y="60000"/>
                  </a:lnTo>
                  <a:lnTo>
                    <a:pt x="47226" y="61304"/>
                  </a:lnTo>
                  <a:lnTo>
                    <a:pt x="46536" y="62391"/>
                  </a:lnTo>
                  <a:lnTo>
                    <a:pt x="45707" y="64130"/>
                  </a:lnTo>
                  <a:lnTo>
                    <a:pt x="45155" y="65869"/>
                  </a:lnTo>
                  <a:lnTo>
                    <a:pt x="44602" y="67391"/>
                  </a:lnTo>
                  <a:lnTo>
                    <a:pt x="44188" y="69130"/>
                  </a:lnTo>
                  <a:lnTo>
                    <a:pt x="43636" y="70652"/>
                  </a:lnTo>
                  <a:lnTo>
                    <a:pt x="43360" y="72391"/>
                  </a:lnTo>
                  <a:lnTo>
                    <a:pt x="42807" y="74130"/>
                  </a:lnTo>
                  <a:lnTo>
                    <a:pt x="42255" y="75217"/>
                  </a:lnTo>
                  <a:lnTo>
                    <a:pt x="41703" y="76956"/>
                  </a:lnTo>
                  <a:lnTo>
                    <a:pt x="41288" y="78260"/>
                  </a:lnTo>
                  <a:lnTo>
                    <a:pt x="40460" y="79347"/>
                  </a:lnTo>
                  <a:lnTo>
                    <a:pt x="39631" y="80652"/>
                  </a:lnTo>
                  <a:lnTo>
                    <a:pt x="38665" y="81521"/>
                  </a:lnTo>
                  <a:lnTo>
                    <a:pt x="37836" y="82391"/>
                  </a:lnTo>
                  <a:lnTo>
                    <a:pt x="37008" y="82608"/>
                  </a:lnTo>
                  <a:lnTo>
                    <a:pt x="36455" y="83043"/>
                  </a:lnTo>
                  <a:lnTo>
                    <a:pt x="35765" y="83478"/>
                  </a:lnTo>
                  <a:lnTo>
                    <a:pt x="35489" y="83913"/>
                  </a:lnTo>
                  <a:lnTo>
                    <a:pt x="34384" y="84782"/>
                  </a:lnTo>
                  <a:lnTo>
                    <a:pt x="33417" y="85652"/>
                  </a:lnTo>
                  <a:lnTo>
                    <a:pt x="32313" y="86521"/>
                  </a:lnTo>
                  <a:lnTo>
                    <a:pt x="31484" y="87173"/>
                  </a:lnTo>
                  <a:lnTo>
                    <a:pt x="30794" y="87608"/>
                  </a:lnTo>
                  <a:lnTo>
                    <a:pt x="30241" y="88043"/>
                  </a:lnTo>
                  <a:lnTo>
                    <a:pt x="29689" y="88478"/>
                  </a:lnTo>
                  <a:lnTo>
                    <a:pt x="29136" y="88913"/>
                  </a:lnTo>
                  <a:lnTo>
                    <a:pt x="27341" y="88913"/>
                  </a:lnTo>
                  <a:lnTo>
                    <a:pt x="25822" y="89347"/>
                  </a:lnTo>
                  <a:lnTo>
                    <a:pt x="23889" y="89347"/>
                  </a:lnTo>
                  <a:lnTo>
                    <a:pt x="22646" y="89782"/>
                  </a:lnTo>
                  <a:lnTo>
                    <a:pt x="20989" y="89347"/>
                  </a:lnTo>
                  <a:lnTo>
                    <a:pt x="19746" y="89347"/>
                  </a:lnTo>
                  <a:lnTo>
                    <a:pt x="18089" y="88913"/>
                  </a:lnTo>
                  <a:lnTo>
                    <a:pt x="16846" y="88913"/>
                  </a:lnTo>
                  <a:lnTo>
                    <a:pt x="15466" y="88478"/>
                  </a:lnTo>
                  <a:lnTo>
                    <a:pt x="13947" y="88478"/>
                  </a:lnTo>
                  <a:lnTo>
                    <a:pt x="12704" y="88043"/>
                  </a:lnTo>
                  <a:lnTo>
                    <a:pt x="11047" y="88043"/>
                  </a:lnTo>
                  <a:lnTo>
                    <a:pt x="9528" y="88043"/>
                  </a:lnTo>
                  <a:lnTo>
                    <a:pt x="7871" y="88478"/>
                  </a:lnTo>
                  <a:lnTo>
                    <a:pt x="6352" y="88913"/>
                  </a:lnTo>
                  <a:lnTo>
                    <a:pt x="4833" y="89347"/>
                  </a:lnTo>
                  <a:lnTo>
                    <a:pt x="3728" y="89782"/>
                  </a:lnTo>
                  <a:lnTo>
                    <a:pt x="2899" y="90652"/>
                  </a:lnTo>
                  <a:lnTo>
                    <a:pt x="2347" y="91739"/>
                  </a:lnTo>
                  <a:lnTo>
                    <a:pt x="2071" y="93043"/>
                  </a:lnTo>
                  <a:lnTo>
                    <a:pt x="2071" y="94782"/>
                  </a:lnTo>
                  <a:lnTo>
                    <a:pt x="2071" y="96304"/>
                  </a:lnTo>
                  <a:lnTo>
                    <a:pt x="2347" y="98043"/>
                  </a:lnTo>
                  <a:lnTo>
                    <a:pt x="2899" y="99565"/>
                  </a:lnTo>
                  <a:lnTo>
                    <a:pt x="3452" y="101739"/>
                  </a:lnTo>
                  <a:lnTo>
                    <a:pt x="4004" y="103478"/>
                  </a:lnTo>
                  <a:lnTo>
                    <a:pt x="4833" y="105000"/>
                  </a:lnTo>
                  <a:lnTo>
                    <a:pt x="5523" y="106739"/>
                  </a:lnTo>
                  <a:lnTo>
                    <a:pt x="6628" y="108260"/>
                  </a:lnTo>
                  <a:lnTo>
                    <a:pt x="7456" y="110000"/>
                  </a:lnTo>
                  <a:lnTo>
                    <a:pt x="8423" y="110869"/>
                  </a:lnTo>
                  <a:lnTo>
                    <a:pt x="9528" y="111956"/>
                  </a:lnTo>
                  <a:lnTo>
                    <a:pt x="10494" y="112826"/>
                  </a:lnTo>
                  <a:lnTo>
                    <a:pt x="11875" y="113695"/>
                  </a:lnTo>
                  <a:lnTo>
                    <a:pt x="12842" y="114130"/>
                  </a:lnTo>
                  <a:lnTo>
                    <a:pt x="14223" y="114565"/>
                  </a:lnTo>
                  <a:lnTo>
                    <a:pt x="15466" y="115000"/>
                  </a:lnTo>
                  <a:lnTo>
                    <a:pt x="16570" y="115000"/>
                  </a:lnTo>
                  <a:lnTo>
                    <a:pt x="17675" y="115000"/>
                  </a:lnTo>
                  <a:lnTo>
                    <a:pt x="18918" y="115434"/>
                  </a:lnTo>
                  <a:lnTo>
                    <a:pt x="20023" y="115000"/>
                  </a:lnTo>
                  <a:lnTo>
                    <a:pt x="21265" y="114565"/>
                  </a:lnTo>
                  <a:lnTo>
                    <a:pt x="22370" y="114130"/>
                  </a:lnTo>
                  <a:lnTo>
                    <a:pt x="23613" y="113695"/>
                  </a:lnTo>
                  <a:lnTo>
                    <a:pt x="24718" y="112826"/>
                  </a:lnTo>
                  <a:lnTo>
                    <a:pt x="25960" y="112391"/>
                  </a:lnTo>
                  <a:lnTo>
                    <a:pt x="27341" y="111739"/>
                  </a:lnTo>
                  <a:lnTo>
                    <a:pt x="28584" y="110869"/>
                  </a:lnTo>
                  <a:lnTo>
                    <a:pt x="29413" y="110000"/>
                  </a:lnTo>
                  <a:lnTo>
                    <a:pt x="29965" y="109565"/>
                  </a:lnTo>
                  <a:lnTo>
                    <a:pt x="30794" y="108695"/>
                  </a:lnTo>
                  <a:lnTo>
                    <a:pt x="31484" y="108260"/>
                  </a:lnTo>
                  <a:lnTo>
                    <a:pt x="32036" y="107608"/>
                  </a:lnTo>
                  <a:lnTo>
                    <a:pt x="32589" y="106739"/>
                  </a:lnTo>
                  <a:lnTo>
                    <a:pt x="33417" y="105869"/>
                  </a:lnTo>
                  <a:lnTo>
                    <a:pt x="34108" y="105434"/>
                  </a:lnTo>
                  <a:lnTo>
                    <a:pt x="35765" y="104565"/>
                  </a:lnTo>
                  <a:lnTo>
                    <a:pt x="37284" y="104130"/>
                  </a:lnTo>
                  <a:lnTo>
                    <a:pt x="38941" y="103695"/>
                  </a:lnTo>
                  <a:lnTo>
                    <a:pt x="40460" y="103478"/>
                  </a:lnTo>
                  <a:lnTo>
                    <a:pt x="41703" y="103478"/>
                  </a:lnTo>
                  <a:lnTo>
                    <a:pt x="43360" y="103478"/>
                  </a:lnTo>
                  <a:lnTo>
                    <a:pt x="44602" y="103478"/>
                  </a:lnTo>
                  <a:lnTo>
                    <a:pt x="46260" y="103695"/>
                  </a:lnTo>
                  <a:lnTo>
                    <a:pt x="47779" y="103695"/>
                  </a:lnTo>
                  <a:lnTo>
                    <a:pt x="49159" y="104130"/>
                  </a:lnTo>
                  <a:lnTo>
                    <a:pt x="50678" y="104130"/>
                  </a:lnTo>
                  <a:lnTo>
                    <a:pt x="52197" y="104565"/>
                  </a:lnTo>
                  <a:lnTo>
                    <a:pt x="53578" y="105000"/>
                  </a:lnTo>
                  <a:lnTo>
                    <a:pt x="55097" y="105000"/>
                  </a:lnTo>
                  <a:lnTo>
                    <a:pt x="56754" y="105434"/>
                  </a:lnTo>
                  <a:lnTo>
                    <a:pt x="58273" y="105434"/>
                  </a:lnTo>
                  <a:lnTo>
                    <a:pt x="58550" y="105434"/>
                  </a:lnTo>
                  <a:lnTo>
                    <a:pt x="59378" y="105000"/>
                  </a:lnTo>
                  <a:lnTo>
                    <a:pt x="59930" y="104565"/>
                  </a:lnTo>
                  <a:lnTo>
                    <a:pt x="60345" y="104130"/>
                  </a:lnTo>
                  <a:lnTo>
                    <a:pt x="61173" y="103695"/>
                  </a:lnTo>
                  <a:lnTo>
                    <a:pt x="61726" y="103478"/>
                  </a:lnTo>
                  <a:lnTo>
                    <a:pt x="62278" y="102608"/>
                  </a:lnTo>
                  <a:lnTo>
                    <a:pt x="62968" y="102608"/>
                  </a:lnTo>
                  <a:lnTo>
                    <a:pt x="63797" y="102173"/>
                  </a:lnTo>
                  <a:lnTo>
                    <a:pt x="64349" y="102608"/>
                  </a:lnTo>
                  <a:lnTo>
                    <a:pt x="64349" y="103043"/>
                  </a:lnTo>
                  <a:lnTo>
                    <a:pt x="64349" y="103695"/>
                  </a:lnTo>
                  <a:lnTo>
                    <a:pt x="64073" y="105000"/>
                  </a:lnTo>
                  <a:lnTo>
                    <a:pt x="63797" y="107173"/>
                  </a:lnTo>
                  <a:lnTo>
                    <a:pt x="60897" y="107826"/>
                  </a:lnTo>
                  <a:lnTo>
                    <a:pt x="58550" y="108695"/>
                  </a:lnTo>
                  <a:lnTo>
                    <a:pt x="56202" y="109565"/>
                  </a:lnTo>
                  <a:lnTo>
                    <a:pt x="54131" y="110000"/>
                  </a:lnTo>
                  <a:lnTo>
                    <a:pt x="52197" y="110000"/>
                  </a:lnTo>
                  <a:lnTo>
                    <a:pt x="50402" y="110000"/>
                  </a:lnTo>
                  <a:lnTo>
                    <a:pt x="48607" y="110000"/>
                  </a:lnTo>
                  <a:lnTo>
                    <a:pt x="46950" y="109565"/>
                  </a:lnTo>
                  <a:lnTo>
                    <a:pt x="45431" y="109565"/>
                  </a:lnTo>
                  <a:lnTo>
                    <a:pt x="43912" y="109130"/>
                  </a:lnTo>
                  <a:lnTo>
                    <a:pt x="42531" y="108695"/>
                  </a:lnTo>
                  <a:lnTo>
                    <a:pt x="41012" y="108695"/>
                  </a:lnTo>
                  <a:lnTo>
                    <a:pt x="39631" y="108695"/>
                  </a:lnTo>
                  <a:lnTo>
                    <a:pt x="38388" y="109130"/>
                  </a:lnTo>
                  <a:lnTo>
                    <a:pt x="36731" y="109565"/>
                  </a:lnTo>
                  <a:lnTo>
                    <a:pt x="35489" y="110000"/>
                  </a:lnTo>
                  <a:lnTo>
                    <a:pt x="34384" y="110434"/>
                  </a:lnTo>
                  <a:lnTo>
                    <a:pt x="33831" y="111304"/>
                  </a:lnTo>
                  <a:lnTo>
                    <a:pt x="33141" y="111739"/>
                  </a:lnTo>
                  <a:lnTo>
                    <a:pt x="32589" y="112391"/>
                  </a:lnTo>
                  <a:lnTo>
                    <a:pt x="32036" y="113260"/>
                  </a:lnTo>
                  <a:lnTo>
                    <a:pt x="31484" y="114130"/>
                  </a:lnTo>
                  <a:lnTo>
                    <a:pt x="30794" y="114565"/>
                  </a:lnTo>
                  <a:lnTo>
                    <a:pt x="29965" y="115434"/>
                  </a:lnTo>
                  <a:lnTo>
                    <a:pt x="28446" y="116086"/>
                  </a:lnTo>
                  <a:lnTo>
                    <a:pt x="27065" y="117391"/>
                  </a:lnTo>
                  <a:lnTo>
                    <a:pt x="25822" y="117826"/>
                  </a:lnTo>
                  <a:lnTo>
                    <a:pt x="24165" y="118695"/>
                  </a:lnTo>
                  <a:lnTo>
                    <a:pt x="22922" y="119130"/>
                  </a:lnTo>
                  <a:lnTo>
                    <a:pt x="21542" y="119565"/>
                  </a:lnTo>
                  <a:lnTo>
                    <a:pt x="20299" y="120000"/>
                  </a:lnTo>
                  <a:lnTo>
                    <a:pt x="18918" y="120000"/>
                  </a:lnTo>
                  <a:lnTo>
                    <a:pt x="17675" y="120000"/>
                  </a:lnTo>
                  <a:lnTo>
                    <a:pt x="16294" y="120000"/>
                  </a:lnTo>
                  <a:lnTo>
                    <a:pt x="14775" y="119565"/>
                  </a:lnTo>
                  <a:lnTo>
                    <a:pt x="13670" y="119565"/>
                  </a:lnTo>
                  <a:lnTo>
                    <a:pt x="12151" y="118695"/>
                  </a:lnTo>
                  <a:lnTo>
                    <a:pt x="10771" y="117826"/>
                  </a:lnTo>
                  <a:lnTo>
                    <a:pt x="9528" y="116956"/>
                  </a:lnTo>
                  <a:lnTo>
                    <a:pt x="7871" y="116086"/>
                  </a:lnTo>
                  <a:lnTo>
                    <a:pt x="6628" y="115000"/>
                  </a:lnTo>
                  <a:lnTo>
                    <a:pt x="5523" y="113260"/>
                  </a:lnTo>
                  <a:lnTo>
                    <a:pt x="4556" y="111304"/>
                  </a:lnTo>
                  <a:lnTo>
                    <a:pt x="3452" y="109130"/>
                  </a:lnTo>
                  <a:lnTo>
                    <a:pt x="2347" y="106739"/>
                  </a:lnTo>
                  <a:lnTo>
                    <a:pt x="1657" y="104565"/>
                  </a:lnTo>
                  <a:lnTo>
                    <a:pt x="1104" y="102173"/>
                  </a:lnTo>
                  <a:lnTo>
                    <a:pt x="552" y="99565"/>
                  </a:lnTo>
                  <a:lnTo>
                    <a:pt x="276" y="97173"/>
                  </a:lnTo>
                  <a:lnTo>
                    <a:pt x="0" y="94782"/>
                  </a:lnTo>
                  <a:lnTo>
                    <a:pt x="276" y="92608"/>
                  </a:lnTo>
                  <a:lnTo>
                    <a:pt x="552" y="90652"/>
                  </a:lnTo>
                  <a:lnTo>
                    <a:pt x="1104" y="88913"/>
                  </a:lnTo>
                  <a:lnTo>
                    <a:pt x="1933" y="87173"/>
                  </a:lnTo>
                  <a:lnTo>
                    <a:pt x="2899" y="86521"/>
                  </a:lnTo>
                  <a:lnTo>
                    <a:pt x="4280" y="85652"/>
                  </a:lnTo>
                  <a:lnTo>
                    <a:pt x="5799" y="85217"/>
                  </a:lnTo>
                  <a:lnTo>
                    <a:pt x="7456" y="84782"/>
                  </a:lnTo>
                  <a:lnTo>
                    <a:pt x="8975" y="84347"/>
                  </a:lnTo>
                  <a:lnTo>
                    <a:pt x="10494" y="84347"/>
                  </a:lnTo>
                  <a:lnTo>
                    <a:pt x="11875" y="84347"/>
                  </a:lnTo>
                  <a:lnTo>
                    <a:pt x="13394" y="84782"/>
                  </a:lnTo>
                  <a:lnTo>
                    <a:pt x="14775" y="84782"/>
                  </a:lnTo>
                  <a:lnTo>
                    <a:pt x="16294" y="85217"/>
                  </a:lnTo>
                  <a:lnTo>
                    <a:pt x="17675" y="85217"/>
                  </a:lnTo>
                  <a:lnTo>
                    <a:pt x="19194" y="85652"/>
                  </a:lnTo>
                  <a:lnTo>
                    <a:pt x="20575" y="85652"/>
                  </a:lnTo>
                  <a:lnTo>
                    <a:pt x="22094" y="86086"/>
                  </a:lnTo>
                  <a:lnTo>
                    <a:pt x="23613" y="85652"/>
                  </a:lnTo>
                  <a:lnTo>
                    <a:pt x="25270" y="85652"/>
                  </a:lnTo>
                  <a:lnTo>
                    <a:pt x="26789" y="85217"/>
                  </a:lnTo>
                  <a:lnTo>
                    <a:pt x="28584" y="84782"/>
                  </a:lnTo>
                  <a:lnTo>
                    <a:pt x="29136" y="84782"/>
                  </a:lnTo>
                  <a:lnTo>
                    <a:pt x="29689" y="84347"/>
                  </a:lnTo>
                  <a:lnTo>
                    <a:pt x="30241" y="83913"/>
                  </a:lnTo>
                  <a:lnTo>
                    <a:pt x="30794" y="83478"/>
                  </a:lnTo>
                  <a:lnTo>
                    <a:pt x="31760" y="82608"/>
                  </a:lnTo>
                  <a:lnTo>
                    <a:pt x="32865" y="82391"/>
                  </a:lnTo>
                  <a:lnTo>
                    <a:pt x="33693" y="81086"/>
                  </a:lnTo>
                  <a:lnTo>
                    <a:pt x="34660" y="80652"/>
                  </a:lnTo>
                  <a:lnTo>
                    <a:pt x="34936" y="79782"/>
                  </a:lnTo>
                  <a:lnTo>
                    <a:pt x="35765" y="79347"/>
                  </a:lnTo>
                  <a:lnTo>
                    <a:pt x="36317" y="79347"/>
                  </a:lnTo>
                  <a:lnTo>
                    <a:pt x="36731" y="78913"/>
                  </a:lnTo>
                  <a:lnTo>
                    <a:pt x="37836" y="78260"/>
                  </a:lnTo>
                  <a:lnTo>
                    <a:pt x="38941" y="77391"/>
                  </a:lnTo>
                  <a:lnTo>
                    <a:pt x="39355" y="76086"/>
                  </a:lnTo>
                  <a:lnTo>
                    <a:pt x="40184" y="74782"/>
                  </a:lnTo>
                  <a:lnTo>
                    <a:pt x="40736" y="73260"/>
                  </a:lnTo>
                  <a:lnTo>
                    <a:pt x="41012" y="71956"/>
                  </a:lnTo>
                  <a:lnTo>
                    <a:pt x="41565" y="70217"/>
                  </a:lnTo>
                  <a:lnTo>
                    <a:pt x="41979" y="69130"/>
                  </a:lnTo>
                  <a:lnTo>
                    <a:pt x="42255" y="66956"/>
                  </a:lnTo>
                  <a:lnTo>
                    <a:pt x="42531" y="65434"/>
                  </a:lnTo>
                  <a:lnTo>
                    <a:pt x="42807" y="63695"/>
                  </a:lnTo>
                  <a:lnTo>
                    <a:pt x="43360" y="61956"/>
                  </a:lnTo>
                  <a:lnTo>
                    <a:pt x="43912" y="60434"/>
                  </a:lnTo>
                  <a:lnTo>
                    <a:pt x="44326" y="59130"/>
                  </a:lnTo>
                  <a:lnTo>
                    <a:pt x="45155" y="57608"/>
                  </a:lnTo>
                  <a:lnTo>
                    <a:pt x="46260" y="56739"/>
                  </a:lnTo>
                  <a:lnTo>
                    <a:pt x="47779" y="54130"/>
                  </a:lnTo>
                  <a:lnTo>
                    <a:pt x="49574" y="52608"/>
                  </a:lnTo>
                  <a:lnTo>
                    <a:pt x="51507" y="50434"/>
                  </a:lnTo>
                  <a:lnTo>
                    <a:pt x="53302" y="49347"/>
                  </a:lnTo>
                  <a:lnTo>
                    <a:pt x="54821" y="47608"/>
                  </a:lnTo>
                  <a:lnTo>
                    <a:pt x="56754" y="46304"/>
                  </a:lnTo>
                  <a:lnTo>
                    <a:pt x="58550" y="45217"/>
                  </a:lnTo>
                  <a:lnTo>
                    <a:pt x="60345" y="44347"/>
                  </a:lnTo>
                  <a:lnTo>
                    <a:pt x="62002" y="43478"/>
                  </a:lnTo>
                  <a:lnTo>
                    <a:pt x="63797" y="42608"/>
                  </a:lnTo>
                  <a:lnTo>
                    <a:pt x="65592" y="42173"/>
                  </a:lnTo>
                  <a:lnTo>
                    <a:pt x="67802" y="41739"/>
                  </a:lnTo>
                  <a:lnTo>
                    <a:pt x="69873" y="41304"/>
                  </a:lnTo>
                  <a:lnTo>
                    <a:pt x="71944" y="41086"/>
                  </a:lnTo>
                  <a:lnTo>
                    <a:pt x="74016" y="40652"/>
                  </a:lnTo>
                  <a:lnTo>
                    <a:pt x="76363" y="40652"/>
                  </a:lnTo>
                  <a:lnTo>
                    <a:pt x="76915" y="40217"/>
                  </a:lnTo>
                  <a:lnTo>
                    <a:pt x="77744" y="40217"/>
                  </a:lnTo>
                  <a:lnTo>
                    <a:pt x="78296" y="40652"/>
                  </a:lnTo>
                  <a:lnTo>
                    <a:pt x="78711" y="40652"/>
                  </a:lnTo>
                  <a:lnTo>
                    <a:pt x="79539" y="40652"/>
                  </a:lnTo>
                  <a:lnTo>
                    <a:pt x="80092" y="41086"/>
                  </a:lnTo>
                  <a:lnTo>
                    <a:pt x="80644" y="41304"/>
                  </a:lnTo>
                  <a:lnTo>
                    <a:pt x="81058" y="41304"/>
                  </a:lnTo>
                  <a:lnTo>
                    <a:pt x="81611" y="41304"/>
                  </a:lnTo>
                  <a:lnTo>
                    <a:pt x="82163" y="41739"/>
                  </a:lnTo>
                  <a:lnTo>
                    <a:pt x="82715" y="41739"/>
                  </a:lnTo>
                  <a:lnTo>
                    <a:pt x="83268" y="41739"/>
                  </a:lnTo>
                  <a:lnTo>
                    <a:pt x="83958" y="41739"/>
                  </a:lnTo>
                  <a:lnTo>
                    <a:pt x="84510" y="41739"/>
                  </a:lnTo>
                  <a:lnTo>
                    <a:pt x="85063" y="41739"/>
                  </a:lnTo>
                  <a:lnTo>
                    <a:pt x="85891" y="41304"/>
                  </a:lnTo>
                  <a:lnTo>
                    <a:pt x="87686" y="40217"/>
                  </a:lnTo>
                  <a:lnTo>
                    <a:pt x="89482" y="38043"/>
                  </a:lnTo>
                  <a:lnTo>
                    <a:pt x="91553" y="36086"/>
                  </a:lnTo>
                  <a:lnTo>
                    <a:pt x="93762" y="33478"/>
                  </a:lnTo>
                  <a:lnTo>
                    <a:pt x="95558" y="31086"/>
                  </a:lnTo>
                  <a:lnTo>
                    <a:pt x="97629" y="28260"/>
                  </a:lnTo>
                  <a:lnTo>
                    <a:pt x="99562" y="24782"/>
                  </a:lnTo>
                  <a:lnTo>
                    <a:pt x="101634" y="21956"/>
                  </a:lnTo>
                  <a:lnTo>
                    <a:pt x="103429" y="19130"/>
                  </a:lnTo>
                  <a:lnTo>
                    <a:pt x="105224" y="15869"/>
                  </a:lnTo>
                  <a:lnTo>
                    <a:pt x="107157" y="12826"/>
                  </a:lnTo>
                  <a:lnTo>
                    <a:pt x="109228" y="10000"/>
                  </a:lnTo>
                  <a:lnTo>
                    <a:pt x="110747" y="7173"/>
                  </a:lnTo>
                  <a:lnTo>
                    <a:pt x="112681" y="4565"/>
                  </a:lnTo>
                  <a:lnTo>
                    <a:pt x="114476" y="2173"/>
                  </a:lnTo>
                  <a:lnTo>
                    <a:pt x="116271" y="0"/>
                  </a:lnTo>
                  <a:lnTo>
                    <a:pt x="116547" y="0"/>
                  </a:lnTo>
                  <a:lnTo>
                    <a:pt x="117100" y="0"/>
                  </a:lnTo>
                  <a:lnTo>
                    <a:pt x="117652" y="0"/>
                  </a:lnTo>
                  <a:lnTo>
                    <a:pt x="118342" y="434"/>
                  </a:lnTo>
                  <a:lnTo>
                    <a:pt x="118895" y="434"/>
                  </a:lnTo>
                  <a:lnTo>
                    <a:pt x="119447" y="869"/>
                  </a:lnTo>
                  <a:lnTo>
                    <a:pt x="119723" y="1304"/>
                  </a:lnTo>
                  <a:lnTo>
                    <a:pt x="120000" y="1739"/>
                  </a:lnTo>
                  <a:lnTo>
                    <a:pt x="120000" y="173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09" name="Google Shape;309;p34"/>
            <p:cNvSpPr/>
            <p:nvPr/>
          </p:nvSpPr>
          <p:spPr>
            <a:xfrm>
              <a:off x="4765" y="2954"/>
              <a:ext cx="116" cy="48"/>
            </a:xfrm>
            <a:custGeom>
              <a:rect b="b" l="l" r="r" t="t"/>
              <a:pathLst>
                <a:path extrusionOk="0" h="120000" w="120000">
                  <a:moveTo>
                    <a:pt x="1034" y="15157"/>
                  </a:moveTo>
                  <a:lnTo>
                    <a:pt x="6206" y="18947"/>
                  </a:lnTo>
                  <a:lnTo>
                    <a:pt x="10862" y="24000"/>
                  </a:lnTo>
                  <a:lnTo>
                    <a:pt x="17586" y="29052"/>
                  </a:lnTo>
                  <a:lnTo>
                    <a:pt x="25862" y="39157"/>
                  </a:lnTo>
                  <a:lnTo>
                    <a:pt x="33620" y="45473"/>
                  </a:lnTo>
                  <a:lnTo>
                    <a:pt x="42413" y="53052"/>
                  </a:lnTo>
                  <a:lnTo>
                    <a:pt x="51206" y="60631"/>
                  </a:lnTo>
                  <a:lnTo>
                    <a:pt x="60000" y="69473"/>
                  </a:lnTo>
                  <a:lnTo>
                    <a:pt x="67758" y="77052"/>
                  </a:lnTo>
                  <a:lnTo>
                    <a:pt x="77586" y="84631"/>
                  </a:lnTo>
                  <a:lnTo>
                    <a:pt x="85862" y="90947"/>
                  </a:lnTo>
                  <a:lnTo>
                    <a:pt x="93620" y="101052"/>
                  </a:lnTo>
                  <a:lnTo>
                    <a:pt x="101379" y="106105"/>
                  </a:lnTo>
                  <a:lnTo>
                    <a:pt x="108103" y="111157"/>
                  </a:lnTo>
                  <a:lnTo>
                    <a:pt x="114310" y="114947"/>
                  </a:lnTo>
                  <a:lnTo>
                    <a:pt x="120000" y="120000"/>
                  </a:lnTo>
                  <a:lnTo>
                    <a:pt x="120000" y="114947"/>
                  </a:lnTo>
                  <a:lnTo>
                    <a:pt x="120000" y="108631"/>
                  </a:lnTo>
                  <a:lnTo>
                    <a:pt x="120000" y="98526"/>
                  </a:lnTo>
                  <a:lnTo>
                    <a:pt x="118965" y="96000"/>
                  </a:lnTo>
                  <a:lnTo>
                    <a:pt x="114310" y="90947"/>
                  </a:lnTo>
                  <a:lnTo>
                    <a:pt x="107068" y="87157"/>
                  </a:lnTo>
                  <a:lnTo>
                    <a:pt x="100344" y="82105"/>
                  </a:lnTo>
                  <a:lnTo>
                    <a:pt x="93620" y="77052"/>
                  </a:lnTo>
                  <a:lnTo>
                    <a:pt x="85862" y="69473"/>
                  </a:lnTo>
                  <a:lnTo>
                    <a:pt x="77586" y="64421"/>
                  </a:lnTo>
                  <a:lnTo>
                    <a:pt x="69827" y="58105"/>
                  </a:lnTo>
                  <a:lnTo>
                    <a:pt x="61034" y="50526"/>
                  </a:lnTo>
                  <a:lnTo>
                    <a:pt x="52241" y="40421"/>
                  </a:lnTo>
                  <a:lnTo>
                    <a:pt x="44482" y="36631"/>
                  </a:lnTo>
                  <a:lnTo>
                    <a:pt x="36724" y="26526"/>
                  </a:lnTo>
                  <a:lnTo>
                    <a:pt x="28448" y="21473"/>
                  </a:lnTo>
                  <a:lnTo>
                    <a:pt x="21724" y="15157"/>
                  </a:lnTo>
                  <a:lnTo>
                    <a:pt x="15000" y="10105"/>
                  </a:lnTo>
                  <a:lnTo>
                    <a:pt x="8793" y="2526"/>
                  </a:lnTo>
                  <a:lnTo>
                    <a:pt x="5172" y="0"/>
                  </a:lnTo>
                  <a:lnTo>
                    <a:pt x="2068" y="0"/>
                  </a:lnTo>
                  <a:lnTo>
                    <a:pt x="0" y="5052"/>
                  </a:lnTo>
                  <a:lnTo>
                    <a:pt x="0" y="10105"/>
                  </a:lnTo>
                  <a:lnTo>
                    <a:pt x="1034" y="15157"/>
                  </a:lnTo>
                  <a:lnTo>
                    <a:pt x="1034" y="151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0" name="Google Shape;310;p34"/>
            <p:cNvSpPr/>
            <p:nvPr/>
          </p:nvSpPr>
          <p:spPr>
            <a:xfrm>
              <a:off x="4750" y="2760"/>
              <a:ext cx="426" cy="409"/>
            </a:xfrm>
            <a:custGeom>
              <a:rect b="b" l="l" r="r" t="t"/>
              <a:pathLst>
                <a:path extrusionOk="0" h="120000" w="120000">
                  <a:moveTo>
                    <a:pt x="60775" y="43276"/>
                  </a:moveTo>
                  <a:lnTo>
                    <a:pt x="59224" y="43569"/>
                  </a:lnTo>
                  <a:lnTo>
                    <a:pt x="58096" y="44156"/>
                  </a:lnTo>
                  <a:lnTo>
                    <a:pt x="56827" y="44449"/>
                  </a:lnTo>
                  <a:lnTo>
                    <a:pt x="55981" y="44889"/>
                  </a:lnTo>
                  <a:lnTo>
                    <a:pt x="54571" y="45476"/>
                  </a:lnTo>
                  <a:lnTo>
                    <a:pt x="53866" y="46356"/>
                  </a:lnTo>
                  <a:lnTo>
                    <a:pt x="52737" y="46943"/>
                  </a:lnTo>
                  <a:lnTo>
                    <a:pt x="51891" y="47677"/>
                  </a:lnTo>
                  <a:lnTo>
                    <a:pt x="51186" y="48557"/>
                  </a:lnTo>
                  <a:lnTo>
                    <a:pt x="50058" y="49437"/>
                  </a:lnTo>
                  <a:lnTo>
                    <a:pt x="49494" y="50317"/>
                  </a:lnTo>
                  <a:lnTo>
                    <a:pt x="48789" y="51344"/>
                  </a:lnTo>
                  <a:lnTo>
                    <a:pt x="48225" y="52518"/>
                  </a:lnTo>
                  <a:lnTo>
                    <a:pt x="47661" y="53838"/>
                  </a:lnTo>
                  <a:lnTo>
                    <a:pt x="47097" y="55012"/>
                  </a:lnTo>
                  <a:lnTo>
                    <a:pt x="46533" y="56332"/>
                  </a:lnTo>
                  <a:lnTo>
                    <a:pt x="46392" y="57212"/>
                  </a:lnTo>
                  <a:lnTo>
                    <a:pt x="46110" y="58092"/>
                  </a:lnTo>
                  <a:lnTo>
                    <a:pt x="45828" y="58826"/>
                  </a:lnTo>
                  <a:lnTo>
                    <a:pt x="45828" y="59413"/>
                  </a:lnTo>
                  <a:lnTo>
                    <a:pt x="45546" y="60293"/>
                  </a:lnTo>
                  <a:lnTo>
                    <a:pt x="45546" y="61173"/>
                  </a:lnTo>
                  <a:lnTo>
                    <a:pt x="45546" y="61613"/>
                  </a:lnTo>
                  <a:lnTo>
                    <a:pt x="45546" y="62493"/>
                  </a:lnTo>
                  <a:lnTo>
                    <a:pt x="45264" y="63374"/>
                  </a:lnTo>
                  <a:lnTo>
                    <a:pt x="45264" y="64254"/>
                  </a:lnTo>
                  <a:lnTo>
                    <a:pt x="45546" y="64694"/>
                  </a:lnTo>
                  <a:lnTo>
                    <a:pt x="45546" y="65574"/>
                  </a:lnTo>
                  <a:lnTo>
                    <a:pt x="45546" y="66454"/>
                  </a:lnTo>
                  <a:lnTo>
                    <a:pt x="45828" y="67041"/>
                  </a:lnTo>
                  <a:lnTo>
                    <a:pt x="45828" y="68068"/>
                  </a:lnTo>
                  <a:lnTo>
                    <a:pt x="46110" y="68948"/>
                  </a:lnTo>
                  <a:lnTo>
                    <a:pt x="46392" y="69828"/>
                  </a:lnTo>
                  <a:lnTo>
                    <a:pt x="46392" y="70268"/>
                  </a:lnTo>
                  <a:lnTo>
                    <a:pt x="46110" y="70855"/>
                  </a:lnTo>
                  <a:lnTo>
                    <a:pt x="46110" y="71735"/>
                  </a:lnTo>
                  <a:lnTo>
                    <a:pt x="45828" y="72322"/>
                  </a:lnTo>
                  <a:lnTo>
                    <a:pt x="45546" y="72909"/>
                  </a:lnTo>
                  <a:lnTo>
                    <a:pt x="45264" y="73349"/>
                  </a:lnTo>
                  <a:lnTo>
                    <a:pt x="44700" y="73936"/>
                  </a:lnTo>
                  <a:lnTo>
                    <a:pt x="44136" y="74523"/>
                  </a:lnTo>
                  <a:lnTo>
                    <a:pt x="43713" y="75110"/>
                  </a:lnTo>
                  <a:lnTo>
                    <a:pt x="43149" y="75696"/>
                  </a:lnTo>
                  <a:lnTo>
                    <a:pt x="42585" y="76136"/>
                  </a:lnTo>
                  <a:lnTo>
                    <a:pt x="42021" y="76430"/>
                  </a:lnTo>
                  <a:lnTo>
                    <a:pt x="41457" y="77017"/>
                  </a:lnTo>
                  <a:lnTo>
                    <a:pt x="41034" y="77603"/>
                  </a:lnTo>
                  <a:lnTo>
                    <a:pt x="40470" y="78190"/>
                  </a:lnTo>
                  <a:lnTo>
                    <a:pt x="39623" y="78630"/>
                  </a:lnTo>
                  <a:lnTo>
                    <a:pt x="39059" y="79511"/>
                  </a:lnTo>
                  <a:lnTo>
                    <a:pt x="38495" y="80391"/>
                  </a:lnTo>
                  <a:lnTo>
                    <a:pt x="38354" y="81271"/>
                  </a:lnTo>
                  <a:lnTo>
                    <a:pt x="38072" y="82004"/>
                  </a:lnTo>
                  <a:lnTo>
                    <a:pt x="37790" y="83178"/>
                  </a:lnTo>
                  <a:lnTo>
                    <a:pt x="37226" y="84058"/>
                  </a:lnTo>
                  <a:lnTo>
                    <a:pt x="36944" y="85085"/>
                  </a:lnTo>
                  <a:lnTo>
                    <a:pt x="36380" y="85672"/>
                  </a:lnTo>
                  <a:lnTo>
                    <a:pt x="35816" y="86259"/>
                  </a:lnTo>
                  <a:lnTo>
                    <a:pt x="35675" y="86552"/>
                  </a:lnTo>
                  <a:lnTo>
                    <a:pt x="35111" y="86992"/>
                  </a:lnTo>
                  <a:lnTo>
                    <a:pt x="34547" y="87286"/>
                  </a:lnTo>
                  <a:lnTo>
                    <a:pt x="33983" y="87579"/>
                  </a:lnTo>
                  <a:lnTo>
                    <a:pt x="33419" y="88166"/>
                  </a:lnTo>
                  <a:lnTo>
                    <a:pt x="32996" y="88459"/>
                  </a:lnTo>
                  <a:lnTo>
                    <a:pt x="32432" y="88459"/>
                  </a:lnTo>
                  <a:lnTo>
                    <a:pt x="31586" y="88753"/>
                  </a:lnTo>
                  <a:lnTo>
                    <a:pt x="31022" y="89046"/>
                  </a:lnTo>
                  <a:lnTo>
                    <a:pt x="30458" y="89339"/>
                  </a:lnTo>
                  <a:lnTo>
                    <a:pt x="29753" y="89633"/>
                  </a:lnTo>
                  <a:lnTo>
                    <a:pt x="29189" y="89779"/>
                  </a:lnTo>
                  <a:lnTo>
                    <a:pt x="28625" y="90366"/>
                  </a:lnTo>
                  <a:lnTo>
                    <a:pt x="28061" y="90953"/>
                  </a:lnTo>
                  <a:lnTo>
                    <a:pt x="26792" y="91540"/>
                  </a:lnTo>
                  <a:lnTo>
                    <a:pt x="25945" y="92420"/>
                  </a:lnTo>
                  <a:lnTo>
                    <a:pt x="25099" y="93154"/>
                  </a:lnTo>
                  <a:lnTo>
                    <a:pt x="24394" y="94034"/>
                  </a:lnTo>
                  <a:lnTo>
                    <a:pt x="23266" y="94914"/>
                  </a:lnTo>
                  <a:lnTo>
                    <a:pt x="22420" y="95647"/>
                  </a:lnTo>
                  <a:lnTo>
                    <a:pt x="21715" y="96234"/>
                  </a:lnTo>
                  <a:lnTo>
                    <a:pt x="21151" y="97114"/>
                  </a:lnTo>
                  <a:lnTo>
                    <a:pt x="20023" y="97995"/>
                  </a:lnTo>
                  <a:lnTo>
                    <a:pt x="19318" y="98728"/>
                  </a:lnTo>
                  <a:lnTo>
                    <a:pt x="18472" y="99315"/>
                  </a:lnTo>
                  <a:lnTo>
                    <a:pt x="17626" y="100195"/>
                  </a:lnTo>
                  <a:lnTo>
                    <a:pt x="16639" y="100929"/>
                  </a:lnTo>
                  <a:lnTo>
                    <a:pt x="15793" y="101515"/>
                  </a:lnTo>
                  <a:lnTo>
                    <a:pt x="14665" y="102396"/>
                  </a:lnTo>
                  <a:lnTo>
                    <a:pt x="13678" y="103276"/>
                  </a:lnTo>
                  <a:lnTo>
                    <a:pt x="12831" y="103569"/>
                  </a:lnTo>
                  <a:lnTo>
                    <a:pt x="11985" y="104009"/>
                  </a:lnTo>
                  <a:lnTo>
                    <a:pt x="10998" y="104889"/>
                  </a:lnTo>
                  <a:lnTo>
                    <a:pt x="10152" y="105476"/>
                  </a:lnTo>
                  <a:lnTo>
                    <a:pt x="9024" y="106063"/>
                  </a:lnTo>
                  <a:lnTo>
                    <a:pt x="8037" y="106797"/>
                  </a:lnTo>
                  <a:lnTo>
                    <a:pt x="7191" y="107677"/>
                  </a:lnTo>
                  <a:lnTo>
                    <a:pt x="6345" y="108557"/>
                  </a:lnTo>
                  <a:lnTo>
                    <a:pt x="5358" y="109290"/>
                  </a:lnTo>
                  <a:lnTo>
                    <a:pt x="4794" y="110171"/>
                  </a:lnTo>
                  <a:lnTo>
                    <a:pt x="3948" y="111051"/>
                  </a:lnTo>
                  <a:lnTo>
                    <a:pt x="3666" y="111931"/>
                  </a:lnTo>
                  <a:lnTo>
                    <a:pt x="3243" y="112665"/>
                  </a:lnTo>
                  <a:lnTo>
                    <a:pt x="3243" y="113545"/>
                  </a:lnTo>
                  <a:lnTo>
                    <a:pt x="3243" y="114425"/>
                  </a:lnTo>
                  <a:lnTo>
                    <a:pt x="3666" y="115012"/>
                  </a:lnTo>
                  <a:lnTo>
                    <a:pt x="3948" y="115745"/>
                  </a:lnTo>
                  <a:lnTo>
                    <a:pt x="4794" y="116332"/>
                  </a:lnTo>
                  <a:lnTo>
                    <a:pt x="5358" y="116625"/>
                  </a:lnTo>
                  <a:lnTo>
                    <a:pt x="6345" y="116919"/>
                  </a:lnTo>
                  <a:lnTo>
                    <a:pt x="7191" y="116919"/>
                  </a:lnTo>
                  <a:lnTo>
                    <a:pt x="8601" y="116919"/>
                  </a:lnTo>
                  <a:lnTo>
                    <a:pt x="9588" y="116919"/>
                  </a:lnTo>
                  <a:lnTo>
                    <a:pt x="10998" y="116919"/>
                  </a:lnTo>
                  <a:lnTo>
                    <a:pt x="11985" y="116625"/>
                  </a:lnTo>
                  <a:lnTo>
                    <a:pt x="13113" y="116332"/>
                  </a:lnTo>
                  <a:lnTo>
                    <a:pt x="14383" y="115745"/>
                  </a:lnTo>
                  <a:lnTo>
                    <a:pt x="15511" y="115745"/>
                  </a:lnTo>
                  <a:lnTo>
                    <a:pt x="16639" y="115452"/>
                  </a:lnTo>
                  <a:lnTo>
                    <a:pt x="17626" y="115012"/>
                  </a:lnTo>
                  <a:lnTo>
                    <a:pt x="18754" y="114718"/>
                  </a:lnTo>
                  <a:lnTo>
                    <a:pt x="19600" y="114718"/>
                  </a:lnTo>
                  <a:lnTo>
                    <a:pt x="22279" y="113545"/>
                  </a:lnTo>
                  <a:lnTo>
                    <a:pt x="24676" y="112371"/>
                  </a:lnTo>
                  <a:lnTo>
                    <a:pt x="26792" y="111344"/>
                  </a:lnTo>
                  <a:lnTo>
                    <a:pt x="29189" y="109877"/>
                  </a:lnTo>
                  <a:lnTo>
                    <a:pt x="31022" y="108264"/>
                  </a:lnTo>
                  <a:lnTo>
                    <a:pt x="33137" y="106503"/>
                  </a:lnTo>
                  <a:lnTo>
                    <a:pt x="35111" y="104596"/>
                  </a:lnTo>
                  <a:lnTo>
                    <a:pt x="36662" y="102689"/>
                  </a:lnTo>
                  <a:lnTo>
                    <a:pt x="38495" y="100488"/>
                  </a:lnTo>
                  <a:lnTo>
                    <a:pt x="40470" y="98435"/>
                  </a:lnTo>
                  <a:lnTo>
                    <a:pt x="42021" y="96234"/>
                  </a:lnTo>
                  <a:lnTo>
                    <a:pt x="43854" y="94327"/>
                  </a:lnTo>
                  <a:lnTo>
                    <a:pt x="45546" y="92420"/>
                  </a:lnTo>
                  <a:lnTo>
                    <a:pt x="47661" y="90073"/>
                  </a:lnTo>
                  <a:lnTo>
                    <a:pt x="49494" y="88166"/>
                  </a:lnTo>
                  <a:lnTo>
                    <a:pt x="51750" y="86552"/>
                  </a:lnTo>
                  <a:lnTo>
                    <a:pt x="53584" y="84792"/>
                  </a:lnTo>
                  <a:lnTo>
                    <a:pt x="55135" y="83471"/>
                  </a:lnTo>
                  <a:lnTo>
                    <a:pt x="57109" y="82004"/>
                  </a:lnTo>
                  <a:lnTo>
                    <a:pt x="58942" y="80977"/>
                  </a:lnTo>
                  <a:lnTo>
                    <a:pt x="60211" y="79804"/>
                  </a:lnTo>
                  <a:lnTo>
                    <a:pt x="61903" y="78924"/>
                  </a:lnTo>
                  <a:lnTo>
                    <a:pt x="63454" y="78190"/>
                  </a:lnTo>
                  <a:lnTo>
                    <a:pt x="65146" y="77017"/>
                  </a:lnTo>
                  <a:lnTo>
                    <a:pt x="66415" y="75843"/>
                  </a:lnTo>
                  <a:lnTo>
                    <a:pt x="67826" y="75110"/>
                  </a:lnTo>
                  <a:lnTo>
                    <a:pt x="69095" y="73643"/>
                  </a:lnTo>
                  <a:lnTo>
                    <a:pt x="70505" y="72616"/>
                  </a:lnTo>
                  <a:lnTo>
                    <a:pt x="71774" y="70855"/>
                  </a:lnTo>
                  <a:lnTo>
                    <a:pt x="73184" y="69535"/>
                  </a:lnTo>
                  <a:lnTo>
                    <a:pt x="74171" y="67481"/>
                  </a:lnTo>
                  <a:lnTo>
                    <a:pt x="75863" y="65281"/>
                  </a:lnTo>
                  <a:lnTo>
                    <a:pt x="76286" y="64254"/>
                  </a:lnTo>
                  <a:lnTo>
                    <a:pt x="77132" y="62787"/>
                  </a:lnTo>
                  <a:lnTo>
                    <a:pt x="77978" y="61613"/>
                  </a:lnTo>
                  <a:lnTo>
                    <a:pt x="78965" y="60586"/>
                  </a:lnTo>
                  <a:lnTo>
                    <a:pt x="80094" y="59119"/>
                  </a:lnTo>
                  <a:lnTo>
                    <a:pt x="81222" y="57799"/>
                  </a:lnTo>
                  <a:lnTo>
                    <a:pt x="82209" y="56332"/>
                  </a:lnTo>
                  <a:lnTo>
                    <a:pt x="83337" y="55305"/>
                  </a:lnTo>
                  <a:lnTo>
                    <a:pt x="84183" y="53838"/>
                  </a:lnTo>
                  <a:lnTo>
                    <a:pt x="84888" y="52518"/>
                  </a:lnTo>
                  <a:lnTo>
                    <a:pt x="85734" y="51051"/>
                  </a:lnTo>
                  <a:lnTo>
                    <a:pt x="86580" y="49731"/>
                  </a:lnTo>
                  <a:lnTo>
                    <a:pt x="87003" y="47970"/>
                  </a:lnTo>
                  <a:lnTo>
                    <a:pt x="87567" y="46650"/>
                  </a:lnTo>
                  <a:lnTo>
                    <a:pt x="87567" y="44889"/>
                  </a:lnTo>
                  <a:lnTo>
                    <a:pt x="87849" y="43569"/>
                  </a:lnTo>
                  <a:lnTo>
                    <a:pt x="88131" y="39902"/>
                  </a:lnTo>
                  <a:lnTo>
                    <a:pt x="88695" y="36528"/>
                  </a:lnTo>
                  <a:lnTo>
                    <a:pt x="89541" y="33594"/>
                  </a:lnTo>
                  <a:lnTo>
                    <a:pt x="90810" y="30513"/>
                  </a:lnTo>
                  <a:lnTo>
                    <a:pt x="92220" y="27432"/>
                  </a:lnTo>
                  <a:lnTo>
                    <a:pt x="94054" y="24645"/>
                  </a:lnTo>
                  <a:lnTo>
                    <a:pt x="95887" y="21858"/>
                  </a:lnTo>
                  <a:lnTo>
                    <a:pt x="98002" y="19364"/>
                  </a:lnTo>
                  <a:lnTo>
                    <a:pt x="100399" y="16577"/>
                  </a:lnTo>
                  <a:lnTo>
                    <a:pt x="102937" y="13936"/>
                  </a:lnTo>
                  <a:lnTo>
                    <a:pt x="105334" y="11442"/>
                  </a:lnTo>
                  <a:lnTo>
                    <a:pt x="108014" y="8948"/>
                  </a:lnTo>
                  <a:lnTo>
                    <a:pt x="110693" y="6454"/>
                  </a:lnTo>
                  <a:lnTo>
                    <a:pt x="113090" y="4547"/>
                  </a:lnTo>
                  <a:lnTo>
                    <a:pt x="115769" y="2053"/>
                  </a:lnTo>
                  <a:lnTo>
                    <a:pt x="118448" y="0"/>
                  </a:lnTo>
                  <a:lnTo>
                    <a:pt x="118448" y="0"/>
                  </a:lnTo>
                  <a:lnTo>
                    <a:pt x="118730" y="293"/>
                  </a:lnTo>
                  <a:lnTo>
                    <a:pt x="119153" y="586"/>
                  </a:lnTo>
                  <a:lnTo>
                    <a:pt x="119717" y="1173"/>
                  </a:lnTo>
                  <a:lnTo>
                    <a:pt x="120000" y="1760"/>
                  </a:lnTo>
                  <a:lnTo>
                    <a:pt x="120000" y="2640"/>
                  </a:lnTo>
                  <a:lnTo>
                    <a:pt x="119717" y="3080"/>
                  </a:lnTo>
                  <a:lnTo>
                    <a:pt x="119153" y="4254"/>
                  </a:lnTo>
                  <a:lnTo>
                    <a:pt x="116756" y="6161"/>
                  </a:lnTo>
                  <a:lnTo>
                    <a:pt x="114359" y="8215"/>
                  </a:lnTo>
                  <a:lnTo>
                    <a:pt x="111962" y="10122"/>
                  </a:lnTo>
                  <a:lnTo>
                    <a:pt x="109847" y="12029"/>
                  </a:lnTo>
                  <a:lnTo>
                    <a:pt x="107450" y="13936"/>
                  </a:lnTo>
                  <a:lnTo>
                    <a:pt x="105334" y="15990"/>
                  </a:lnTo>
                  <a:lnTo>
                    <a:pt x="103078" y="17897"/>
                  </a:lnTo>
                  <a:lnTo>
                    <a:pt x="101245" y="20097"/>
                  </a:lnTo>
                  <a:lnTo>
                    <a:pt x="99412" y="22298"/>
                  </a:lnTo>
                  <a:lnTo>
                    <a:pt x="97720" y="24645"/>
                  </a:lnTo>
                  <a:lnTo>
                    <a:pt x="96169" y="26845"/>
                  </a:lnTo>
                  <a:lnTo>
                    <a:pt x="94900" y="29339"/>
                  </a:lnTo>
                  <a:lnTo>
                    <a:pt x="93772" y="32127"/>
                  </a:lnTo>
                  <a:lnTo>
                    <a:pt x="93207" y="34914"/>
                  </a:lnTo>
                  <a:lnTo>
                    <a:pt x="92643" y="37995"/>
                  </a:lnTo>
                  <a:lnTo>
                    <a:pt x="92643" y="41075"/>
                  </a:lnTo>
                  <a:lnTo>
                    <a:pt x="92643" y="43276"/>
                  </a:lnTo>
                  <a:lnTo>
                    <a:pt x="92361" y="45183"/>
                  </a:lnTo>
                  <a:lnTo>
                    <a:pt x="91938" y="46943"/>
                  </a:lnTo>
                  <a:lnTo>
                    <a:pt x="91374" y="48850"/>
                  </a:lnTo>
                  <a:lnTo>
                    <a:pt x="90246" y="50464"/>
                  </a:lnTo>
                  <a:lnTo>
                    <a:pt x="89541" y="52224"/>
                  </a:lnTo>
                  <a:lnTo>
                    <a:pt x="88413" y="53838"/>
                  </a:lnTo>
                  <a:lnTo>
                    <a:pt x="87285" y="55305"/>
                  </a:lnTo>
                  <a:lnTo>
                    <a:pt x="86016" y="56625"/>
                  </a:lnTo>
                  <a:lnTo>
                    <a:pt x="84606" y="58092"/>
                  </a:lnTo>
                  <a:lnTo>
                    <a:pt x="83337" y="59413"/>
                  </a:lnTo>
                  <a:lnTo>
                    <a:pt x="82209" y="60880"/>
                  </a:lnTo>
                  <a:lnTo>
                    <a:pt x="80940" y="62200"/>
                  </a:lnTo>
                  <a:lnTo>
                    <a:pt x="79811" y="63667"/>
                  </a:lnTo>
                  <a:lnTo>
                    <a:pt x="78542" y="65281"/>
                  </a:lnTo>
                  <a:lnTo>
                    <a:pt x="77696" y="66748"/>
                  </a:lnTo>
                  <a:lnTo>
                    <a:pt x="76286" y="68948"/>
                  </a:lnTo>
                  <a:lnTo>
                    <a:pt x="75017" y="70855"/>
                  </a:lnTo>
                  <a:lnTo>
                    <a:pt x="73889" y="72616"/>
                  </a:lnTo>
                  <a:lnTo>
                    <a:pt x="72620" y="74229"/>
                  </a:lnTo>
                  <a:lnTo>
                    <a:pt x="71210" y="75696"/>
                  </a:lnTo>
                  <a:lnTo>
                    <a:pt x="69941" y="76723"/>
                  </a:lnTo>
                  <a:lnTo>
                    <a:pt x="68531" y="77897"/>
                  </a:lnTo>
                  <a:lnTo>
                    <a:pt x="67262" y="79217"/>
                  </a:lnTo>
                  <a:lnTo>
                    <a:pt x="65851" y="80097"/>
                  </a:lnTo>
                  <a:lnTo>
                    <a:pt x="64300" y="81271"/>
                  </a:lnTo>
                  <a:lnTo>
                    <a:pt x="62890" y="82298"/>
                  </a:lnTo>
                  <a:lnTo>
                    <a:pt x="61339" y="83471"/>
                  </a:lnTo>
                  <a:lnTo>
                    <a:pt x="59788" y="84498"/>
                  </a:lnTo>
                  <a:lnTo>
                    <a:pt x="57814" y="85965"/>
                  </a:lnTo>
                  <a:lnTo>
                    <a:pt x="55981" y="87286"/>
                  </a:lnTo>
                  <a:lnTo>
                    <a:pt x="54430" y="89046"/>
                  </a:lnTo>
                  <a:lnTo>
                    <a:pt x="51891" y="90953"/>
                  </a:lnTo>
                  <a:lnTo>
                    <a:pt x="50058" y="92860"/>
                  </a:lnTo>
                  <a:lnTo>
                    <a:pt x="47943" y="94914"/>
                  </a:lnTo>
                  <a:lnTo>
                    <a:pt x="46110" y="97114"/>
                  </a:lnTo>
                  <a:lnTo>
                    <a:pt x="44136" y="99022"/>
                  </a:lnTo>
                  <a:lnTo>
                    <a:pt x="42303" y="101222"/>
                  </a:lnTo>
                  <a:lnTo>
                    <a:pt x="40470" y="103276"/>
                  </a:lnTo>
                  <a:lnTo>
                    <a:pt x="38495" y="105476"/>
                  </a:lnTo>
                  <a:lnTo>
                    <a:pt x="36380" y="107383"/>
                  </a:lnTo>
                  <a:lnTo>
                    <a:pt x="34547" y="109290"/>
                  </a:lnTo>
                  <a:lnTo>
                    <a:pt x="32432" y="110757"/>
                  </a:lnTo>
                  <a:lnTo>
                    <a:pt x="30317" y="112371"/>
                  </a:lnTo>
                  <a:lnTo>
                    <a:pt x="27779" y="113838"/>
                  </a:lnTo>
                  <a:lnTo>
                    <a:pt x="25381" y="115158"/>
                  </a:lnTo>
                  <a:lnTo>
                    <a:pt x="22984" y="116332"/>
                  </a:lnTo>
                  <a:lnTo>
                    <a:pt x="20305" y="117212"/>
                  </a:lnTo>
                  <a:lnTo>
                    <a:pt x="19036" y="117506"/>
                  </a:lnTo>
                  <a:lnTo>
                    <a:pt x="17908" y="117799"/>
                  </a:lnTo>
                  <a:lnTo>
                    <a:pt x="16639" y="117946"/>
                  </a:lnTo>
                  <a:lnTo>
                    <a:pt x="15229" y="118533"/>
                  </a:lnTo>
                  <a:lnTo>
                    <a:pt x="13678" y="118826"/>
                  </a:lnTo>
                  <a:lnTo>
                    <a:pt x="12267" y="119119"/>
                  </a:lnTo>
                  <a:lnTo>
                    <a:pt x="10716" y="119413"/>
                  </a:lnTo>
                  <a:lnTo>
                    <a:pt x="9306" y="119706"/>
                  </a:lnTo>
                  <a:lnTo>
                    <a:pt x="8037" y="119706"/>
                  </a:lnTo>
                  <a:lnTo>
                    <a:pt x="6345" y="120000"/>
                  </a:lnTo>
                  <a:lnTo>
                    <a:pt x="5076" y="119706"/>
                  </a:lnTo>
                  <a:lnTo>
                    <a:pt x="3948" y="119706"/>
                  </a:lnTo>
                  <a:lnTo>
                    <a:pt x="2961" y="119119"/>
                  </a:lnTo>
                  <a:lnTo>
                    <a:pt x="1833" y="118826"/>
                  </a:lnTo>
                  <a:lnTo>
                    <a:pt x="987" y="117946"/>
                  </a:lnTo>
                  <a:lnTo>
                    <a:pt x="564" y="117506"/>
                  </a:lnTo>
                  <a:lnTo>
                    <a:pt x="282" y="116332"/>
                  </a:lnTo>
                  <a:lnTo>
                    <a:pt x="0" y="115452"/>
                  </a:lnTo>
                  <a:lnTo>
                    <a:pt x="282" y="114425"/>
                  </a:lnTo>
                  <a:lnTo>
                    <a:pt x="564" y="113251"/>
                  </a:lnTo>
                  <a:lnTo>
                    <a:pt x="987" y="111931"/>
                  </a:lnTo>
                  <a:lnTo>
                    <a:pt x="1833" y="110757"/>
                  </a:lnTo>
                  <a:lnTo>
                    <a:pt x="2679" y="109584"/>
                  </a:lnTo>
                  <a:lnTo>
                    <a:pt x="3666" y="108557"/>
                  </a:lnTo>
                  <a:lnTo>
                    <a:pt x="4512" y="107383"/>
                  </a:lnTo>
                  <a:lnTo>
                    <a:pt x="5922" y="106356"/>
                  </a:lnTo>
                  <a:lnTo>
                    <a:pt x="6909" y="105183"/>
                  </a:lnTo>
                  <a:lnTo>
                    <a:pt x="8037" y="104303"/>
                  </a:lnTo>
                  <a:lnTo>
                    <a:pt x="9024" y="103276"/>
                  </a:lnTo>
                  <a:lnTo>
                    <a:pt x="10434" y="102396"/>
                  </a:lnTo>
                  <a:lnTo>
                    <a:pt x="11280" y="101809"/>
                  </a:lnTo>
                  <a:lnTo>
                    <a:pt x="12267" y="101222"/>
                  </a:lnTo>
                  <a:lnTo>
                    <a:pt x="13396" y="100488"/>
                  </a:lnTo>
                  <a:lnTo>
                    <a:pt x="14383" y="99902"/>
                  </a:lnTo>
                  <a:lnTo>
                    <a:pt x="15229" y="99022"/>
                  </a:lnTo>
                  <a:lnTo>
                    <a:pt x="16357" y="98141"/>
                  </a:lnTo>
                  <a:lnTo>
                    <a:pt x="17062" y="97701"/>
                  </a:lnTo>
                  <a:lnTo>
                    <a:pt x="18190" y="96821"/>
                  </a:lnTo>
                  <a:lnTo>
                    <a:pt x="19036" y="95941"/>
                  </a:lnTo>
                  <a:lnTo>
                    <a:pt x="19741" y="95354"/>
                  </a:lnTo>
                  <a:lnTo>
                    <a:pt x="20305" y="94621"/>
                  </a:lnTo>
                  <a:lnTo>
                    <a:pt x="21433" y="93740"/>
                  </a:lnTo>
                  <a:lnTo>
                    <a:pt x="22279" y="93154"/>
                  </a:lnTo>
                  <a:lnTo>
                    <a:pt x="22984" y="92420"/>
                  </a:lnTo>
                  <a:lnTo>
                    <a:pt x="23830" y="91540"/>
                  </a:lnTo>
                  <a:lnTo>
                    <a:pt x="24676" y="90660"/>
                  </a:lnTo>
                  <a:lnTo>
                    <a:pt x="25663" y="89779"/>
                  </a:lnTo>
                  <a:lnTo>
                    <a:pt x="26792" y="89339"/>
                  </a:lnTo>
                  <a:lnTo>
                    <a:pt x="27356" y="88753"/>
                  </a:lnTo>
                  <a:lnTo>
                    <a:pt x="27779" y="88459"/>
                  </a:lnTo>
                  <a:lnTo>
                    <a:pt x="28343" y="88166"/>
                  </a:lnTo>
                  <a:lnTo>
                    <a:pt x="29189" y="87872"/>
                  </a:lnTo>
                  <a:lnTo>
                    <a:pt x="29753" y="87579"/>
                  </a:lnTo>
                  <a:lnTo>
                    <a:pt x="30317" y="87286"/>
                  </a:lnTo>
                  <a:lnTo>
                    <a:pt x="30740" y="86992"/>
                  </a:lnTo>
                  <a:lnTo>
                    <a:pt x="31304" y="86992"/>
                  </a:lnTo>
                  <a:lnTo>
                    <a:pt x="31868" y="86845"/>
                  </a:lnTo>
                  <a:lnTo>
                    <a:pt x="32432" y="86552"/>
                  </a:lnTo>
                  <a:lnTo>
                    <a:pt x="32996" y="86259"/>
                  </a:lnTo>
                  <a:lnTo>
                    <a:pt x="33419" y="85965"/>
                  </a:lnTo>
                  <a:lnTo>
                    <a:pt x="33701" y="85378"/>
                  </a:lnTo>
                  <a:lnTo>
                    <a:pt x="34265" y="85085"/>
                  </a:lnTo>
                  <a:lnTo>
                    <a:pt x="34829" y="84498"/>
                  </a:lnTo>
                  <a:lnTo>
                    <a:pt x="35111" y="84058"/>
                  </a:lnTo>
                  <a:lnTo>
                    <a:pt x="35675" y="82885"/>
                  </a:lnTo>
                  <a:lnTo>
                    <a:pt x="35816" y="82004"/>
                  </a:lnTo>
                  <a:lnTo>
                    <a:pt x="36380" y="80977"/>
                  </a:lnTo>
                  <a:lnTo>
                    <a:pt x="36662" y="80097"/>
                  </a:lnTo>
                  <a:lnTo>
                    <a:pt x="36944" y="78924"/>
                  </a:lnTo>
                  <a:lnTo>
                    <a:pt x="37508" y="78190"/>
                  </a:lnTo>
                  <a:lnTo>
                    <a:pt x="38072" y="77310"/>
                  </a:lnTo>
                  <a:lnTo>
                    <a:pt x="38777" y="76430"/>
                  </a:lnTo>
                  <a:lnTo>
                    <a:pt x="39905" y="75696"/>
                  </a:lnTo>
                  <a:lnTo>
                    <a:pt x="41034" y="74816"/>
                  </a:lnTo>
                  <a:lnTo>
                    <a:pt x="41457" y="74229"/>
                  </a:lnTo>
                  <a:lnTo>
                    <a:pt x="42021" y="73936"/>
                  </a:lnTo>
                  <a:lnTo>
                    <a:pt x="42585" y="73643"/>
                  </a:lnTo>
                  <a:lnTo>
                    <a:pt x="43149" y="73349"/>
                  </a:lnTo>
                  <a:lnTo>
                    <a:pt x="43854" y="72616"/>
                  </a:lnTo>
                  <a:lnTo>
                    <a:pt x="44418" y="71442"/>
                  </a:lnTo>
                  <a:lnTo>
                    <a:pt x="44418" y="70855"/>
                  </a:lnTo>
                  <a:lnTo>
                    <a:pt x="44700" y="70268"/>
                  </a:lnTo>
                  <a:lnTo>
                    <a:pt x="44700" y="69828"/>
                  </a:lnTo>
                  <a:lnTo>
                    <a:pt x="44700" y="69242"/>
                  </a:lnTo>
                  <a:lnTo>
                    <a:pt x="44418" y="68068"/>
                  </a:lnTo>
                  <a:lnTo>
                    <a:pt x="44136" y="67188"/>
                  </a:lnTo>
                  <a:lnTo>
                    <a:pt x="43854" y="66454"/>
                  </a:lnTo>
                  <a:lnTo>
                    <a:pt x="43713" y="65574"/>
                  </a:lnTo>
                  <a:lnTo>
                    <a:pt x="43713" y="64400"/>
                  </a:lnTo>
                  <a:lnTo>
                    <a:pt x="43431" y="63667"/>
                  </a:lnTo>
                  <a:lnTo>
                    <a:pt x="43431" y="62787"/>
                  </a:lnTo>
                  <a:lnTo>
                    <a:pt x="43431" y="62200"/>
                  </a:lnTo>
                  <a:lnTo>
                    <a:pt x="43149" y="61466"/>
                  </a:lnTo>
                  <a:lnTo>
                    <a:pt x="43149" y="60586"/>
                  </a:lnTo>
                  <a:lnTo>
                    <a:pt x="43149" y="59706"/>
                  </a:lnTo>
                  <a:lnTo>
                    <a:pt x="43431" y="58826"/>
                  </a:lnTo>
                  <a:lnTo>
                    <a:pt x="43431" y="58092"/>
                  </a:lnTo>
                  <a:lnTo>
                    <a:pt x="43713" y="57212"/>
                  </a:lnTo>
                  <a:lnTo>
                    <a:pt x="43713" y="56332"/>
                  </a:lnTo>
                  <a:lnTo>
                    <a:pt x="44136" y="55599"/>
                  </a:lnTo>
                  <a:lnTo>
                    <a:pt x="44700" y="53838"/>
                  </a:lnTo>
                  <a:lnTo>
                    <a:pt x="45264" y="52811"/>
                  </a:lnTo>
                  <a:lnTo>
                    <a:pt x="45828" y="51344"/>
                  </a:lnTo>
                  <a:lnTo>
                    <a:pt x="46533" y="50317"/>
                  </a:lnTo>
                  <a:lnTo>
                    <a:pt x="47379" y="49144"/>
                  </a:lnTo>
                  <a:lnTo>
                    <a:pt x="48507" y="48264"/>
                  </a:lnTo>
                  <a:lnTo>
                    <a:pt x="49212" y="47530"/>
                  </a:lnTo>
                  <a:lnTo>
                    <a:pt x="50340" y="46650"/>
                  </a:lnTo>
                  <a:lnTo>
                    <a:pt x="51468" y="45770"/>
                  </a:lnTo>
                  <a:lnTo>
                    <a:pt x="52455" y="45183"/>
                  </a:lnTo>
                  <a:lnTo>
                    <a:pt x="53584" y="44743"/>
                  </a:lnTo>
                  <a:lnTo>
                    <a:pt x="54853" y="44156"/>
                  </a:lnTo>
                  <a:lnTo>
                    <a:pt x="56263" y="43569"/>
                  </a:lnTo>
                  <a:lnTo>
                    <a:pt x="57532" y="42982"/>
                  </a:lnTo>
                  <a:lnTo>
                    <a:pt x="58942" y="42396"/>
                  </a:lnTo>
                  <a:lnTo>
                    <a:pt x="60493" y="42102"/>
                  </a:lnTo>
                  <a:lnTo>
                    <a:pt x="60775" y="42102"/>
                  </a:lnTo>
                  <a:lnTo>
                    <a:pt x="61057" y="42689"/>
                  </a:lnTo>
                  <a:lnTo>
                    <a:pt x="61057" y="42982"/>
                  </a:lnTo>
                  <a:lnTo>
                    <a:pt x="60775" y="43276"/>
                  </a:lnTo>
                  <a:lnTo>
                    <a:pt x="60775" y="4327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1" name="Google Shape;311;p34"/>
            <p:cNvSpPr/>
            <p:nvPr/>
          </p:nvSpPr>
          <p:spPr>
            <a:xfrm>
              <a:off x="4670" y="2985"/>
              <a:ext cx="180" cy="188"/>
            </a:xfrm>
            <a:custGeom>
              <a:rect b="b" l="l" r="r" t="t"/>
              <a:pathLst>
                <a:path extrusionOk="0" h="120000" w="120000">
                  <a:moveTo>
                    <a:pt x="4679" y="120000"/>
                  </a:moveTo>
                  <a:lnTo>
                    <a:pt x="4011" y="118395"/>
                  </a:lnTo>
                  <a:lnTo>
                    <a:pt x="3342" y="117112"/>
                  </a:lnTo>
                  <a:lnTo>
                    <a:pt x="2674" y="115828"/>
                  </a:lnTo>
                  <a:lnTo>
                    <a:pt x="2005" y="114545"/>
                  </a:lnTo>
                  <a:lnTo>
                    <a:pt x="1337" y="112941"/>
                  </a:lnTo>
                  <a:lnTo>
                    <a:pt x="668" y="111016"/>
                  </a:lnTo>
                  <a:lnTo>
                    <a:pt x="668" y="109732"/>
                  </a:lnTo>
                  <a:lnTo>
                    <a:pt x="668" y="107807"/>
                  </a:lnTo>
                  <a:lnTo>
                    <a:pt x="0" y="106203"/>
                  </a:lnTo>
                  <a:lnTo>
                    <a:pt x="0" y="104278"/>
                  </a:lnTo>
                  <a:lnTo>
                    <a:pt x="0" y="102352"/>
                  </a:lnTo>
                  <a:lnTo>
                    <a:pt x="0" y="101069"/>
                  </a:lnTo>
                  <a:lnTo>
                    <a:pt x="0" y="99465"/>
                  </a:lnTo>
                  <a:lnTo>
                    <a:pt x="0" y="98181"/>
                  </a:lnTo>
                  <a:lnTo>
                    <a:pt x="668" y="96898"/>
                  </a:lnTo>
                  <a:lnTo>
                    <a:pt x="1337" y="95614"/>
                  </a:lnTo>
                  <a:lnTo>
                    <a:pt x="2674" y="92085"/>
                  </a:lnTo>
                  <a:lnTo>
                    <a:pt x="4679" y="89518"/>
                  </a:lnTo>
                  <a:lnTo>
                    <a:pt x="5682" y="87272"/>
                  </a:lnTo>
                  <a:lnTo>
                    <a:pt x="7688" y="84705"/>
                  </a:lnTo>
                  <a:lnTo>
                    <a:pt x="10362" y="82780"/>
                  </a:lnTo>
                  <a:lnTo>
                    <a:pt x="12033" y="81176"/>
                  </a:lnTo>
                  <a:lnTo>
                    <a:pt x="14707" y="79251"/>
                  </a:lnTo>
                  <a:lnTo>
                    <a:pt x="17381" y="77326"/>
                  </a:lnTo>
                  <a:lnTo>
                    <a:pt x="19052" y="76042"/>
                  </a:lnTo>
                  <a:lnTo>
                    <a:pt x="21727" y="74438"/>
                  </a:lnTo>
                  <a:lnTo>
                    <a:pt x="24066" y="73155"/>
                  </a:lnTo>
                  <a:lnTo>
                    <a:pt x="27409" y="71229"/>
                  </a:lnTo>
                  <a:lnTo>
                    <a:pt x="30083" y="69625"/>
                  </a:lnTo>
                  <a:lnTo>
                    <a:pt x="32423" y="67700"/>
                  </a:lnTo>
                  <a:lnTo>
                    <a:pt x="35097" y="65133"/>
                  </a:lnTo>
                  <a:lnTo>
                    <a:pt x="37437" y="63529"/>
                  </a:lnTo>
                  <a:lnTo>
                    <a:pt x="40111" y="60962"/>
                  </a:lnTo>
                  <a:lnTo>
                    <a:pt x="42785" y="59679"/>
                  </a:lnTo>
                  <a:lnTo>
                    <a:pt x="44456" y="57754"/>
                  </a:lnTo>
                  <a:lnTo>
                    <a:pt x="47799" y="56791"/>
                  </a:lnTo>
                  <a:lnTo>
                    <a:pt x="49470" y="55508"/>
                  </a:lnTo>
                  <a:lnTo>
                    <a:pt x="52144" y="53582"/>
                  </a:lnTo>
                  <a:lnTo>
                    <a:pt x="53481" y="52941"/>
                  </a:lnTo>
                  <a:lnTo>
                    <a:pt x="55487" y="52299"/>
                  </a:lnTo>
                  <a:lnTo>
                    <a:pt x="56490" y="51657"/>
                  </a:lnTo>
                  <a:lnTo>
                    <a:pt x="57827" y="51336"/>
                  </a:lnTo>
                  <a:lnTo>
                    <a:pt x="60501" y="49411"/>
                  </a:lnTo>
                  <a:lnTo>
                    <a:pt x="62841" y="47486"/>
                  </a:lnTo>
                  <a:lnTo>
                    <a:pt x="64846" y="45561"/>
                  </a:lnTo>
                  <a:lnTo>
                    <a:pt x="66852" y="43957"/>
                  </a:lnTo>
                  <a:lnTo>
                    <a:pt x="68523" y="42032"/>
                  </a:lnTo>
                  <a:lnTo>
                    <a:pt x="69860" y="40106"/>
                  </a:lnTo>
                  <a:lnTo>
                    <a:pt x="71866" y="38502"/>
                  </a:lnTo>
                  <a:lnTo>
                    <a:pt x="73871" y="37219"/>
                  </a:lnTo>
                  <a:lnTo>
                    <a:pt x="74874" y="34652"/>
                  </a:lnTo>
                  <a:lnTo>
                    <a:pt x="76880" y="33048"/>
                  </a:lnTo>
                  <a:lnTo>
                    <a:pt x="78217" y="31122"/>
                  </a:lnTo>
                  <a:lnTo>
                    <a:pt x="80222" y="29197"/>
                  </a:lnTo>
                  <a:lnTo>
                    <a:pt x="81894" y="27272"/>
                  </a:lnTo>
                  <a:lnTo>
                    <a:pt x="83899" y="26310"/>
                  </a:lnTo>
                  <a:lnTo>
                    <a:pt x="85905" y="24385"/>
                  </a:lnTo>
                  <a:lnTo>
                    <a:pt x="88913" y="22459"/>
                  </a:lnTo>
                  <a:lnTo>
                    <a:pt x="90919" y="20855"/>
                  </a:lnTo>
                  <a:lnTo>
                    <a:pt x="93593" y="19572"/>
                  </a:lnTo>
                  <a:lnTo>
                    <a:pt x="95933" y="17647"/>
                  </a:lnTo>
                  <a:lnTo>
                    <a:pt x="97938" y="17005"/>
                  </a:lnTo>
                  <a:lnTo>
                    <a:pt x="99944" y="15721"/>
                  </a:lnTo>
                  <a:lnTo>
                    <a:pt x="101615" y="15080"/>
                  </a:lnTo>
                  <a:lnTo>
                    <a:pt x="103621" y="14759"/>
                  </a:lnTo>
                  <a:lnTo>
                    <a:pt x="105626" y="14117"/>
                  </a:lnTo>
                  <a:lnTo>
                    <a:pt x="106629" y="12834"/>
                  </a:lnTo>
                  <a:lnTo>
                    <a:pt x="108635" y="11550"/>
                  </a:lnTo>
                  <a:lnTo>
                    <a:pt x="109972" y="10267"/>
                  </a:lnTo>
                  <a:lnTo>
                    <a:pt x="111309" y="8983"/>
                  </a:lnTo>
                  <a:lnTo>
                    <a:pt x="112646" y="8021"/>
                  </a:lnTo>
                  <a:lnTo>
                    <a:pt x="113649" y="6096"/>
                  </a:lnTo>
                  <a:lnTo>
                    <a:pt x="115654" y="3529"/>
                  </a:lnTo>
                  <a:lnTo>
                    <a:pt x="116991" y="1283"/>
                  </a:lnTo>
                  <a:lnTo>
                    <a:pt x="117660" y="641"/>
                  </a:lnTo>
                  <a:lnTo>
                    <a:pt x="118997" y="0"/>
                  </a:lnTo>
                  <a:lnTo>
                    <a:pt x="119331" y="641"/>
                  </a:lnTo>
                  <a:lnTo>
                    <a:pt x="120000" y="1283"/>
                  </a:lnTo>
                  <a:lnTo>
                    <a:pt x="118997" y="3529"/>
                  </a:lnTo>
                  <a:lnTo>
                    <a:pt x="116991" y="6096"/>
                  </a:lnTo>
                  <a:lnTo>
                    <a:pt x="115654" y="8021"/>
                  </a:lnTo>
                  <a:lnTo>
                    <a:pt x="114317" y="9625"/>
                  </a:lnTo>
                  <a:lnTo>
                    <a:pt x="112980" y="11550"/>
                  </a:lnTo>
                  <a:lnTo>
                    <a:pt x="111309" y="12834"/>
                  </a:lnTo>
                  <a:lnTo>
                    <a:pt x="109972" y="14117"/>
                  </a:lnTo>
                  <a:lnTo>
                    <a:pt x="107966" y="15080"/>
                  </a:lnTo>
                  <a:lnTo>
                    <a:pt x="106295" y="16363"/>
                  </a:lnTo>
                  <a:lnTo>
                    <a:pt x="104289" y="17647"/>
                  </a:lnTo>
                  <a:lnTo>
                    <a:pt x="102952" y="18288"/>
                  </a:lnTo>
                  <a:lnTo>
                    <a:pt x="100947" y="19572"/>
                  </a:lnTo>
                  <a:lnTo>
                    <a:pt x="98607" y="20855"/>
                  </a:lnTo>
                  <a:lnTo>
                    <a:pt x="96601" y="22459"/>
                  </a:lnTo>
                  <a:lnTo>
                    <a:pt x="93927" y="23743"/>
                  </a:lnTo>
                  <a:lnTo>
                    <a:pt x="91587" y="25668"/>
                  </a:lnTo>
                  <a:lnTo>
                    <a:pt x="88913" y="27272"/>
                  </a:lnTo>
                  <a:lnTo>
                    <a:pt x="86573" y="29197"/>
                  </a:lnTo>
                  <a:lnTo>
                    <a:pt x="84568" y="31122"/>
                  </a:lnTo>
                  <a:lnTo>
                    <a:pt x="82562" y="33048"/>
                  </a:lnTo>
                  <a:lnTo>
                    <a:pt x="80891" y="34652"/>
                  </a:lnTo>
                  <a:lnTo>
                    <a:pt x="79554" y="36577"/>
                  </a:lnTo>
                  <a:lnTo>
                    <a:pt x="77548" y="38502"/>
                  </a:lnTo>
                  <a:lnTo>
                    <a:pt x="76211" y="40748"/>
                  </a:lnTo>
                  <a:lnTo>
                    <a:pt x="74540" y="42673"/>
                  </a:lnTo>
                  <a:lnTo>
                    <a:pt x="73203" y="44598"/>
                  </a:lnTo>
                  <a:lnTo>
                    <a:pt x="71197" y="46203"/>
                  </a:lnTo>
                  <a:lnTo>
                    <a:pt x="69192" y="48128"/>
                  </a:lnTo>
                  <a:lnTo>
                    <a:pt x="67520" y="50053"/>
                  </a:lnTo>
                  <a:lnTo>
                    <a:pt x="65515" y="51657"/>
                  </a:lnTo>
                  <a:lnTo>
                    <a:pt x="62841" y="53582"/>
                  </a:lnTo>
                  <a:lnTo>
                    <a:pt x="61169" y="55508"/>
                  </a:lnTo>
                  <a:lnTo>
                    <a:pt x="59832" y="56149"/>
                  </a:lnTo>
                  <a:lnTo>
                    <a:pt x="57827" y="56791"/>
                  </a:lnTo>
                  <a:lnTo>
                    <a:pt x="56490" y="57433"/>
                  </a:lnTo>
                  <a:lnTo>
                    <a:pt x="55487" y="57754"/>
                  </a:lnTo>
                  <a:lnTo>
                    <a:pt x="52813" y="59037"/>
                  </a:lnTo>
                  <a:lnTo>
                    <a:pt x="50807" y="60320"/>
                  </a:lnTo>
                  <a:lnTo>
                    <a:pt x="48467" y="62245"/>
                  </a:lnTo>
                  <a:lnTo>
                    <a:pt x="45793" y="63529"/>
                  </a:lnTo>
                  <a:lnTo>
                    <a:pt x="43788" y="64491"/>
                  </a:lnTo>
                  <a:lnTo>
                    <a:pt x="41448" y="67058"/>
                  </a:lnTo>
                  <a:lnTo>
                    <a:pt x="38774" y="68983"/>
                  </a:lnTo>
                  <a:lnTo>
                    <a:pt x="36434" y="71229"/>
                  </a:lnTo>
                  <a:lnTo>
                    <a:pt x="33760" y="73155"/>
                  </a:lnTo>
                  <a:lnTo>
                    <a:pt x="31754" y="74438"/>
                  </a:lnTo>
                  <a:lnTo>
                    <a:pt x="29415" y="76042"/>
                  </a:lnTo>
                  <a:lnTo>
                    <a:pt x="26740" y="77326"/>
                  </a:lnTo>
                  <a:lnTo>
                    <a:pt x="24066" y="79251"/>
                  </a:lnTo>
                  <a:lnTo>
                    <a:pt x="22395" y="81176"/>
                  </a:lnTo>
                  <a:lnTo>
                    <a:pt x="19721" y="82139"/>
                  </a:lnTo>
                  <a:lnTo>
                    <a:pt x="17381" y="84064"/>
                  </a:lnTo>
                  <a:lnTo>
                    <a:pt x="15376" y="85989"/>
                  </a:lnTo>
                  <a:lnTo>
                    <a:pt x="13370" y="87914"/>
                  </a:lnTo>
                  <a:lnTo>
                    <a:pt x="11364" y="89518"/>
                  </a:lnTo>
                  <a:lnTo>
                    <a:pt x="9693" y="92085"/>
                  </a:lnTo>
                  <a:lnTo>
                    <a:pt x="8356" y="94973"/>
                  </a:lnTo>
                  <a:lnTo>
                    <a:pt x="7019" y="98181"/>
                  </a:lnTo>
                  <a:lnTo>
                    <a:pt x="6350" y="99465"/>
                  </a:lnTo>
                  <a:lnTo>
                    <a:pt x="5682" y="101711"/>
                  </a:lnTo>
                  <a:lnTo>
                    <a:pt x="5682" y="102994"/>
                  </a:lnTo>
                  <a:lnTo>
                    <a:pt x="5682" y="104278"/>
                  </a:lnTo>
                  <a:lnTo>
                    <a:pt x="5682" y="105561"/>
                  </a:lnTo>
                  <a:lnTo>
                    <a:pt x="5682" y="106844"/>
                  </a:lnTo>
                  <a:lnTo>
                    <a:pt x="5682" y="108449"/>
                  </a:lnTo>
                  <a:lnTo>
                    <a:pt x="6350" y="111016"/>
                  </a:lnTo>
                  <a:lnTo>
                    <a:pt x="7019" y="112941"/>
                  </a:lnTo>
                  <a:lnTo>
                    <a:pt x="9025" y="113903"/>
                  </a:lnTo>
                  <a:lnTo>
                    <a:pt x="4679" y="120000"/>
                  </a:lnTo>
                  <a:lnTo>
                    <a:pt x="4679"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2" name="Google Shape;312;p34"/>
            <p:cNvSpPr/>
            <p:nvPr/>
          </p:nvSpPr>
          <p:spPr>
            <a:xfrm>
              <a:off x="4574" y="2965"/>
              <a:ext cx="221" cy="201"/>
            </a:xfrm>
            <a:custGeom>
              <a:rect b="b" l="l" r="r" t="t"/>
              <a:pathLst>
                <a:path extrusionOk="0" h="120000" w="120000">
                  <a:moveTo>
                    <a:pt x="119999" y="1786"/>
                  </a:moveTo>
                  <a:lnTo>
                    <a:pt x="115374" y="5062"/>
                  </a:lnTo>
                  <a:lnTo>
                    <a:pt x="111292" y="8039"/>
                  </a:lnTo>
                  <a:lnTo>
                    <a:pt x="107755" y="10719"/>
                  </a:lnTo>
                  <a:lnTo>
                    <a:pt x="103945" y="13697"/>
                  </a:lnTo>
                  <a:lnTo>
                    <a:pt x="100408" y="16377"/>
                  </a:lnTo>
                  <a:lnTo>
                    <a:pt x="96870" y="19354"/>
                  </a:lnTo>
                  <a:lnTo>
                    <a:pt x="93605" y="22034"/>
                  </a:lnTo>
                  <a:lnTo>
                    <a:pt x="90068" y="25012"/>
                  </a:lnTo>
                  <a:lnTo>
                    <a:pt x="87074" y="27692"/>
                  </a:lnTo>
                  <a:lnTo>
                    <a:pt x="83809" y="30669"/>
                  </a:lnTo>
                  <a:lnTo>
                    <a:pt x="80272" y="33349"/>
                  </a:lnTo>
                  <a:lnTo>
                    <a:pt x="77006" y="36327"/>
                  </a:lnTo>
                  <a:lnTo>
                    <a:pt x="73469" y="39007"/>
                  </a:lnTo>
                  <a:lnTo>
                    <a:pt x="69931" y="42580"/>
                  </a:lnTo>
                  <a:lnTo>
                    <a:pt x="66394" y="45856"/>
                  </a:lnTo>
                  <a:lnTo>
                    <a:pt x="62040" y="49131"/>
                  </a:lnTo>
                  <a:lnTo>
                    <a:pt x="60680" y="50322"/>
                  </a:lnTo>
                  <a:lnTo>
                    <a:pt x="58503" y="52109"/>
                  </a:lnTo>
                  <a:lnTo>
                    <a:pt x="56870" y="53300"/>
                  </a:lnTo>
                  <a:lnTo>
                    <a:pt x="56054" y="54789"/>
                  </a:lnTo>
                  <a:lnTo>
                    <a:pt x="54421" y="55980"/>
                  </a:lnTo>
                  <a:lnTo>
                    <a:pt x="52789" y="57171"/>
                  </a:lnTo>
                  <a:lnTo>
                    <a:pt x="51156" y="58362"/>
                  </a:lnTo>
                  <a:lnTo>
                    <a:pt x="50340" y="60148"/>
                  </a:lnTo>
                  <a:lnTo>
                    <a:pt x="48707" y="61042"/>
                  </a:lnTo>
                  <a:lnTo>
                    <a:pt x="47074" y="62233"/>
                  </a:lnTo>
                  <a:lnTo>
                    <a:pt x="45714" y="63424"/>
                  </a:lnTo>
                  <a:lnTo>
                    <a:pt x="44081" y="64615"/>
                  </a:lnTo>
                  <a:lnTo>
                    <a:pt x="42448" y="65806"/>
                  </a:lnTo>
                  <a:lnTo>
                    <a:pt x="40544" y="66699"/>
                  </a:lnTo>
                  <a:lnTo>
                    <a:pt x="38911" y="68486"/>
                  </a:lnTo>
                  <a:lnTo>
                    <a:pt x="36734" y="70272"/>
                  </a:lnTo>
                  <a:lnTo>
                    <a:pt x="35374" y="70868"/>
                  </a:lnTo>
                  <a:lnTo>
                    <a:pt x="33197" y="71761"/>
                  </a:lnTo>
                  <a:lnTo>
                    <a:pt x="31564" y="72357"/>
                  </a:lnTo>
                  <a:lnTo>
                    <a:pt x="29659" y="73548"/>
                  </a:lnTo>
                  <a:lnTo>
                    <a:pt x="28027" y="74143"/>
                  </a:lnTo>
                  <a:lnTo>
                    <a:pt x="26394" y="75334"/>
                  </a:lnTo>
                  <a:lnTo>
                    <a:pt x="25034" y="75930"/>
                  </a:lnTo>
                  <a:lnTo>
                    <a:pt x="23401" y="77121"/>
                  </a:lnTo>
                  <a:lnTo>
                    <a:pt x="21768" y="77419"/>
                  </a:lnTo>
                  <a:lnTo>
                    <a:pt x="20136" y="78014"/>
                  </a:lnTo>
                  <a:lnTo>
                    <a:pt x="18775" y="79205"/>
                  </a:lnTo>
                  <a:lnTo>
                    <a:pt x="17687" y="80397"/>
                  </a:lnTo>
                  <a:lnTo>
                    <a:pt x="16054" y="81588"/>
                  </a:lnTo>
                  <a:lnTo>
                    <a:pt x="14421" y="83076"/>
                  </a:lnTo>
                  <a:lnTo>
                    <a:pt x="13605" y="84267"/>
                  </a:lnTo>
                  <a:lnTo>
                    <a:pt x="12517" y="86054"/>
                  </a:lnTo>
                  <a:lnTo>
                    <a:pt x="10884" y="87841"/>
                  </a:lnTo>
                  <a:lnTo>
                    <a:pt x="9795" y="89925"/>
                  </a:lnTo>
                  <a:lnTo>
                    <a:pt x="8979" y="91712"/>
                  </a:lnTo>
                  <a:lnTo>
                    <a:pt x="7891" y="93498"/>
                  </a:lnTo>
                  <a:lnTo>
                    <a:pt x="6802" y="94987"/>
                  </a:lnTo>
                  <a:lnTo>
                    <a:pt x="5714" y="96774"/>
                  </a:lnTo>
                  <a:lnTo>
                    <a:pt x="5714" y="97965"/>
                  </a:lnTo>
                  <a:lnTo>
                    <a:pt x="5714" y="98560"/>
                  </a:lnTo>
                  <a:lnTo>
                    <a:pt x="5714" y="100049"/>
                  </a:lnTo>
                  <a:lnTo>
                    <a:pt x="5714" y="101240"/>
                  </a:lnTo>
                  <a:lnTo>
                    <a:pt x="5714" y="102431"/>
                  </a:lnTo>
                  <a:lnTo>
                    <a:pt x="6802" y="104218"/>
                  </a:lnTo>
                  <a:lnTo>
                    <a:pt x="7346" y="105409"/>
                  </a:lnTo>
                  <a:lnTo>
                    <a:pt x="8435" y="106302"/>
                  </a:lnTo>
                  <a:lnTo>
                    <a:pt x="8979" y="106898"/>
                  </a:lnTo>
                  <a:lnTo>
                    <a:pt x="9795" y="108089"/>
                  </a:lnTo>
                  <a:lnTo>
                    <a:pt x="11428" y="108684"/>
                  </a:lnTo>
                  <a:lnTo>
                    <a:pt x="12517" y="109280"/>
                  </a:lnTo>
                  <a:lnTo>
                    <a:pt x="13605" y="109280"/>
                  </a:lnTo>
                  <a:lnTo>
                    <a:pt x="14965" y="109875"/>
                  </a:lnTo>
                  <a:lnTo>
                    <a:pt x="16598" y="110471"/>
                  </a:lnTo>
                  <a:lnTo>
                    <a:pt x="18231" y="110471"/>
                  </a:lnTo>
                  <a:lnTo>
                    <a:pt x="19591" y="110471"/>
                  </a:lnTo>
                  <a:lnTo>
                    <a:pt x="21224" y="111066"/>
                  </a:lnTo>
                  <a:lnTo>
                    <a:pt x="22857" y="111066"/>
                  </a:lnTo>
                  <a:lnTo>
                    <a:pt x="25034" y="111662"/>
                  </a:lnTo>
                  <a:lnTo>
                    <a:pt x="26394" y="111960"/>
                  </a:lnTo>
                  <a:lnTo>
                    <a:pt x="28571" y="111960"/>
                  </a:lnTo>
                  <a:lnTo>
                    <a:pt x="30476" y="111960"/>
                  </a:lnTo>
                  <a:lnTo>
                    <a:pt x="32653" y="111662"/>
                  </a:lnTo>
                  <a:lnTo>
                    <a:pt x="34829" y="111066"/>
                  </a:lnTo>
                  <a:lnTo>
                    <a:pt x="36734" y="110471"/>
                  </a:lnTo>
                  <a:lnTo>
                    <a:pt x="38367" y="109280"/>
                  </a:lnTo>
                  <a:lnTo>
                    <a:pt x="40544" y="108684"/>
                  </a:lnTo>
                  <a:lnTo>
                    <a:pt x="41904" y="107493"/>
                  </a:lnTo>
                  <a:lnTo>
                    <a:pt x="44081" y="106302"/>
                  </a:lnTo>
                  <a:lnTo>
                    <a:pt x="45986" y="105409"/>
                  </a:lnTo>
                  <a:lnTo>
                    <a:pt x="48163" y="104218"/>
                  </a:lnTo>
                  <a:lnTo>
                    <a:pt x="49795" y="103027"/>
                  </a:lnTo>
                  <a:lnTo>
                    <a:pt x="51700" y="101836"/>
                  </a:lnTo>
                  <a:lnTo>
                    <a:pt x="53333" y="100645"/>
                  </a:lnTo>
                  <a:lnTo>
                    <a:pt x="56054" y="100049"/>
                  </a:lnTo>
                  <a:lnTo>
                    <a:pt x="56054" y="100645"/>
                  </a:lnTo>
                  <a:lnTo>
                    <a:pt x="56054" y="101836"/>
                  </a:lnTo>
                  <a:lnTo>
                    <a:pt x="55510" y="103622"/>
                  </a:lnTo>
                  <a:lnTo>
                    <a:pt x="54965" y="104813"/>
                  </a:lnTo>
                  <a:lnTo>
                    <a:pt x="54421" y="106302"/>
                  </a:lnTo>
                  <a:lnTo>
                    <a:pt x="53333" y="106898"/>
                  </a:lnTo>
                  <a:lnTo>
                    <a:pt x="53333" y="107493"/>
                  </a:lnTo>
                  <a:lnTo>
                    <a:pt x="50884" y="108684"/>
                  </a:lnTo>
                  <a:lnTo>
                    <a:pt x="48707" y="109875"/>
                  </a:lnTo>
                  <a:lnTo>
                    <a:pt x="46530" y="111066"/>
                  </a:lnTo>
                  <a:lnTo>
                    <a:pt x="45170" y="112555"/>
                  </a:lnTo>
                  <a:lnTo>
                    <a:pt x="42993" y="113151"/>
                  </a:lnTo>
                  <a:lnTo>
                    <a:pt x="41904" y="114342"/>
                  </a:lnTo>
                  <a:lnTo>
                    <a:pt x="40000" y="115533"/>
                  </a:lnTo>
                  <a:lnTo>
                    <a:pt x="38911" y="116724"/>
                  </a:lnTo>
                  <a:lnTo>
                    <a:pt x="36734" y="117617"/>
                  </a:lnTo>
                  <a:lnTo>
                    <a:pt x="35374" y="118213"/>
                  </a:lnTo>
                  <a:lnTo>
                    <a:pt x="33741" y="118808"/>
                  </a:lnTo>
                  <a:lnTo>
                    <a:pt x="32108" y="119404"/>
                  </a:lnTo>
                  <a:lnTo>
                    <a:pt x="30476" y="119404"/>
                  </a:lnTo>
                  <a:lnTo>
                    <a:pt x="28571" y="120000"/>
                  </a:lnTo>
                  <a:lnTo>
                    <a:pt x="26394" y="119404"/>
                  </a:lnTo>
                  <a:lnTo>
                    <a:pt x="24489" y="119404"/>
                  </a:lnTo>
                  <a:lnTo>
                    <a:pt x="21768" y="118808"/>
                  </a:lnTo>
                  <a:lnTo>
                    <a:pt x="19591" y="118213"/>
                  </a:lnTo>
                  <a:lnTo>
                    <a:pt x="17687" y="117617"/>
                  </a:lnTo>
                  <a:lnTo>
                    <a:pt x="16054" y="117320"/>
                  </a:lnTo>
                  <a:lnTo>
                    <a:pt x="14149" y="116129"/>
                  </a:lnTo>
                  <a:lnTo>
                    <a:pt x="11972" y="115533"/>
                  </a:lnTo>
                  <a:lnTo>
                    <a:pt x="10340" y="114937"/>
                  </a:lnTo>
                  <a:lnTo>
                    <a:pt x="8979" y="114342"/>
                  </a:lnTo>
                  <a:lnTo>
                    <a:pt x="7346" y="113151"/>
                  </a:lnTo>
                  <a:lnTo>
                    <a:pt x="5714" y="112555"/>
                  </a:lnTo>
                  <a:lnTo>
                    <a:pt x="4081" y="111066"/>
                  </a:lnTo>
                  <a:lnTo>
                    <a:pt x="3265" y="109875"/>
                  </a:lnTo>
                  <a:lnTo>
                    <a:pt x="2176" y="108089"/>
                  </a:lnTo>
                  <a:lnTo>
                    <a:pt x="1088" y="106302"/>
                  </a:lnTo>
                  <a:lnTo>
                    <a:pt x="544" y="104813"/>
                  </a:lnTo>
                  <a:lnTo>
                    <a:pt x="0" y="102431"/>
                  </a:lnTo>
                  <a:lnTo>
                    <a:pt x="0" y="100645"/>
                  </a:lnTo>
                  <a:lnTo>
                    <a:pt x="0" y="99751"/>
                  </a:lnTo>
                  <a:lnTo>
                    <a:pt x="0" y="97965"/>
                  </a:lnTo>
                  <a:lnTo>
                    <a:pt x="0" y="96774"/>
                  </a:lnTo>
                  <a:lnTo>
                    <a:pt x="0" y="95583"/>
                  </a:lnTo>
                  <a:lnTo>
                    <a:pt x="1088" y="94094"/>
                  </a:lnTo>
                  <a:lnTo>
                    <a:pt x="1632" y="92903"/>
                  </a:lnTo>
                  <a:lnTo>
                    <a:pt x="2176" y="91712"/>
                  </a:lnTo>
                  <a:lnTo>
                    <a:pt x="2721" y="90521"/>
                  </a:lnTo>
                  <a:lnTo>
                    <a:pt x="3265" y="89330"/>
                  </a:lnTo>
                  <a:lnTo>
                    <a:pt x="3809" y="88436"/>
                  </a:lnTo>
                  <a:lnTo>
                    <a:pt x="4625" y="87245"/>
                  </a:lnTo>
                  <a:lnTo>
                    <a:pt x="5714" y="84863"/>
                  </a:lnTo>
                  <a:lnTo>
                    <a:pt x="7891" y="83076"/>
                  </a:lnTo>
                  <a:lnTo>
                    <a:pt x="8979" y="80992"/>
                  </a:lnTo>
                  <a:lnTo>
                    <a:pt x="10340" y="79205"/>
                  </a:lnTo>
                  <a:lnTo>
                    <a:pt x="11428" y="77419"/>
                  </a:lnTo>
                  <a:lnTo>
                    <a:pt x="13061" y="76526"/>
                  </a:lnTo>
                  <a:lnTo>
                    <a:pt x="14421" y="75334"/>
                  </a:lnTo>
                  <a:lnTo>
                    <a:pt x="16598" y="74143"/>
                  </a:lnTo>
                  <a:lnTo>
                    <a:pt x="18231" y="72952"/>
                  </a:lnTo>
                  <a:lnTo>
                    <a:pt x="19591" y="72357"/>
                  </a:lnTo>
                  <a:lnTo>
                    <a:pt x="21224" y="71464"/>
                  </a:lnTo>
                  <a:lnTo>
                    <a:pt x="23401" y="70868"/>
                  </a:lnTo>
                  <a:lnTo>
                    <a:pt x="25034" y="69677"/>
                  </a:lnTo>
                  <a:lnTo>
                    <a:pt x="26938" y="69081"/>
                  </a:lnTo>
                  <a:lnTo>
                    <a:pt x="29115" y="67890"/>
                  </a:lnTo>
                  <a:lnTo>
                    <a:pt x="31020" y="67295"/>
                  </a:lnTo>
                  <a:lnTo>
                    <a:pt x="32653" y="66104"/>
                  </a:lnTo>
                  <a:lnTo>
                    <a:pt x="34829" y="65210"/>
                  </a:lnTo>
                  <a:lnTo>
                    <a:pt x="36734" y="64019"/>
                  </a:lnTo>
                  <a:lnTo>
                    <a:pt x="38367" y="62828"/>
                  </a:lnTo>
                  <a:lnTo>
                    <a:pt x="40000" y="61637"/>
                  </a:lnTo>
                  <a:lnTo>
                    <a:pt x="41360" y="60446"/>
                  </a:lnTo>
                  <a:lnTo>
                    <a:pt x="42993" y="59553"/>
                  </a:lnTo>
                  <a:lnTo>
                    <a:pt x="44625" y="58362"/>
                  </a:lnTo>
                  <a:lnTo>
                    <a:pt x="45986" y="57171"/>
                  </a:lnTo>
                  <a:lnTo>
                    <a:pt x="47619" y="55980"/>
                  </a:lnTo>
                  <a:lnTo>
                    <a:pt x="48707" y="54789"/>
                  </a:lnTo>
                  <a:lnTo>
                    <a:pt x="50340" y="53895"/>
                  </a:lnTo>
                  <a:lnTo>
                    <a:pt x="51700" y="52109"/>
                  </a:lnTo>
                  <a:lnTo>
                    <a:pt x="53333" y="51513"/>
                  </a:lnTo>
                  <a:lnTo>
                    <a:pt x="54965" y="49727"/>
                  </a:lnTo>
                  <a:lnTo>
                    <a:pt x="56326" y="48833"/>
                  </a:lnTo>
                  <a:lnTo>
                    <a:pt x="57959" y="47047"/>
                  </a:lnTo>
                  <a:lnTo>
                    <a:pt x="60136" y="45856"/>
                  </a:lnTo>
                  <a:lnTo>
                    <a:pt x="63673" y="42580"/>
                  </a:lnTo>
                  <a:lnTo>
                    <a:pt x="67210" y="39007"/>
                  </a:lnTo>
                  <a:lnTo>
                    <a:pt x="71020" y="36327"/>
                  </a:lnTo>
                  <a:lnTo>
                    <a:pt x="74557" y="33349"/>
                  </a:lnTo>
                  <a:lnTo>
                    <a:pt x="77551" y="30669"/>
                  </a:lnTo>
                  <a:lnTo>
                    <a:pt x="80816" y="27692"/>
                  </a:lnTo>
                  <a:lnTo>
                    <a:pt x="84353" y="25012"/>
                  </a:lnTo>
                  <a:lnTo>
                    <a:pt x="87346" y="22630"/>
                  </a:lnTo>
                  <a:lnTo>
                    <a:pt x="91156" y="19950"/>
                  </a:lnTo>
                  <a:lnTo>
                    <a:pt x="94149" y="16972"/>
                  </a:lnTo>
                  <a:lnTo>
                    <a:pt x="97414" y="14292"/>
                  </a:lnTo>
                  <a:lnTo>
                    <a:pt x="100952" y="11910"/>
                  </a:lnTo>
                  <a:lnTo>
                    <a:pt x="104489" y="8933"/>
                  </a:lnTo>
                  <a:lnTo>
                    <a:pt x="108027" y="6253"/>
                  </a:lnTo>
                  <a:lnTo>
                    <a:pt x="112380" y="3275"/>
                  </a:lnTo>
                  <a:lnTo>
                    <a:pt x="117006" y="595"/>
                  </a:lnTo>
                  <a:lnTo>
                    <a:pt x="117551" y="0"/>
                  </a:lnTo>
                  <a:lnTo>
                    <a:pt x="118911" y="595"/>
                  </a:lnTo>
                  <a:lnTo>
                    <a:pt x="119455" y="1191"/>
                  </a:lnTo>
                  <a:lnTo>
                    <a:pt x="119999" y="1786"/>
                  </a:lnTo>
                  <a:lnTo>
                    <a:pt x="119999" y="178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3" name="Google Shape;313;p34"/>
            <p:cNvSpPr/>
            <p:nvPr/>
          </p:nvSpPr>
          <p:spPr>
            <a:xfrm>
              <a:off x="4549" y="2902"/>
              <a:ext cx="205" cy="189"/>
            </a:xfrm>
            <a:custGeom>
              <a:rect b="b" l="l" r="r" t="t"/>
              <a:pathLst>
                <a:path extrusionOk="0" h="120000" w="120000">
                  <a:moveTo>
                    <a:pt x="0" y="120000"/>
                  </a:moveTo>
                  <a:lnTo>
                    <a:pt x="0" y="118730"/>
                  </a:lnTo>
                  <a:lnTo>
                    <a:pt x="0" y="117460"/>
                  </a:lnTo>
                  <a:lnTo>
                    <a:pt x="0" y="115873"/>
                  </a:lnTo>
                  <a:lnTo>
                    <a:pt x="0" y="115238"/>
                  </a:lnTo>
                  <a:lnTo>
                    <a:pt x="588" y="113333"/>
                  </a:lnTo>
                  <a:lnTo>
                    <a:pt x="588" y="112063"/>
                  </a:lnTo>
                  <a:lnTo>
                    <a:pt x="1176" y="110158"/>
                  </a:lnTo>
                  <a:lnTo>
                    <a:pt x="2058" y="108571"/>
                  </a:lnTo>
                  <a:lnTo>
                    <a:pt x="2647" y="106666"/>
                  </a:lnTo>
                  <a:lnTo>
                    <a:pt x="3235" y="105396"/>
                  </a:lnTo>
                  <a:lnTo>
                    <a:pt x="4411" y="103809"/>
                  </a:lnTo>
                  <a:lnTo>
                    <a:pt x="5588" y="101904"/>
                  </a:lnTo>
                  <a:lnTo>
                    <a:pt x="7352" y="100000"/>
                  </a:lnTo>
                  <a:lnTo>
                    <a:pt x="8235" y="98095"/>
                  </a:lnTo>
                  <a:lnTo>
                    <a:pt x="10000" y="96507"/>
                  </a:lnTo>
                  <a:lnTo>
                    <a:pt x="11764" y="94603"/>
                  </a:lnTo>
                  <a:lnTo>
                    <a:pt x="15588" y="91111"/>
                  </a:lnTo>
                  <a:lnTo>
                    <a:pt x="19411" y="87936"/>
                  </a:lnTo>
                  <a:lnTo>
                    <a:pt x="22941" y="85079"/>
                  </a:lnTo>
                  <a:lnTo>
                    <a:pt x="26764" y="81904"/>
                  </a:lnTo>
                  <a:lnTo>
                    <a:pt x="30588" y="79047"/>
                  </a:lnTo>
                  <a:lnTo>
                    <a:pt x="34705" y="76507"/>
                  </a:lnTo>
                  <a:lnTo>
                    <a:pt x="37941" y="73968"/>
                  </a:lnTo>
                  <a:lnTo>
                    <a:pt x="41764" y="72380"/>
                  </a:lnTo>
                  <a:lnTo>
                    <a:pt x="45882" y="69841"/>
                  </a:lnTo>
                  <a:lnTo>
                    <a:pt x="49705" y="67936"/>
                  </a:lnTo>
                  <a:lnTo>
                    <a:pt x="53529" y="65714"/>
                  </a:lnTo>
                  <a:lnTo>
                    <a:pt x="58235" y="63809"/>
                  </a:lnTo>
                  <a:lnTo>
                    <a:pt x="62058" y="61269"/>
                  </a:lnTo>
                  <a:lnTo>
                    <a:pt x="66470" y="59047"/>
                  </a:lnTo>
                  <a:lnTo>
                    <a:pt x="70882" y="56507"/>
                  </a:lnTo>
                  <a:lnTo>
                    <a:pt x="75294" y="54285"/>
                  </a:lnTo>
                  <a:lnTo>
                    <a:pt x="76470" y="53015"/>
                  </a:lnTo>
                  <a:lnTo>
                    <a:pt x="77647" y="51746"/>
                  </a:lnTo>
                  <a:lnTo>
                    <a:pt x="78823" y="50476"/>
                  </a:lnTo>
                  <a:lnTo>
                    <a:pt x="80000" y="48888"/>
                  </a:lnTo>
                  <a:lnTo>
                    <a:pt x="80588" y="46984"/>
                  </a:lnTo>
                  <a:lnTo>
                    <a:pt x="81470" y="45714"/>
                  </a:lnTo>
                  <a:lnTo>
                    <a:pt x="82647" y="44444"/>
                  </a:lnTo>
                  <a:lnTo>
                    <a:pt x="84411" y="43174"/>
                  </a:lnTo>
                  <a:lnTo>
                    <a:pt x="85588" y="42222"/>
                  </a:lnTo>
                  <a:lnTo>
                    <a:pt x="86470" y="40952"/>
                  </a:lnTo>
                  <a:lnTo>
                    <a:pt x="87647" y="39682"/>
                  </a:lnTo>
                  <a:lnTo>
                    <a:pt x="89411" y="38412"/>
                  </a:lnTo>
                  <a:lnTo>
                    <a:pt x="90000" y="37777"/>
                  </a:lnTo>
                  <a:lnTo>
                    <a:pt x="91176" y="37142"/>
                  </a:lnTo>
                  <a:lnTo>
                    <a:pt x="92058" y="36190"/>
                  </a:lnTo>
                  <a:lnTo>
                    <a:pt x="93823" y="35555"/>
                  </a:lnTo>
                  <a:lnTo>
                    <a:pt x="95588" y="33015"/>
                  </a:lnTo>
                  <a:lnTo>
                    <a:pt x="97647" y="30793"/>
                  </a:lnTo>
                  <a:lnTo>
                    <a:pt x="98235" y="29523"/>
                  </a:lnTo>
                  <a:lnTo>
                    <a:pt x="99411" y="28253"/>
                  </a:lnTo>
                  <a:lnTo>
                    <a:pt x="100000" y="26349"/>
                  </a:lnTo>
                  <a:lnTo>
                    <a:pt x="101176" y="25079"/>
                  </a:lnTo>
                  <a:lnTo>
                    <a:pt x="101764" y="24126"/>
                  </a:lnTo>
                  <a:lnTo>
                    <a:pt x="102352" y="22857"/>
                  </a:lnTo>
                  <a:lnTo>
                    <a:pt x="103235" y="20952"/>
                  </a:lnTo>
                  <a:lnTo>
                    <a:pt x="104411" y="19682"/>
                  </a:lnTo>
                  <a:lnTo>
                    <a:pt x="105000" y="18095"/>
                  </a:lnTo>
                  <a:lnTo>
                    <a:pt x="106176" y="16825"/>
                  </a:lnTo>
                  <a:lnTo>
                    <a:pt x="107352" y="14920"/>
                  </a:lnTo>
                  <a:lnTo>
                    <a:pt x="108823" y="13015"/>
                  </a:lnTo>
                  <a:lnTo>
                    <a:pt x="109411" y="11428"/>
                  </a:lnTo>
                  <a:lnTo>
                    <a:pt x="111176" y="9523"/>
                  </a:lnTo>
                  <a:lnTo>
                    <a:pt x="111764" y="6984"/>
                  </a:lnTo>
                  <a:lnTo>
                    <a:pt x="112941" y="6031"/>
                  </a:lnTo>
                  <a:lnTo>
                    <a:pt x="114117" y="4126"/>
                  </a:lnTo>
                  <a:lnTo>
                    <a:pt x="114411" y="2857"/>
                  </a:lnTo>
                  <a:lnTo>
                    <a:pt x="115000" y="1587"/>
                  </a:lnTo>
                  <a:lnTo>
                    <a:pt x="115588" y="634"/>
                  </a:lnTo>
                  <a:lnTo>
                    <a:pt x="116764" y="0"/>
                  </a:lnTo>
                  <a:lnTo>
                    <a:pt x="118529" y="0"/>
                  </a:lnTo>
                  <a:lnTo>
                    <a:pt x="119705" y="634"/>
                  </a:lnTo>
                  <a:lnTo>
                    <a:pt x="120000" y="1587"/>
                  </a:lnTo>
                  <a:lnTo>
                    <a:pt x="119705" y="2857"/>
                  </a:lnTo>
                  <a:lnTo>
                    <a:pt x="119117" y="4126"/>
                  </a:lnTo>
                  <a:lnTo>
                    <a:pt x="117941" y="5396"/>
                  </a:lnTo>
                  <a:lnTo>
                    <a:pt x="117352" y="6984"/>
                  </a:lnTo>
                  <a:lnTo>
                    <a:pt x="116176" y="8888"/>
                  </a:lnTo>
                  <a:lnTo>
                    <a:pt x="115588" y="10793"/>
                  </a:lnTo>
                  <a:lnTo>
                    <a:pt x="114411" y="12698"/>
                  </a:lnTo>
                  <a:lnTo>
                    <a:pt x="113529" y="14285"/>
                  </a:lnTo>
                  <a:lnTo>
                    <a:pt x="112352" y="15555"/>
                  </a:lnTo>
                  <a:lnTo>
                    <a:pt x="111176" y="17460"/>
                  </a:lnTo>
                  <a:lnTo>
                    <a:pt x="110000" y="19047"/>
                  </a:lnTo>
                  <a:lnTo>
                    <a:pt x="108823" y="20952"/>
                  </a:lnTo>
                  <a:lnTo>
                    <a:pt x="107941" y="22222"/>
                  </a:lnTo>
                  <a:lnTo>
                    <a:pt x="107352" y="24126"/>
                  </a:lnTo>
                  <a:lnTo>
                    <a:pt x="106764" y="25079"/>
                  </a:lnTo>
                  <a:lnTo>
                    <a:pt x="106176" y="26349"/>
                  </a:lnTo>
                  <a:lnTo>
                    <a:pt x="105000" y="28253"/>
                  </a:lnTo>
                  <a:lnTo>
                    <a:pt x="103823" y="29523"/>
                  </a:lnTo>
                  <a:lnTo>
                    <a:pt x="102941" y="30793"/>
                  </a:lnTo>
                  <a:lnTo>
                    <a:pt x="101764" y="32380"/>
                  </a:lnTo>
                  <a:lnTo>
                    <a:pt x="100588" y="33650"/>
                  </a:lnTo>
                  <a:lnTo>
                    <a:pt x="99411" y="34920"/>
                  </a:lnTo>
                  <a:lnTo>
                    <a:pt x="98235" y="36190"/>
                  </a:lnTo>
                  <a:lnTo>
                    <a:pt x="97352" y="37777"/>
                  </a:lnTo>
                  <a:lnTo>
                    <a:pt x="96176" y="38412"/>
                  </a:lnTo>
                  <a:lnTo>
                    <a:pt x="94411" y="39682"/>
                  </a:lnTo>
                  <a:lnTo>
                    <a:pt x="93235" y="40952"/>
                  </a:lnTo>
                  <a:lnTo>
                    <a:pt x="92058" y="42222"/>
                  </a:lnTo>
                  <a:lnTo>
                    <a:pt x="90588" y="43174"/>
                  </a:lnTo>
                  <a:lnTo>
                    <a:pt x="89411" y="44444"/>
                  </a:lnTo>
                  <a:lnTo>
                    <a:pt x="87647" y="45079"/>
                  </a:lnTo>
                  <a:lnTo>
                    <a:pt x="86470" y="46984"/>
                  </a:lnTo>
                  <a:lnTo>
                    <a:pt x="85000" y="48253"/>
                  </a:lnTo>
                  <a:lnTo>
                    <a:pt x="83823" y="49206"/>
                  </a:lnTo>
                  <a:lnTo>
                    <a:pt x="82647" y="51111"/>
                  </a:lnTo>
                  <a:lnTo>
                    <a:pt x="82058" y="53015"/>
                  </a:lnTo>
                  <a:lnTo>
                    <a:pt x="80882" y="54920"/>
                  </a:lnTo>
                  <a:lnTo>
                    <a:pt x="80588" y="56507"/>
                  </a:lnTo>
                  <a:lnTo>
                    <a:pt x="78823" y="57777"/>
                  </a:lnTo>
                  <a:lnTo>
                    <a:pt x="77647" y="59047"/>
                  </a:lnTo>
                  <a:lnTo>
                    <a:pt x="73235" y="61269"/>
                  </a:lnTo>
                  <a:lnTo>
                    <a:pt x="69411" y="63809"/>
                  </a:lnTo>
                  <a:lnTo>
                    <a:pt x="64705" y="66349"/>
                  </a:lnTo>
                  <a:lnTo>
                    <a:pt x="61470" y="67936"/>
                  </a:lnTo>
                  <a:lnTo>
                    <a:pt x="57647" y="70476"/>
                  </a:lnTo>
                  <a:lnTo>
                    <a:pt x="53529" y="72380"/>
                  </a:lnTo>
                  <a:lnTo>
                    <a:pt x="50294" y="73968"/>
                  </a:lnTo>
                  <a:lnTo>
                    <a:pt x="47058" y="76507"/>
                  </a:lnTo>
                  <a:lnTo>
                    <a:pt x="43529" y="78412"/>
                  </a:lnTo>
                  <a:lnTo>
                    <a:pt x="40294" y="80000"/>
                  </a:lnTo>
                  <a:lnTo>
                    <a:pt x="36176" y="81904"/>
                  </a:lnTo>
                  <a:lnTo>
                    <a:pt x="32941" y="85079"/>
                  </a:lnTo>
                  <a:lnTo>
                    <a:pt x="29705" y="87301"/>
                  </a:lnTo>
                  <a:lnTo>
                    <a:pt x="26176" y="90476"/>
                  </a:lnTo>
                  <a:lnTo>
                    <a:pt x="22352" y="93333"/>
                  </a:lnTo>
                  <a:lnTo>
                    <a:pt x="18823" y="97142"/>
                  </a:lnTo>
                  <a:lnTo>
                    <a:pt x="17352" y="97777"/>
                  </a:lnTo>
                  <a:lnTo>
                    <a:pt x="16176" y="98730"/>
                  </a:lnTo>
                  <a:lnTo>
                    <a:pt x="15000" y="100000"/>
                  </a:lnTo>
                  <a:lnTo>
                    <a:pt x="13823" y="101269"/>
                  </a:lnTo>
                  <a:lnTo>
                    <a:pt x="11764" y="103174"/>
                  </a:lnTo>
                  <a:lnTo>
                    <a:pt x="10000" y="105396"/>
                  </a:lnTo>
                  <a:lnTo>
                    <a:pt x="9411" y="106031"/>
                  </a:lnTo>
                  <a:lnTo>
                    <a:pt x="8235" y="107301"/>
                  </a:lnTo>
                  <a:lnTo>
                    <a:pt x="7647" y="108571"/>
                  </a:lnTo>
                  <a:lnTo>
                    <a:pt x="7647" y="110158"/>
                  </a:lnTo>
                  <a:lnTo>
                    <a:pt x="7352" y="111428"/>
                  </a:lnTo>
                  <a:lnTo>
                    <a:pt x="7352" y="112698"/>
                  </a:lnTo>
                  <a:lnTo>
                    <a:pt x="7352" y="114603"/>
                  </a:lnTo>
                  <a:lnTo>
                    <a:pt x="7647" y="116190"/>
                  </a:lnTo>
                  <a:lnTo>
                    <a:pt x="0" y="120000"/>
                  </a:lnTo>
                  <a:lnTo>
                    <a:pt x="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4" name="Google Shape;314;p34"/>
            <p:cNvSpPr/>
            <p:nvPr/>
          </p:nvSpPr>
          <p:spPr>
            <a:xfrm>
              <a:off x="4431" y="3159"/>
              <a:ext cx="289" cy="132"/>
            </a:xfrm>
            <a:custGeom>
              <a:rect b="b" l="l" r="r" t="t"/>
              <a:pathLst>
                <a:path extrusionOk="0" h="120000" w="120000">
                  <a:moveTo>
                    <a:pt x="827" y="48181"/>
                  </a:moveTo>
                  <a:lnTo>
                    <a:pt x="2896" y="47272"/>
                  </a:lnTo>
                  <a:lnTo>
                    <a:pt x="4758" y="46363"/>
                  </a:lnTo>
                  <a:lnTo>
                    <a:pt x="6413" y="45454"/>
                  </a:lnTo>
                  <a:lnTo>
                    <a:pt x="8275" y="45454"/>
                  </a:lnTo>
                  <a:lnTo>
                    <a:pt x="9931" y="45000"/>
                  </a:lnTo>
                  <a:lnTo>
                    <a:pt x="11379" y="45000"/>
                  </a:lnTo>
                  <a:lnTo>
                    <a:pt x="13034" y="44090"/>
                  </a:lnTo>
                  <a:lnTo>
                    <a:pt x="14689" y="44090"/>
                  </a:lnTo>
                  <a:lnTo>
                    <a:pt x="16137" y="44090"/>
                  </a:lnTo>
                  <a:lnTo>
                    <a:pt x="17793" y="44090"/>
                  </a:lnTo>
                  <a:lnTo>
                    <a:pt x="19241" y="44090"/>
                  </a:lnTo>
                  <a:lnTo>
                    <a:pt x="21310" y="44090"/>
                  </a:lnTo>
                  <a:lnTo>
                    <a:pt x="22965" y="44090"/>
                  </a:lnTo>
                  <a:lnTo>
                    <a:pt x="24413" y="45000"/>
                  </a:lnTo>
                  <a:lnTo>
                    <a:pt x="26482" y="45000"/>
                  </a:lnTo>
                  <a:lnTo>
                    <a:pt x="28758" y="45454"/>
                  </a:lnTo>
                  <a:lnTo>
                    <a:pt x="29586" y="45454"/>
                  </a:lnTo>
                  <a:lnTo>
                    <a:pt x="31034" y="46363"/>
                  </a:lnTo>
                  <a:lnTo>
                    <a:pt x="32275" y="46363"/>
                  </a:lnTo>
                  <a:lnTo>
                    <a:pt x="33517" y="46363"/>
                  </a:lnTo>
                  <a:lnTo>
                    <a:pt x="34344" y="46363"/>
                  </a:lnTo>
                  <a:lnTo>
                    <a:pt x="35379" y="47272"/>
                  </a:lnTo>
                  <a:lnTo>
                    <a:pt x="36620" y="47272"/>
                  </a:lnTo>
                  <a:lnTo>
                    <a:pt x="37862" y="47272"/>
                  </a:lnTo>
                  <a:lnTo>
                    <a:pt x="38689" y="47272"/>
                  </a:lnTo>
                  <a:lnTo>
                    <a:pt x="39724" y="48181"/>
                  </a:lnTo>
                  <a:lnTo>
                    <a:pt x="40551" y="49090"/>
                  </a:lnTo>
                  <a:lnTo>
                    <a:pt x="41793" y="50000"/>
                  </a:lnTo>
                  <a:lnTo>
                    <a:pt x="42620" y="50000"/>
                  </a:lnTo>
                  <a:lnTo>
                    <a:pt x="43655" y="50909"/>
                  </a:lnTo>
                  <a:lnTo>
                    <a:pt x="44896" y="51818"/>
                  </a:lnTo>
                  <a:lnTo>
                    <a:pt x="46551" y="53636"/>
                  </a:lnTo>
                  <a:lnTo>
                    <a:pt x="47172" y="54090"/>
                  </a:lnTo>
                  <a:lnTo>
                    <a:pt x="48413" y="55909"/>
                  </a:lnTo>
                  <a:lnTo>
                    <a:pt x="49655" y="56818"/>
                  </a:lnTo>
                  <a:lnTo>
                    <a:pt x="50482" y="57727"/>
                  </a:lnTo>
                  <a:lnTo>
                    <a:pt x="51517" y="58636"/>
                  </a:lnTo>
                  <a:lnTo>
                    <a:pt x="52758" y="59545"/>
                  </a:lnTo>
                  <a:lnTo>
                    <a:pt x="53586" y="60454"/>
                  </a:lnTo>
                  <a:lnTo>
                    <a:pt x="54620" y="62272"/>
                  </a:lnTo>
                  <a:lnTo>
                    <a:pt x="55448" y="62727"/>
                  </a:lnTo>
                  <a:lnTo>
                    <a:pt x="56689" y="63636"/>
                  </a:lnTo>
                  <a:lnTo>
                    <a:pt x="57931" y="63636"/>
                  </a:lnTo>
                  <a:lnTo>
                    <a:pt x="58965" y="64545"/>
                  </a:lnTo>
                  <a:lnTo>
                    <a:pt x="60206" y="64545"/>
                  </a:lnTo>
                  <a:lnTo>
                    <a:pt x="61034" y="65454"/>
                  </a:lnTo>
                  <a:lnTo>
                    <a:pt x="62482" y="65454"/>
                  </a:lnTo>
                  <a:lnTo>
                    <a:pt x="63724" y="65454"/>
                  </a:lnTo>
                  <a:lnTo>
                    <a:pt x="64551" y="64545"/>
                  </a:lnTo>
                  <a:lnTo>
                    <a:pt x="65379" y="63636"/>
                  </a:lnTo>
                  <a:lnTo>
                    <a:pt x="66206" y="62727"/>
                  </a:lnTo>
                  <a:lnTo>
                    <a:pt x="66827" y="62727"/>
                  </a:lnTo>
                  <a:lnTo>
                    <a:pt x="68068" y="60454"/>
                  </a:lnTo>
                  <a:lnTo>
                    <a:pt x="69310" y="58636"/>
                  </a:lnTo>
                  <a:lnTo>
                    <a:pt x="70344" y="56818"/>
                  </a:lnTo>
                  <a:lnTo>
                    <a:pt x="71586" y="54090"/>
                  </a:lnTo>
                  <a:lnTo>
                    <a:pt x="72413" y="53636"/>
                  </a:lnTo>
                  <a:lnTo>
                    <a:pt x="72827" y="52727"/>
                  </a:lnTo>
                  <a:lnTo>
                    <a:pt x="73655" y="51818"/>
                  </a:lnTo>
                  <a:lnTo>
                    <a:pt x="74275" y="51818"/>
                  </a:lnTo>
                  <a:lnTo>
                    <a:pt x="76758" y="50000"/>
                  </a:lnTo>
                  <a:lnTo>
                    <a:pt x="79034" y="48181"/>
                  </a:lnTo>
                  <a:lnTo>
                    <a:pt x="81103" y="45454"/>
                  </a:lnTo>
                  <a:lnTo>
                    <a:pt x="83379" y="43181"/>
                  </a:lnTo>
                  <a:lnTo>
                    <a:pt x="85034" y="40454"/>
                  </a:lnTo>
                  <a:lnTo>
                    <a:pt x="86896" y="37727"/>
                  </a:lnTo>
                  <a:lnTo>
                    <a:pt x="88551" y="35454"/>
                  </a:lnTo>
                  <a:lnTo>
                    <a:pt x="90206" y="31818"/>
                  </a:lnTo>
                  <a:lnTo>
                    <a:pt x="91655" y="28181"/>
                  </a:lnTo>
                  <a:lnTo>
                    <a:pt x="93310" y="25000"/>
                  </a:lnTo>
                  <a:lnTo>
                    <a:pt x="94758" y="21363"/>
                  </a:lnTo>
                  <a:lnTo>
                    <a:pt x="96413" y="18181"/>
                  </a:lnTo>
                  <a:lnTo>
                    <a:pt x="98275" y="14545"/>
                  </a:lnTo>
                  <a:lnTo>
                    <a:pt x="99931" y="10909"/>
                  </a:lnTo>
                  <a:lnTo>
                    <a:pt x="102000" y="6818"/>
                  </a:lnTo>
                  <a:lnTo>
                    <a:pt x="103862" y="3181"/>
                  </a:lnTo>
                  <a:lnTo>
                    <a:pt x="104689" y="1818"/>
                  </a:lnTo>
                  <a:lnTo>
                    <a:pt x="105931" y="909"/>
                  </a:lnTo>
                  <a:lnTo>
                    <a:pt x="106551" y="0"/>
                  </a:lnTo>
                  <a:lnTo>
                    <a:pt x="107793" y="0"/>
                  </a:lnTo>
                  <a:lnTo>
                    <a:pt x="109034" y="0"/>
                  </a:lnTo>
                  <a:lnTo>
                    <a:pt x="110068" y="909"/>
                  </a:lnTo>
                  <a:lnTo>
                    <a:pt x="111310" y="1818"/>
                  </a:lnTo>
                  <a:lnTo>
                    <a:pt x="112551" y="2272"/>
                  </a:lnTo>
                  <a:lnTo>
                    <a:pt x="113379" y="4090"/>
                  </a:lnTo>
                  <a:lnTo>
                    <a:pt x="114413" y="5909"/>
                  </a:lnTo>
                  <a:lnTo>
                    <a:pt x="115241" y="7727"/>
                  </a:lnTo>
                  <a:lnTo>
                    <a:pt x="116482" y="9545"/>
                  </a:lnTo>
                  <a:lnTo>
                    <a:pt x="117310" y="11818"/>
                  </a:lnTo>
                  <a:lnTo>
                    <a:pt x="118344" y="14545"/>
                  </a:lnTo>
                  <a:lnTo>
                    <a:pt x="118758" y="17272"/>
                  </a:lnTo>
                  <a:lnTo>
                    <a:pt x="120000" y="19545"/>
                  </a:lnTo>
                  <a:lnTo>
                    <a:pt x="120000" y="22272"/>
                  </a:lnTo>
                  <a:lnTo>
                    <a:pt x="120000" y="25000"/>
                  </a:lnTo>
                  <a:lnTo>
                    <a:pt x="119586" y="27727"/>
                  </a:lnTo>
                  <a:lnTo>
                    <a:pt x="119172" y="30000"/>
                  </a:lnTo>
                  <a:lnTo>
                    <a:pt x="118344" y="32727"/>
                  </a:lnTo>
                  <a:lnTo>
                    <a:pt x="117310" y="35454"/>
                  </a:lnTo>
                  <a:lnTo>
                    <a:pt x="116482" y="37727"/>
                  </a:lnTo>
                  <a:lnTo>
                    <a:pt x="115655" y="40454"/>
                  </a:lnTo>
                  <a:lnTo>
                    <a:pt x="114000" y="43181"/>
                  </a:lnTo>
                  <a:lnTo>
                    <a:pt x="112551" y="45000"/>
                  </a:lnTo>
                  <a:lnTo>
                    <a:pt x="111310" y="47272"/>
                  </a:lnTo>
                  <a:lnTo>
                    <a:pt x="110068" y="50000"/>
                  </a:lnTo>
                  <a:lnTo>
                    <a:pt x="108620" y="51818"/>
                  </a:lnTo>
                  <a:lnTo>
                    <a:pt x="107379" y="53636"/>
                  </a:lnTo>
                  <a:lnTo>
                    <a:pt x="106137" y="55909"/>
                  </a:lnTo>
                  <a:lnTo>
                    <a:pt x="105103" y="59545"/>
                  </a:lnTo>
                  <a:lnTo>
                    <a:pt x="103448" y="61363"/>
                  </a:lnTo>
                  <a:lnTo>
                    <a:pt x="102206" y="62727"/>
                  </a:lnTo>
                  <a:lnTo>
                    <a:pt x="101172" y="64545"/>
                  </a:lnTo>
                  <a:lnTo>
                    <a:pt x="100344" y="67272"/>
                  </a:lnTo>
                  <a:lnTo>
                    <a:pt x="99103" y="69090"/>
                  </a:lnTo>
                  <a:lnTo>
                    <a:pt x="98275" y="70909"/>
                  </a:lnTo>
                  <a:lnTo>
                    <a:pt x="97655" y="72272"/>
                  </a:lnTo>
                  <a:lnTo>
                    <a:pt x="96413" y="74090"/>
                  </a:lnTo>
                  <a:lnTo>
                    <a:pt x="95586" y="75909"/>
                  </a:lnTo>
                  <a:lnTo>
                    <a:pt x="94344" y="77727"/>
                  </a:lnTo>
                  <a:lnTo>
                    <a:pt x="93724" y="79545"/>
                  </a:lnTo>
                  <a:lnTo>
                    <a:pt x="92896" y="81818"/>
                  </a:lnTo>
                  <a:lnTo>
                    <a:pt x="91655" y="82727"/>
                  </a:lnTo>
                  <a:lnTo>
                    <a:pt x="90413" y="84545"/>
                  </a:lnTo>
                  <a:lnTo>
                    <a:pt x="89379" y="86363"/>
                  </a:lnTo>
                  <a:lnTo>
                    <a:pt x="88137" y="88636"/>
                  </a:lnTo>
                  <a:lnTo>
                    <a:pt x="86896" y="89545"/>
                  </a:lnTo>
                  <a:lnTo>
                    <a:pt x="85862" y="91363"/>
                  </a:lnTo>
                  <a:lnTo>
                    <a:pt x="84620" y="92272"/>
                  </a:lnTo>
                  <a:lnTo>
                    <a:pt x="83379" y="93181"/>
                  </a:lnTo>
                  <a:lnTo>
                    <a:pt x="81931" y="93181"/>
                  </a:lnTo>
                  <a:lnTo>
                    <a:pt x="81103" y="94090"/>
                  </a:lnTo>
                  <a:lnTo>
                    <a:pt x="79448" y="94090"/>
                  </a:lnTo>
                  <a:lnTo>
                    <a:pt x="78413" y="95000"/>
                  </a:lnTo>
                  <a:lnTo>
                    <a:pt x="76344" y="95909"/>
                  </a:lnTo>
                  <a:lnTo>
                    <a:pt x="74275" y="96818"/>
                  </a:lnTo>
                  <a:lnTo>
                    <a:pt x="72827" y="97272"/>
                  </a:lnTo>
                  <a:lnTo>
                    <a:pt x="71586" y="98181"/>
                  </a:lnTo>
                  <a:lnTo>
                    <a:pt x="70137" y="99090"/>
                  </a:lnTo>
                  <a:lnTo>
                    <a:pt x="68482" y="100909"/>
                  </a:lnTo>
                  <a:lnTo>
                    <a:pt x="66827" y="101818"/>
                  </a:lnTo>
                  <a:lnTo>
                    <a:pt x="65793" y="102727"/>
                  </a:lnTo>
                  <a:lnTo>
                    <a:pt x="64551" y="102727"/>
                  </a:lnTo>
                  <a:lnTo>
                    <a:pt x="62896" y="103636"/>
                  </a:lnTo>
                  <a:lnTo>
                    <a:pt x="61448" y="105454"/>
                  </a:lnTo>
                  <a:lnTo>
                    <a:pt x="60206" y="105909"/>
                  </a:lnTo>
                  <a:lnTo>
                    <a:pt x="58551" y="106818"/>
                  </a:lnTo>
                  <a:lnTo>
                    <a:pt x="57103" y="107727"/>
                  </a:lnTo>
                  <a:lnTo>
                    <a:pt x="55034" y="108636"/>
                  </a:lnTo>
                  <a:lnTo>
                    <a:pt x="53586" y="109545"/>
                  </a:lnTo>
                  <a:lnTo>
                    <a:pt x="52758" y="109545"/>
                  </a:lnTo>
                  <a:lnTo>
                    <a:pt x="51517" y="109545"/>
                  </a:lnTo>
                  <a:lnTo>
                    <a:pt x="50689" y="110454"/>
                  </a:lnTo>
                  <a:lnTo>
                    <a:pt x="50068" y="111363"/>
                  </a:lnTo>
                  <a:lnTo>
                    <a:pt x="49241" y="111363"/>
                  </a:lnTo>
                  <a:lnTo>
                    <a:pt x="48413" y="111363"/>
                  </a:lnTo>
                  <a:lnTo>
                    <a:pt x="47586" y="112272"/>
                  </a:lnTo>
                  <a:lnTo>
                    <a:pt x="46758" y="113181"/>
                  </a:lnTo>
                  <a:lnTo>
                    <a:pt x="45310" y="114090"/>
                  </a:lnTo>
                  <a:lnTo>
                    <a:pt x="43655" y="115454"/>
                  </a:lnTo>
                  <a:lnTo>
                    <a:pt x="42620" y="117272"/>
                  </a:lnTo>
                  <a:lnTo>
                    <a:pt x="40965" y="120000"/>
                  </a:lnTo>
                  <a:lnTo>
                    <a:pt x="39724" y="120000"/>
                  </a:lnTo>
                  <a:lnTo>
                    <a:pt x="39310" y="119090"/>
                  </a:lnTo>
                  <a:lnTo>
                    <a:pt x="38896" y="117272"/>
                  </a:lnTo>
                  <a:lnTo>
                    <a:pt x="39724" y="115454"/>
                  </a:lnTo>
                  <a:lnTo>
                    <a:pt x="40965" y="113181"/>
                  </a:lnTo>
                  <a:lnTo>
                    <a:pt x="42620" y="111363"/>
                  </a:lnTo>
                  <a:lnTo>
                    <a:pt x="43241" y="109545"/>
                  </a:lnTo>
                  <a:lnTo>
                    <a:pt x="44068" y="108636"/>
                  </a:lnTo>
                  <a:lnTo>
                    <a:pt x="44896" y="108636"/>
                  </a:lnTo>
                  <a:lnTo>
                    <a:pt x="45724" y="107727"/>
                  </a:lnTo>
                  <a:lnTo>
                    <a:pt x="46551" y="107727"/>
                  </a:lnTo>
                  <a:lnTo>
                    <a:pt x="47172" y="106818"/>
                  </a:lnTo>
                  <a:lnTo>
                    <a:pt x="48413" y="105909"/>
                  </a:lnTo>
                  <a:lnTo>
                    <a:pt x="49241" y="105909"/>
                  </a:lnTo>
                  <a:lnTo>
                    <a:pt x="50068" y="105454"/>
                  </a:lnTo>
                  <a:lnTo>
                    <a:pt x="50689" y="105454"/>
                  </a:lnTo>
                  <a:lnTo>
                    <a:pt x="51517" y="105454"/>
                  </a:lnTo>
                  <a:lnTo>
                    <a:pt x="52758" y="104545"/>
                  </a:lnTo>
                  <a:lnTo>
                    <a:pt x="54413" y="103636"/>
                  </a:lnTo>
                  <a:lnTo>
                    <a:pt x="56275" y="102727"/>
                  </a:lnTo>
                  <a:lnTo>
                    <a:pt x="57931" y="101818"/>
                  </a:lnTo>
                  <a:lnTo>
                    <a:pt x="59379" y="100909"/>
                  </a:lnTo>
                  <a:lnTo>
                    <a:pt x="60620" y="99090"/>
                  </a:lnTo>
                  <a:lnTo>
                    <a:pt x="62275" y="98181"/>
                  </a:lnTo>
                  <a:lnTo>
                    <a:pt x="63724" y="97272"/>
                  </a:lnTo>
                  <a:lnTo>
                    <a:pt x="64965" y="96818"/>
                  </a:lnTo>
                  <a:lnTo>
                    <a:pt x="66413" y="95909"/>
                  </a:lnTo>
                  <a:lnTo>
                    <a:pt x="67655" y="95000"/>
                  </a:lnTo>
                  <a:lnTo>
                    <a:pt x="69310" y="94090"/>
                  </a:lnTo>
                  <a:lnTo>
                    <a:pt x="70758" y="93181"/>
                  </a:lnTo>
                  <a:lnTo>
                    <a:pt x="72413" y="92272"/>
                  </a:lnTo>
                  <a:lnTo>
                    <a:pt x="74068" y="91363"/>
                  </a:lnTo>
                  <a:lnTo>
                    <a:pt x="75517" y="90454"/>
                  </a:lnTo>
                  <a:lnTo>
                    <a:pt x="77586" y="89545"/>
                  </a:lnTo>
                  <a:lnTo>
                    <a:pt x="78620" y="88636"/>
                  </a:lnTo>
                  <a:lnTo>
                    <a:pt x="79862" y="88636"/>
                  </a:lnTo>
                  <a:lnTo>
                    <a:pt x="81103" y="88181"/>
                  </a:lnTo>
                  <a:lnTo>
                    <a:pt x="82551" y="88181"/>
                  </a:lnTo>
                  <a:lnTo>
                    <a:pt x="83379" y="87272"/>
                  </a:lnTo>
                  <a:lnTo>
                    <a:pt x="84620" y="86363"/>
                  </a:lnTo>
                  <a:lnTo>
                    <a:pt x="85862" y="85454"/>
                  </a:lnTo>
                  <a:lnTo>
                    <a:pt x="86896" y="83636"/>
                  </a:lnTo>
                  <a:lnTo>
                    <a:pt x="87724" y="81818"/>
                  </a:lnTo>
                  <a:lnTo>
                    <a:pt x="88965" y="80000"/>
                  </a:lnTo>
                  <a:lnTo>
                    <a:pt x="90206" y="78636"/>
                  </a:lnTo>
                  <a:lnTo>
                    <a:pt x="91241" y="76818"/>
                  </a:lnTo>
                  <a:lnTo>
                    <a:pt x="92068" y="74090"/>
                  </a:lnTo>
                  <a:lnTo>
                    <a:pt x="93310" y="73181"/>
                  </a:lnTo>
                  <a:lnTo>
                    <a:pt x="94137" y="70909"/>
                  </a:lnTo>
                  <a:lnTo>
                    <a:pt x="94758" y="70000"/>
                  </a:lnTo>
                  <a:lnTo>
                    <a:pt x="96000" y="67272"/>
                  </a:lnTo>
                  <a:lnTo>
                    <a:pt x="96827" y="65454"/>
                  </a:lnTo>
                  <a:lnTo>
                    <a:pt x="97655" y="63636"/>
                  </a:lnTo>
                  <a:lnTo>
                    <a:pt x="98689" y="62272"/>
                  </a:lnTo>
                  <a:lnTo>
                    <a:pt x="99517" y="59545"/>
                  </a:lnTo>
                  <a:lnTo>
                    <a:pt x="100758" y="57727"/>
                  </a:lnTo>
                  <a:lnTo>
                    <a:pt x="101586" y="55909"/>
                  </a:lnTo>
                  <a:lnTo>
                    <a:pt x="102620" y="54090"/>
                  </a:lnTo>
                  <a:lnTo>
                    <a:pt x="104275" y="50909"/>
                  </a:lnTo>
                  <a:lnTo>
                    <a:pt x="105931" y="49090"/>
                  </a:lnTo>
                  <a:lnTo>
                    <a:pt x="106965" y="47272"/>
                  </a:lnTo>
                  <a:lnTo>
                    <a:pt x="108206" y="45000"/>
                  </a:lnTo>
                  <a:lnTo>
                    <a:pt x="109862" y="43181"/>
                  </a:lnTo>
                  <a:lnTo>
                    <a:pt x="110896" y="40454"/>
                  </a:lnTo>
                  <a:lnTo>
                    <a:pt x="112137" y="37727"/>
                  </a:lnTo>
                  <a:lnTo>
                    <a:pt x="113793" y="35454"/>
                  </a:lnTo>
                  <a:lnTo>
                    <a:pt x="114413" y="33636"/>
                  </a:lnTo>
                  <a:lnTo>
                    <a:pt x="115241" y="31818"/>
                  </a:lnTo>
                  <a:lnTo>
                    <a:pt x="116068" y="30909"/>
                  </a:lnTo>
                  <a:lnTo>
                    <a:pt x="116896" y="29090"/>
                  </a:lnTo>
                  <a:lnTo>
                    <a:pt x="117310" y="27727"/>
                  </a:lnTo>
                  <a:lnTo>
                    <a:pt x="117724" y="25909"/>
                  </a:lnTo>
                  <a:lnTo>
                    <a:pt x="117724" y="24090"/>
                  </a:lnTo>
                  <a:lnTo>
                    <a:pt x="117724" y="21363"/>
                  </a:lnTo>
                  <a:lnTo>
                    <a:pt x="116896" y="19545"/>
                  </a:lnTo>
                  <a:lnTo>
                    <a:pt x="116068" y="18181"/>
                  </a:lnTo>
                  <a:lnTo>
                    <a:pt x="115655" y="15454"/>
                  </a:lnTo>
                  <a:lnTo>
                    <a:pt x="115241" y="13636"/>
                  </a:lnTo>
                  <a:lnTo>
                    <a:pt x="114000" y="11818"/>
                  </a:lnTo>
                  <a:lnTo>
                    <a:pt x="113379" y="10454"/>
                  </a:lnTo>
                  <a:lnTo>
                    <a:pt x="112551" y="8636"/>
                  </a:lnTo>
                  <a:lnTo>
                    <a:pt x="112137" y="7727"/>
                  </a:lnTo>
                  <a:lnTo>
                    <a:pt x="110896" y="5909"/>
                  </a:lnTo>
                  <a:lnTo>
                    <a:pt x="110068" y="5000"/>
                  </a:lnTo>
                  <a:lnTo>
                    <a:pt x="109448" y="4090"/>
                  </a:lnTo>
                  <a:lnTo>
                    <a:pt x="108206" y="4090"/>
                  </a:lnTo>
                  <a:lnTo>
                    <a:pt x="107379" y="4090"/>
                  </a:lnTo>
                  <a:lnTo>
                    <a:pt x="106551" y="5000"/>
                  </a:lnTo>
                  <a:lnTo>
                    <a:pt x="105931" y="5909"/>
                  </a:lnTo>
                  <a:lnTo>
                    <a:pt x="105103" y="7727"/>
                  </a:lnTo>
                  <a:lnTo>
                    <a:pt x="103034" y="10909"/>
                  </a:lnTo>
                  <a:lnTo>
                    <a:pt x="101172" y="14545"/>
                  </a:lnTo>
                  <a:lnTo>
                    <a:pt x="99103" y="18181"/>
                  </a:lnTo>
                  <a:lnTo>
                    <a:pt x="97655" y="22272"/>
                  </a:lnTo>
                  <a:lnTo>
                    <a:pt x="96000" y="25909"/>
                  </a:lnTo>
                  <a:lnTo>
                    <a:pt x="94344" y="29090"/>
                  </a:lnTo>
                  <a:lnTo>
                    <a:pt x="92896" y="32727"/>
                  </a:lnTo>
                  <a:lnTo>
                    <a:pt x="91241" y="36363"/>
                  </a:lnTo>
                  <a:lnTo>
                    <a:pt x="89379" y="38636"/>
                  </a:lnTo>
                  <a:lnTo>
                    <a:pt x="87724" y="41363"/>
                  </a:lnTo>
                  <a:lnTo>
                    <a:pt x="85862" y="44090"/>
                  </a:lnTo>
                  <a:lnTo>
                    <a:pt x="84206" y="47272"/>
                  </a:lnTo>
                  <a:lnTo>
                    <a:pt x="81931" y="49090"/>
                  </a:lnTo>
                  <a:lnTo>
                    <a:pt x="79862" y="51818"/>
                  </a:lnTo>
                  <a:lnTo>
                    <a:pt x="77172" y="53636"/>
                  </a:lnTo>
                  <a:lnTo>
                    <a:pt x="74689" y="55909"/>
                  </a:lnTo>
                  <a:lnTo>
                    <a:pt x="74068" y="55909"/>
                  </a:lnTo>
                  <a:lnTo>
                    <a:pt x="73241" y="56818"/>
                  </a:lnTo>
                  <a:lnTo>
                    <a:pt x="72413" y="57727"/>
                  </a:lnTo>
                  <a:lnTo>
                    <a:pt x="72000" y="58636"/>
                  </a:lnTo>
                  <a:lnTo>
                    <a:pt x="70344" y="60454"/>
                  </a:lnTo>
                  <a:lnTo>
                    <a:pt x="69724" y="62727"/>
                  </a:lnTo>
                  <a:lnTo>
                    <a:pt x="68068" y="64545"/>
                  </a:lnTo>
                  <a:lnTo>
                    <a:pt x="66827" y="66363"/>
                  </a:lnTo>
                  <a:lnTo>
                    <a:pt x="66413" y="67272"/>
                  </a:lnTo>
                  <a:lnTo>
                    <a:pt x="65793" y="68181"/>
                  </a:lnTo>
                  <a:lnTo>
                    <a:pt x="64965" y="69090"/>
                  </a:lnTo>
                  <a:lnTo>
                    <a:pt x="64137" y="70000"/>
                  </a:lnTo>
                  <a:lnTo>
                    <a:pt x="62482" y="70000"/>
                  </a:lnTo>
                  <a:lnTo>
                    <a:pt x="61448" y="70000"/>
                  </a:lnTo>
                  <a:lnTo>
                    <a:pt x="60206" y="70000"/>
                  </a:lnTo>
                  <a:lnTo>
                    <a:pt x="58965" y="70000"/>
                  </a:lnTo>
                  <a:lnTo>
                    <a:pt x="57517" y="69090"/>
                  </a:lnTo>
                  <a:lnTo>
                    <a:pt x="56275" y="69090"/>
                  </a:lnTo>
                  <a:lnTo>
                    <a:pt x="55034" y="68181"/>
                  </a:lnTo>
                  <a:lnTo>
                    <a:pt x="54413" y="68181"/>
                  </a:lnTo>
                  <a:lnTo>
                    <a:pt x="53172" y="67272"/>
                  </a:lnTo>
                  <a:lnTo>
                    <a:pt x="51931" y="66363"/>
                  </a:lnTo>
                  <a:lnTo>
                    <a:pt x="50689" y="65454"/>
                  </a:lnTo>
                  <a:lnTo>
                    <a:pt x="49655" y="64545"/>
                  </a:lnTo>
                  <a:lnTo>
                    <a:pt x="48413" y="62727"/>
                  </a:lnTo>
                  <a:lnTo>
                    <a:pt x="47172" y="62272"/>
                  </a:lnTo>
                  <a:lnTo>
                    <a:pt x="46137" y="61363"/>
                  </a:lnTo>
                  <a:lnTo>
                    <a:pt x="44896" y="60454"/>
                  </a:lnTo>
                  <a:lnTo>
                    <a:pt x="43655" y="58636"/>
                  </a:lnTo>
                  <a:lnTo>
                    <a:pt x="42620" y="57727"/>
                  </a:lnTo>
                  <a:lnTo>
                    <a:pt x="41379" y="56818"/>
                  </a:lnTo>
                  <a:lnTo>
                    <a:pt x="40551" y="55909"/>
                  </a:lnTo>
                  <a:lnTo>
                    <a:pt x="39310" y="55909"/>
                  </a:lnTo>
                  <a:lnTo>
                    <a:pt x="38689" y="55000"/>
                  </a:lnTo>
                  <a:lnTo>
                    <a:pt x="37448" y="54090"/>
                  </a:lnTo>
                  <a:lnTo>
                    <a:pt x="36620" y="54090"/>
                  </a:lnTo>
                  <a:lnTo>
                    <a:pt x="35379" y="54090"/>
                  </a:lnTo>
                  <a:lnTo>
                    <a:pt x="34344" y="53636"/>
                  </a:lnTo>
                  <a:lnTo>
                    <a:pt x="33517" y="53636"/>
                  </a:lnTo>
                  <a:lnTo>
                    <a:pt x="32275" y="53636"/>
                  </a:lnTo>
                  <a:lnTo>
                    <a:pt x="31448" y="53636"/>
                  </a:lnTo>
                  <a:lnTo>
                    <a:pt x="30413" y="52727"/>
                  </a:lnTo>
                  <a:lnTo>
                    <a:pt x="29172" y="52727"/>
                  </a:lnTo>
                  <a:lnTo>
                    <a:pt x="27931" y="52727"/>
                  </a:lnTo>
                  <a:lnTo>
                    <a:pt x="26068" y="51818"/>
                  </a:lnTo>
                  <a:lnTo>
                    <a:pt x="24000" y="50909"/>
                  </a:lnTo>
                  <a:lnTo>
                    <a:pt x="22551" y="50909"/>
                  </a:lnTo>
                  <a:lnTo>
                    <a:pt x="20896" y="50000"/>
                  </a:lnTo>
                  <a:lnTo>
                    <a:pt x="19034" y="50000"/>
                  </a:lnTo>
                  <a:lnTo>
                    <a:pt x="17379" y="49090"/>
                  </a:lnTo>
                  <a:lnTo>
                    <a:pt x="15724" y="49090"/>
                  </a:lnTo>
                  <a:lnTo>
                    <a:pt x="14689" y="49090"/>
                  </a:lnTo>
                  <a:lnTo>
                    <a:pt x="13034" y="49090"/>
                  </a:lnTo>
                  <a:lnTo>
                    <a:pt x="11379" y="49090"/>
                  </a:lnTo>
                  <a:lnTo>
                    <a:pt x="9931" y="49090"/>
                  </a:lnTo>
                  <a:lnTo>
                    <a:pt x="8275" y="49090"/>
                  </a:lnTo>
                  <a:lnTo>
                    <a:pt x="6413" y="49090"/>
                  </a:lnTo>
                  <a:lnTo>
                    <a:pt x="4758" y="50000"/>
                  </a:lnTo>
                  <a:lnTo>
                    <a:pt x="2896" y="50000"/>
                  </a:lnTo>
                  <a:lnTo>
                    <a:pt x="827" y="50909"/>
                  </a:lnTo>
                  <a:lnTo>
                    <a:pt x="413" y="50909"/>
                  </a:lnTo>
                  <a:lnTo>
                    <a:pt x="0" y="50000"/>
                  </a:lnTo>
                  <a:lnTo>
                    <a:pt x="413" y="48181"/>
                  </a:lnTo>
                  <a:lnTo>
                    <a:pt x="827" y="48181"/>
                  </a:lnTo>
                  <a:lnTo>
                    <a:pt x="827" y="4818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5" name="Google Shape;315;p34"/>
            <p:cNvSpPr/>
            <p:nvPr/>
          </p:nvSpPr>
          <p:spPr>
            <a:xfrm>
              <a:off x="4495" y="3084"/>
              <a:ext cx="99" cy="78"/>
            </a:xfrm>
            <a:custGeom>
              <a:rect b="b" l="l" r="r" t="t"/>
              <a:pathLst>
                <a:path extrusionOk="0" h="120000" w="120000">
                  <a:moveTo>
                    <a:pt x="609" y="62709"/>
                  </a:moveTo>
                  <a:lnTo>
                    <a:pt x="1827" y="59612"/>
                  </a:lnTo>
                  <a:lnTo>
                    <a:pt x="5482" y="57290"/>
                  </a:lnTo>
                  <a:lnTo>
                    <a:pt x="7918" y="54193"/>
                  </a:lnTo>
                  <a:lnTo>
                    <a:pt x="11573" y="52645"/>
                  </a:lnTo>
                  <a:lnTo>
                    <a:pt x="13401" y="49548"/>
                  </a:lnTo>
                  <a:lnTo>
                    <a:pt x="17055" y="48000"/>
                  </a:lnTo>
                  <a:lnTo>
                    <a:pt x="19492" y="44903"/>
                  </a:lnTo>
                  <a:lnTo>
                    <a:pt x="23147" y="42580"/>
                  </a:lnTo>
                  <a:lnTo>
                    <a:pt x="26192" y="39483"/>
                  </a:lnTo>
                  <a:lnTo>
                    <a:pt x="29847" y="37935"/>
                  </a:lnTo>
                  <a:lnTo>
                    <a:pt x="33502" y="33290"/>
                  </a:lnTo>
                  <a:lnTo>
                    <a:pt x="36548" y="31741"/>
                  </a:lnTo>
                  <a:lnTo>
                    <a:pt x="38984" y="29419"/>
                  </a:lnTo>
                  <a:lnTo>
                    <a:pt x="42639" y="27870"/>
                  </a:lnTo>
                  <a:lnTo>
                    <a:pt x="46294" y="24774"/>
                  </a:lnTo>
                  <a:lnTo>
                    <a:pt x="50558" y="23225"/>
                  </a:lnTo>
                  <a:lnTo>
                    <a:pt x="52994" y="18580"/>
                  </a:lnTo>
                  <a:lnTo>
                    <a:pt x="56649" y="17032"/>
                  </a:lnTo>
                  <a:lnTo>
                    <a:pt x="58477" y="14709"/>
                  </a:lnTo>
                  <a:lnTo>
                    <a:pt x="60913" y="13161"/>
                  </a:lnTo>
                  <a:lnTo>
                    <a:pt x="64568" y="6967"/>
                  </a:lnTo>
                  <a:lnTo>
                    <a:pt x="69441" y="3870"/>
                  </a:lnTo>
                  <a:lnTo>
                    <a:pt x="71269" y="2322"/>
                  </a:lnTo>
                  <a:lnTo>
                    <a:pt x="72487" y="774"/>
                  </a:lnTo>
                  <a:lnTo>
                    <a:pt x="74923" y="0"/>
                  </a:lnTo>
                  <a:lnTo>
                    <a:pt x="77360" y="0"/>
                  </a:lnTo>
                  <a:lnTo>
                    <a:pt x="81015" y="0"/>
                  </a:lnTo>
                  <a:lnTo>
                    <a:pt x="82842" y="0"/>
                  </a:lnTo>
                  <a:lnTo>
                    <a:pt x="86497" y="0"/>
                  </a:lnTo>
                  <a:lnTo>
                    <a:pt x="90152" y="774"/>
                  </a:lnTo>
                  <a:lnTo>
                    <a:pt x="91370" y="774"/>
                  </a:lnTo>
                  <a:lnTo>
                    <a:pt x="93197" y="2322"/>
                  </a:lnTo>
                  <a:lnTo>
                    <a:pt x="95634" y="3870"/>
                  </a:lnTo>
                  <a:lnTo>
                    <a:pt x="99289" y="5419"/>
                  </a:lnTo>
                  <a:lnTo>
                    <a:pt x="101725" y="6967"/>
                  </a:lnTo>
                  <a:lnTo>
                    <a:pt x="104162" y="8516"/>
                  </a:lnTo>
                  <a:lnTo>
                    <a:pt x="107208" y="11612"/>
                  </a:lnTo>
                  <a:lnTo>
                    <a:pt x="109644" y="14709"/>
                  </a:lnTo>
                  <a:lnTo>
                    <a:pt x="112081" y="15483"/>
                  </a:lnTo>
                  <a:lnTo>
                    <a:pt x="114517" y="18580"/>
                  </a:lnTo>
                  <a:lnTo>
                    <a:pt x="116345" y="20129"/>
                  </a:lnTo>
                  <a:lnTo>
                    <a:pt x="117563" y="23225"/>
                  </a:lnTo>
                  <a:lnTo>
                    <a:pt x="120000" y="27870"/>
                  </a:lnTo>
                  <a:lnTo>
                    <a:pt x="118781" y="30193"/>
                  </a:lnTo>
                  <a:lnTo>
                    <a:pt x="114517" y="34838"/>
                  </a:lnTo>
                  <a:lnTo>
                    <a:pt x="109644" y="39483"/>
                  </a:lnTo>
                  <a:lnTo>
                    <a:pt x="107208" y="42580"/>
                  </a:lnTo>
                  <a:lnTo>
                    <a:pt x="104771" y="44129"/>
                  </a:lnTo>
                  <a:lnTo>
                    <a:pt x="102944" y="46451"/>
                  </a:lnTo>
                  <a:lnTo>
                    <a:pt x="101725" y="48000"/>
                  </a:lnTo>
                  <a:lnTo>
                    <a:pt x="99289" y="49548"/>
                  </a:lnTo>
                  <a:lnTo>
                    <a:pt x="98071" y="52645"/>
                  </a:lnTo>
                  <a:lnTo>
                    <a:pt x="95634" y="54193"/>
                  </a:lnTo>
                  <a:lnTo>
                    <a:pt x="93197" y="57290"/>
                  </a:lnTo>
                  <a:lnTo>
                    <a:pt x="88934" y="59612"/>
                  </a:lnTo>
                  <a:lnTo>
                    <a:pt x="85279" y="64258"/>
                  </a:lnTo>
                  <a:lnTo>
                    <a:pt x="81624" y="67354"/>
                  </a:lnTo>
                  <a:lnTo>
                    <a:pt x="78578" y="70451"/>
                  </a:lnTo>
                  <a:lnTo>
                    <a:pt x="74923" y="74322"/>
                  </a:lnTo>
                  <a:lnTo>
                    <a:pt x="71269" y="77419"/>
                  </a:lnTo>
                  <a:lnTo>
                    <a:pt x="68223" y="80516"/>
                  </a:lnTo>
                  <a:lnTo>
                    <a:pt x="64568" y="85161"/>
                  </a:lnTo>
                  <a:lnTo>
                    <a:pt x="59695" y="88258"/>
                  </a:lnTo>
                  <a:lnTo>
                    <a:pt x="56649" y="90580"/>
                  </a:lnTo>
                  <a:lnTo>
                    <a:pt x="54213" y="92129"/>
                  </a:lnTo>
                  <a:lnTo>
                    <a:pt x="51776" y="95225"/>
                  </a:lnTo>
                  <a:lnTo>
                    <a:pt x="46903" y="98322"/>
                  </a:lnTo>
                  <a:lnTo>
                    <a:pt x="45076" y="102967"/>
                  </a:lnTo>
                  <a:lnTo>
                    <a:pt x="41421" y="104516"/>
                  </a:lnTo>
                  <a:lnTo>
                    <a:pt x="37766" y="108387"/>
                  </a:lnTo>
                  <a:lnTo>
                    <a:pt x="35329" y="109935"/>
                  </a:lnTo>
                  <a:lnTo>
                    <a:pt x="33502" y="113032"/>
                  </a:lnTo>
                  <a:lnTo>
                    <a:pt x="29847" y="116129"/>
                  </a:lnTo>
                  <a:lnTo>
                    <a:pt x="26192" y="120000"/>
                  </a:lnTo>
                  <a:lnTo>
                    <a:pt x="23756" y="114580"/>
                  </a:lnTo>
                  <a:lnTo>
                    <a:pt x="27411" y="109935"/>
                  </a:lnTo>
                  <a:lnTo>
                    <a:pt x="31065" y="106838"/>
                  </a:lnTo>
                  <a:lnTo>
                    <a:pt x="33502" y="104516"/>
                  </a:lnTo>
                  <a:lnTo>
                    <a:pt x="36548" y="102967"/>
                  </a:lnTo>
                  <a:lnTo>
                    <a:pt x="38984" y="98322"/>
                  </a:lnTo>
                  <a:lnTo>
                    <a:pt x="42639" y="95225"/>
                  </a:lnTo>
                  <a:lnTo>
                    <a:pt x="45076" y="90580"/>
                  </a:lnTo>
                  <a:lnTo>
                    <a:pt x="48121" y="88258"/>
                  </a:lnTo>
                  <a:lnTo>
                    <a:pt x="50558" y="85161"/>
                  </a:lnTo>
                  <a:lnTo>
                    <a:pt x="52994" y="83612"/>
                  </a:lnTo>
                  <a:lnTo>
                    <a:pt x="56649" y="80516"/>
                  </a:lnTo>
                  <a:lnTo>
                    <a:pt x="60913" y="77419"/>
                  </a:lnTo>
                  <a:lnTo>
                    <a:pt x="64568" y="73548"/>
                  </a:lnTo>
                  <a:lnTo>
                    <a:pt x="68223" y="70451"/>
                  </a:lnTo>
                  <a:lnTo>
                    <a:pt x="71269" y="65806"/>
                  </a:lnTo>
                  <a:lnTo>
                    <a:pt x="74923" y="62709"/>
                  </a:lnTo>
                  <a:lnTo>
                    <a:pt x="77360" y="59612"/>
                  </a:lnTo>
                  <a:lnTo>
                    <a:pt x="81015" y="57290"/>
                  </a:lnTo>
                  <a:lnTo>
                    <a:pt x="85279" y="52645"/>
                  </a:lnTo>
                  <a:lnTo>
                    <a:pt x="88934" y="49548"/>
                  </a:lnTo>
                  <a:lnTo>
                    <a:pt x="93197" y="44903"/>
                  </a:lnTo>
                  <a:lnTo>
                    <a:pt x="95634" y="41032"/>
                  </a:lnTo>
                  <a:lnTo>
                    <a:pt x="98071" y="37935"/>
                  </a:lnTo>
                  <a:lnTo>
                    <a:pt x="100507" y="36387"/>
                  </a:lnTo>
                  <a:lnTo>
                    <a:pt x="102944" y="33290"/>
                  </a:lnTo>
                  <a:lnTo>
                    <a:pt x="104771" y="31741"/>
                  </a:lnTo>
                  <a:lnTo>
                    <a:pt x="108426" y="27870"/>
                  </a:lnTo>
                  <a:lnTo>
                    <a:pt x="114517" y="23225"/>
                  </a:lnTo>
                  <a:lnTo>
                    <a:pt x="114517" y="21677"/>
                  </a:lnTo>
                  <a:lnTo>
                    <a:pt x="112081" y="18580"/>
                  </a:lnTo>
                  <a:lnTo>
                    <a:pt x="108426" y="15483"/>
                  </a:lnTo>
                  <a:lnTo>
                    <a:pt x="104162" y="14709"/>
                  </a:lnTo>
                  <a:lnTo>
                    <a:pt x="101725" y="13161"/>
                  </a:lnTo>
                  <a:lnTo>
                    <a:pt x="99289" y="10064"/>
                  </a:lnTo>
                  <a:lnTo>
                    <a:pt x="96852" y="10064"/>
                  </a:lnTo>
                  <a:lnTo>
                    <a:pt x="94416" y="8516"/>
                  </a:lnTo>
                  <a:lnTo>
                    <a:pt x="91370" y="6967"/>
                  </a:lnTo>
                  <a:lnTo>
                    <a:pt x="88934" y="5419"/>
                  </a:lnTo>
                  <a:lnTo>
                    <a:pt x="84060" y="5419"/>
                  </a:lnTo>
                  <a:lnTo>
                    <a:pt x="81624" y="5419"/>
                  </a:lnTo>
                  <a:lnTo>
                    <a:pt x="78578" y="5419"/>
                  </a:lnTo>
                  <a:lnTo>
                    <a:pt x="77360" y="5419"/>
                  </a:lnTo>
                  <a:lnTo>
                    <a:pt x="72487" y="8516"/>
                  </a:lnTo>
                  <a:lnTo>
                    <a:pt x="69441" y="11612"/>
                  </a:lnTo>
                  <a:lnTo>
                    <a:pt x="67005" y="14709"/>
                  </a:lnTo>
                  <a:lnTo>
                    <a:pt x="62131" y="18580"/>
                  </a:lnTo>
                  <a:lnTo>
                    <a:pt x="59695" y="20129"/>
                  </a:lnTo>
                  <a:lnTo>
                    <a:pt x="58477" y="23225"/>
                  </a:lnTo>
                  <a:lnTo>
                    <a:pt x="55431" y="26322"/>
                  </a:lnTo>
                  <a:lnTo>
                    <a:pt x="52994" y="27870"/>
                  </a:lnTo>
                  <a:lnTo>
                    <a:pt x="49340" y="30193"/>
                  </a:lnTo>
                  <a:lnTo>
                    <a:pt x="46294" y="33290"/>
                  </a:lnTo>
                  <a:lnTo>
                    <a:pt x="42639" y="36387"/>
                  </a:lnTo>
                  <a:lnTo>
                    <a:pt x="38984" y="37935"/>
                  </a:lnTo>
                  <a:lnTo>
                    <a:pt x="36548" y="41032"/>
                  </a:lnTo>
                  <a:lnTo>
                    <a:pt x="33502" y="44129"/>
                  </a:lnTo>
                  <a:lnTo>
                    <a:pt x="29847" y="46451"/>
                  </a:lnTo>
                  <a:lnTo>
                    <a:pt x="27411" y="49548"/>
                  </a:lnTo>
                  <a:lnTo>
                    <a:pt x="23756" y="51096"/>
                  </a:lnTo>
                  <a:lnTo>
                    <a:pt x="20710" y="54193"/>
                  </a:lnTo>
                  <a:lnTo>
                    <a:pt x="18274" y="55741"/>
                  </a:lnTo>
                  <a:lnTo>
                    <a:pt x="15837" y="58838"/>
                  </a:lnTo>
                  <a:lnTo>
                    <a:pt x="12182" y="59612"/>
                  </a:lnTo>
                  <a:lnTo>
                    <a:pt x="10355" y="62709"/>
                  </a:lnTo>
                  <a:lnTo>
                    <a:pt x="7918" y="64258"/>
                  </a:lnTo>
                  <a:lnTo>
                    <a:pt x="5482" y="67354"/>
                  </a:lnTo>
                  <a:lnTo>
                    <a:pt x="1827" y="67354"/>
                  </a:lnTo>
                  <a:lnTo>
                    <a:pt x="609" y="68903"/>
                  </a:lnTo>
                  <a:lnTo>
                    <a:pt x="0" y="67354"/>
                  </a:lnTo>
                  <a:lnTo>
                    <a:pt x="0" y="65806"/>
                  </a:lnTo>
                  <a:lnTo>
                    <a:pt x="0" y="62709"/>
                  </a:lnTo>
                  <a:lnTo>
                    <a:pt x="609" y="62709"/>
                  </a:lnTo>
                  <a:lnTo>
                    <a:pt x="609" y="6270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6" name="Google Shape;316;p34"/>
            <p:cNvSpPr/>
            <p:nvPr/>
          </p:nvSpPr>
          <p:spPr>
            <a:xfrm>
              <a:off x="4393" y="3189"/>
              <a:ext cx="209" cy="243"/>
            </a:xfrm>
            <a:custGeom>
              <a:rect b="b" l="l" r="r" t="t"/>
              <a:pathLst>
                <a:path extrusionOk="0" h="120000" w="120000">
                  <a:moveTo>
                    <a:pt x="22966" y="493"/>
                  </a:moveTo>
                  <a:lnTo>
                    <a:pt x="21818" y="1728"/>
                  </a:lnTo>
                  <a:lnTo>
                    <a:pt x="20956" y="2716"/>
                  </a:lnTo>
                  <a:lnTo>
                    <a:pt x="19808" y="4197"/>
                  </a:lnTo>
                  <a:lnTo>
                    <a:pt x="18660" y="5925"/>
                  </a:lnTo>
                  <a:lnTo>
                    <a:pt x="17511" y="7407"/>
                  </a:lnTo>
                  <a:lnTo>
                    <a:pt x="16363" y="8888"/>
                  </a:lnTo>
                  <a:lnTo>
                    <a:pt x="14928" y="10617"/>
                  </a:lnTo>
                  <a:lnTo>
                    <a:pt x="14354" y="12592"/>
                  </a:lnTo>
                  <a:lnTo>
                    <a:pt x="12631" y="14074"/>
                  </a:lnTo>
                  <a:lnTo>
                    <a:pt x="11483" y="15802"/>
                  </a:lnTo>
                  <a:lnTo>
                    <a:pt x="10334" y="17283"/>
                  </a:lnTo>
                  <a:lnTo>
                    <a:pt x="10047" y="19259"/>
                  </a:lnTo>
                  <a:lnTo>
                    <a:pt x="8325" y="20987"/>
                  </a:lnTo>
                  <a:lnTo>
                    <a:pt x="7751" y="22962"/>
                  </a:lnTo>
                  <a:lnTo>
                    <a:pt x="6602" y="24197"/>
                  </a:lnTo>
                  <a:lnTo>
                    <a:pt x="6028" y="26172"/>
                  </a:lnTo>
                  <a:lnTo>
                    <a:pt x="5454" y="27160"/>
                  </a:lnTo>
                  <a:lnTo>
                    <a:pt x="4880" y="28641"/>
                  </a:lnTo>
                  <a:lnTo>
                    <a:pt x="4593" y="29382"/>
                  </a:lnTo>
                  <a:lnTo>
                    <a:pt x="4593" y="30370"/>
                  </a:lnTo>
                  <a:lnTo>
                    <a:pt x="4019" y="31851"/>
                  </a:lnTo>
                  <a:lnTo>
                    <a:pt x="4019" y="32839"/>
                  </a:lnTo>
                  <a:lnTo>
                    <a:pt x="4019" y="33580"/>
                  </a:lnTo>
                  <a:lnTo>
                    <a:pt x="4593" y="35061"/>
                  </a:lnTo>
                  <a:lnTo>
                    <a:pt x="4593" y="36049"/>
                  </a:lnTo>
                  <a:lnTo>
                    <a:pt x="4593" y="37037"/>
                  </a:lnTo>
                  <a:lnTo>
                    <a:pt x="4880" y="38024"/>
                  </a:lnTo>
                  <a:lnTo>
                    <a:pt x="5454" y="39259"/>
                  </a:lnTo>
                  <a:lnTo>
                    <a:pt x="6028" y="40246"/>
                  </a:lnTo>
                  <a:lnTo>
                    <a:pt x="6602" y="41234"/>
                  </a:lnTo>
                  <a:lnTo>
                    <a:pt x="7751" y="41728"/>
                  </a:lnTo>
                  <a:lnTo>
                    <a:pt x="8899" y="42962"/>
                  </a:lnTo>
                  <a:lnTo>
                    <a:pt x="10047" y="43950"/>
                  </a:lnTo>
                  <a:lnTo>
                    <a:pt x="10909" y="44938"/>
                  </a:lnTo>
                  <a:lnTo>
                    <a:pt x="12631" y="46419"/>
                  </a:lnTo>
                  <a:lnTo>
                    <a:pt x="13779" y="47407"/>
                  </a:lnTo>
                  <a:lnTo>
                    <a:pt x="14928" y="48148"/>
                  </a:lnTo>
                  <a:lnTo>
                    <a:pt x="16363" y="49135"/>
                  </a:lnTo>
                  <a:lnTo>
                    <a:pt x="17511" y="50123"/>
                  </a:lnTo>
                  <a:lnTo>
                    <a:pt x="18660" y="51111"/>
                  </a:lnTo>
                  <a:lnTo>
                    <a:pt x="19808" y="52098"/>
                  </a:lnTo>
                  <a:lnTo>
                    <a:pt x="20956" y="52839"/>
                  </a:lnTo>
                  <a:lnTo>
                    <a:pt x="21818" y="53827"/>
                  </a:lnTo>
                  <a:lnTo>
                    <a:pt x="22392" y="55308"/>
                  </a:lnTo>
                  <a:lnTo>
                    <a:pt x="22966" y="56296"/>
                  </a:lnTo>
                  <a:lnTo>
                    <a:pt x="24114" y="58024"/>
                  </a:lnTo>
                  <a:lnTo>
                    <a:pt x="24688" y="59012"/>
                  </a:lnTo>
                  <a:lnTo>
                    <a:pt x="25263" y="60987"/>
                  </a:lnTo>
                  <a:lnTo>
                    <a:pt x="26411" y="64197"/>
                  </a:lnTo>
                  <a:lnTo>
                    <a:pt x="27272" y="67407"/>
                  </a:lnTo>
                  <a:lnTo>
                    <a:pt x="28421" y="70370"/>
                  </a:lnTo>
                  <a:lnTo>
                    <a:pt x="29569" y="73086"/>
                  </a:lnTo>
                  <a:lnTo>
                    <a:pt x="30717" y="76049"/>
                  </a:lnTo>
                  <a:lnTo>
                    <a:pt x="31866" y="78765"/>
                  </a:lnTo>
                  <a:lnTo>
                    <a:pt x="32727" y="80987"/>
                  </a:lnTo>
                  <a:lnTo>
                    <a:pt x="33875" y="83950"/>
                  </a:lnTo>
                  <a:lnTo>
                    <a:pt x="35023" y="86666"/>
                  </a:lnTo>
                  <a:lnTo>
                    <a:pt x="36172" y="89135"/>
                  </a:lnTo>
                  <a:lnTo>
                    <a:pt x="37607" y="91851"/>
                  </a:lnTo>
                  <a:lnTo>
                    <a:pt x="38755" y="94814"/>
                  </a:lnTo>
                  <a:lnTo>
                    <a:pt x="39904" y="97037"/>
                  </a:lnTo>
                  <a:lnTo>
                    <a:pt x="41626" y="100246"/>
                  </a:lnTo>
                  <a:lnTo>
                    <a:pt x="43062" y="103209"/>
                  </a:lnTo>
                  <a:lnTo>
                    <a:pt x="44784" y="106419"/>
                  </a:lnTo>
                  <a:lnTo>
                    <a:pt x="45358" y="107901"/>
                  </a:lnTo>
                  <a:lnTo>
                    <a:pt x="45358" y="109135"/>
                  </a:lnTo>
                  <a:lnTo>
                    <a:pt x="45933" y="110617"/>
                  </a:lnTo>
                  <a:lnTo>
                    <a:pt x="45933" y="112098"/>
                  </a:lnTo>
                  <a:lnTo>
                    <a:pt x="45933" y="113086"/>
                  </a:lnTo>
                  <a:lnTo>
                    <a:pt x="47081" y="114320"/>
                  </a:lnTo>
                  <a:lnTo>
                    <a:pt x="47655" y="115308"/>
                  </a:lnTo>
                  <a:lnTo>
                    <a:pt x="49090" y="116296"/>
                  </a:lnTo>
                  <a:lnTo>
                    <a:pt x="50239" y="116790"/>
                  </a:lnTo>
                  <a:lnTo>
                    <a:pt x="51961" y="117283"/>
                  </a:lnTo>
                  <a:lnTo>
                    <a:pt x="53110" y="116790"/>
                  </a:lnTo>
                  <a:lnTo>
                    <a:pt x="54545" y="116790"/>
                  </a:lnTo>
                  <a:lnTo>
                    <a:pt x="55693" y="115802"/>
                  </a:lnTo>
                  <a:lnTo>
                    <a:pt x="57416" y="115308"/>
                  </a:lnTo>
                  <a:lnTo>
                    <a:pt x="59138" y="114814"/>
                  </a:lnTo>
                  <a:lnTo>
                    <a:pt x="60574" y="114320"/>
                  </a:lnTo>
                  <a:lnTo>
                    <a:pt x="62870" y="113580"/>
                  </a:lnTo>
                  <a:lnTo>
                    <a:pt x="64880" y="112592"/>
                  </a:lnTo>
                  <a:lnTo>
                    <a:pt x="66602" y="111604"/>
                  </a:lnTo>
                  <a:lnTo>
                    <a:pt x="68899" y="111111"/>
                  </a:lnTo>
                  <a:lnTo>
                    <a:pt x="70334" y="110123"/>
                  </a:lnTo>
                  <a:lnTo>
                    <a:pt x="72057" y="109629"/>
                  </a:lnTo>
                  <a:lnTo>
                    <a:pt x="74354" y="109135"/>
                  </a:lnTo>
                  <a:lnTo>
                    <a:pt x="75789" y="108395"/>
                  </a:lnTo>
                  <a:lnTo>
                    <a:pt x="77511" y="107407"/>
                  </a:lnTo>
                  <a:lnTo>
                    <a:pt x="79234" y="106419"/>
                  </a:lnTo>
                  <a:lnTo>
                    <a:pt x="80956" y="105925"/>
                  </a:lnTo>
                  <a:lnTo>
                    <a:pt x="82966" y="104938"/>
                  </a:lnTo>
                  <a:lnTo>
                    <a:pt x="84688" y="104197"/>
                  </a:lnTo>
                  <a:lnTo>
                    <a:pt x="86411" y="103209"/>
                  </a:lnTo>
                  <a:lnTo>
                    <a:pt x="88421" y="102222"/>
                  </a:lnTo>
                  <a:lnTo>
                    <a:pt x="90717" y="101234"/>
                  </a:lnTo>
                  <a:lnTo>
                    <a:pt x="92727" y="99753"/>
                  </a:lnTo>
                  <a:lnTo>
                    <a:pt x="95023" y="98518"/>
                  </a:lnTo>
                  <a:lnTo>
                    <a:pt x="96746" y="97530"/>
                  </a:lnTo>
                  <a:lnTo>
                    <a:pt x="99330" y="96543"/>
                  </a:lnTo>
                  <a:lnTo>
                    <a:pt x="101052" y="95555"/>
                  </a:lnTo>
                  <a:lnTo>
                    <a:pt x="103062" y="94320"/>
                  </a:lnTo>
                  <a:lnTo>
                    <a:pt x="105358" y="93333"/>
                  </a:lnTo>
                  <a:lnTo>
                    <a:pt x="107081" y="92345"/>
                  </a:lnTo>
                  <a:lnTo>
                    <a:pt x="108516" y="90864"/>
                  </a:lnTo>
                  <a:lnTo>
                    <a:pt x="110239" y="90123"/>
                  </a:lnTo>
                  <a:lnTo>
                    <a:pt x="111961" y="88641"/>
                  </a:lnTo>
                  <a:lnTo>
                    <a:pt x="113684" y="87160"/>
                  </a:lnTo>
                  <a:lnTo>
                    <a:pt x="113971" y="85679"/>
                  </a:lnTo>
                  <a:lnTo>
                    <a:pt x="114545" y="84444"/>
                  </a:lnTo>
                  <a:lnTo>
                    <a:pt x="115693" y="81975"/>
                  </a:lnTo>
                  <a:lnTo>
                    <a:pt x="115693" y="80246"/>
                  </a:lnTo>
                  <a:lnTo>
                    <a:pt x="115693" y="79259"/>
                  </a:lnTo>
                  <a:lnTo>
                    <a:pt x="115693" y="77777"/>
                  </a:lnTo>
                  <a:lnTo>
                    <a:pt x="115119" y="77283"/>
                  </a:lnTo>
                  <a:lnTo>
                    <a:pt x="115119" y="76296"/>
                  </a:lnTo>
                  <a:lnTo>
                    <a:pt x="113971" y="74567"/>
                  </a:lnTo>
                  <a:lnTo>
                    <a:pt x="112535" y="73086"/>
                  </a:lnTo>
                  <a:lnTo>
                    <a:pt x="110813" y="72098"/>
                  </a:lnTo>
                  <a:lnTo>
                    <a:pt x="109090" y="70864"/>
                  </a:lnTo>
                  <a:lnTo>
                    <a:pt x="107655" y="69382"/>
                  </a:lnTo>
                  <a:lnTo>
                    <a:pt x="105933" y="67407"/>
                  </a:lnTo>
                  <a:lnTo>
                    <a:pt x="104784" y="66172"/>
                  </a:lnTo>
                  <a:lnTo>
                    <a:pt x="103636" y="65185"/>
                  </a:lnTo>
                  <a:lnTo>
                    <a:pt x="102775" y="63703"/>
                  </a:lnTo>
                  <a:lnTo>
                    <a:pt x="102200" y="62716"/>
                  </a:lnTo>
                  <a:lnTo>
                    <a:pt x="101052" y="61481"/>
                  </a:lnTo>
                  <a:lnTo>
                    <a:pt x="100478" y="60493"/>
                  </a:lnTo>
                  <a:lnTo>
                    <a:pt x="99330" y="59012"/>
                  </a:lnTo>
                  <a:lnTo>
                    <a:pt x="98755" y="58024"/>
                  </a:lnTo>
                  <a:lnTo>
                    <a:pt x="98181" y="56790"/>
                  </a:lnTo>
                  <a:lnTo>
                    <a:pt x="97320" y="55802"/>
                  </a:lnTo>
                  <a:lnTo>
                    <a:pt x="96746" y="54320"/>
                  </a:lnTo>
                  <a:lnTo>
                    <a:pt x="96172" y="53333"/>
                  </a:lnTo>
                  <a:lnTo>
                    <a:pt x="95023" y="52098"/>
                  </a:lnTo>
                  <a:lnTo>
                    <a:pt x="94449" y="50617"/>
                  </a:lnTo>
                  <a:lnTo>
                    <a:pt x="93301" y="49629"/>
                  </a:lnTo>
                  <a:lnTo>
                    <a:pt x="92153" y="48148"/>
                  </a:lnTo>
                  <a:lnTo>
                    <a:pt x="92153" y="46913"/>
                  </a:lnTo>
                  <a:lnTo>
                    <a:pt x="93875" y="47407"/>
                  </a:lnTo>
                  <a:lnTo>
                    <a:pt x="95023" y="48148"/>
                  </a:lnTo>
                  <a:lnTo>
                    <a:pt x="95598" y="49629"/>
                  </a:lnTo>
                  <a:lnTo>
                    <a:pt x="96746" y="50617"/>
                  </a:lnTo>
                  <a:lnTo>
                    <a:pt x="97607" y="52098"/>
                  </a:lnTo>
                  <a:lnTo>
                    <a:pt x="98181" y="52839"/>
                  </a:lnTo>
                  <a:lnTo>
                    <a:pt x="99330" y="53827"/>
                  </a:lnTo>
                  <a:lnTo>
                    <a:pt x="100478" y="55308"/>
                  </a:lnTo>
                  <a:lnTo>
                    <a:pt x="101626" y="56296"/>
                  </a:lnTo>
                  <a:lnTo>
                    <a:pt x="102200" y="57283"/>
                  </a:lnTo>
                  <a:lnTo>
                    <a:pt x="102775" y="58518"/>
                  </a:lnTo>
                  <a:lnTo>
                    <a:pt x="103636" y="59506"/>
                  </a:lnTo>
                  <a:lnTo>
                    <a:pt x="104210" y="60493"/>
                  </a:lnTo>
                  <a:lnTo>
                    <a:pt x="105358" y="61975"/>
                  </a:lnTo>
                  <a:lnTo>
                    <a:pt x="106507" y="62716"/>
                  </a:lnTo>
                  <a:lnTo>
                    <a:pt x="107655" y="64197"/>
                  </a:lnTo>
                  <a:lnTo>
                    <a:pt x="108516" y="65679"/>
                  </a:lnTo>
                  <a:lnTo>
                    <a:pt x="109090" y="66666"/>
                  </a:lnTo>
                  <a:lnTo>
                    <a:pt x="110239" y="67407"/>
                  </a:lnTo>
                  <a:lnTo>
                    <a:pt x="111387" y="68395"/>
                  </a:lnTo>
                  <a:lnTo>
                    <a:pt x="112535" y="69382"/>
                  </a:lnTo>
                  <a:lnTo>
                    <a:pt x="113971" y="70864"/>
                  </a:lnTo>
                  <a:lnTo>
                    <a:pt x="116267" y="72592"/>
                  </a:lnTo>
                  <a:lnTo>
                    <a:pt x="117990" y="74074"/>
                  </a:lnTo>
                  <a:lnTo>
                    <a:pt x="119138" y="76049"/>
                  </a:lnTo>
                  <a:lnTo>
                    <a:pt x="119425" y="76790"/>
                  </a:lnTo>
                  <a:lnTo>
                    <a:pt x="119425" y="77777"/>
                  </a:lnTo>
                  <a:lnTo>
                    <a:pt x="119999" y="79259"/>
                  </a:lnTo>
                  <a:lnTo>
                    <a:pt x="119999" y="80246"/>
                  </a:lnTo>
                  <a:lnTo>
                    <a:pt x="119425" y="82469"/>
                  </a:lnTo>
                  <a:lnTo>
                    <a:pt x="119138" y="84938"/>
                  </a:lnTo>
                  <a:lnTo>
                    <a:pt x="117990" y="86666"/>
                  </a:lnTo>
                  <a:lnTo>
                    <a:pt x="116842" y="88641"/>
                  </a:lnTo>
                  <a:lnTo>
                    <a:pt x="115693" y="90123"/>
                  </a:lnTo>
                  <a:lnTo>
                    <a:pt x="113971" y="91358"/>
                  </a:lnTo>
                  <a:lnTo>
                    <a:pt x="112535" y="92839"/>
                  </a:lnTo>
                  <a:lnTo>
                    <a:pt x="110239" y="94320"/>
                  </a:lnTo>
                  <a:lnTo>
                    <a:pt x="108229" y="95061"/>
                  </a:lnTo>
                  <a:lnTo>
                    <a:pt x="106507" y="96543"/>
                  </a:lnTo>
                  <a:lnTo>
                    <a:pt x="103636" y="97530"/>
                  </a:lnTo>
                  <a:lnTo>
                    <a:pt x="101626" y="99012"/>
                  </a:lnTo>
                  <a:lnTo>
                    <a:pt x="99330" y="99753"/>
                  </a:lnTo>
                  <a:lnTo>
                    <a:pt x="97320" y="101234"/>
                  </a:lnTo>
                  <a:lnTo>
                    <a:pt x="94449" y="102222"/>
                  </a:lnTo>
                  <a:lnTo>
                    <a:pt x="92153" y="104197"/>
                  </a:lnTo>
                  <a:lnTo>
                    <a:pt x="90143" y="104938"/>
                  </a:lnTo>
                  <a:lnTo>
                    <a:pt x="87846" y="105925"/>
                  </a:lnTo>
                  <a:lnTo>
                    <a:pt x="86411" y="106913"/>
                  </a:lnTo>
                  <a:lnTo>
                    <a:pt x="84688" y="107901"/>
                  </a:lnTo>
                  <a:lnTo>
                    <a:pt x="82966" y="108888"/>
                  </a:lnTo>
                  <a:lnTo>
                    <a:pt x="80956" y="109629"/>
                  </a:lnTo>
                  <a:lnTo>
                    <a:pt x="79234" y="110123"/>
                  </a:lnTo>
                  <a:lnTo>
                    <a:pt x="77511" y="111111"/>
                  </a:lnTo>
                  <a:lnTo>
                    <a:pt x="75789" y="111604"/>
                  </a:lnTo>
                  <a:lnTo>
                    <a:pt x="73779" y="112592"/>
                  </a:lnTo>
                  <a:lnTo>
                    <a:pt x="72057" y="113086"/>
                  </a:lnTo>
                  <a:lnTo>
                    <a:pt x="70334" y="113827"/>
                  </a:lnTo>
                  <a:lnTo>
                    <a:pt x="68325" y="114320"/>
                  </a:lnTo>
                  <a:lnTo>
                    <a:pt x="66028" y="115308"/>
                  </a:lnTo>
                  <a:lnTo>
                    <a:pt x="64019" y="116296"/>
                  </a:lnTo>
                  <a:lnTo>
                    <a:pt x="61722" y="116790"/>
                  </a:lnTo>
                  <a:lnTo>
                    <a:pt x="59425" y="117777"/>
                  </a:lnTo>
                  <a:lnTo>
                    <a:pt x="57990" y="118765"/>
                  </a:lnTo>
                  <a:lnTo>
                    <a:pt x="55693" y="119012"/>
                  </a:lnTo>
                  <a:lnTo>
                    <a:pt x="53971" y="119506"/>
                  </a:lnTo>
                  <a:lnTo>
                    <a:pt x="51961" y="120000"/>
                  </a:lnTo>
                  <a:lnTo>
                    <a:pt x="50239" y="120000"/>
                  </a:lnTo>
                  <a:lnTo>
                    <a:pt x="48516" y="119506"/>
                  </a:lnTo>
                  <a:lnTo>
                    <a:pt x="47081" y="119012"/>
                  </a:lnTo>
                  <a:lnTo>
                    <a:pt x="45358" y="117777"/>
                  </a:lnTo>
                  <a:lnTo>
                    <a:pt x="44210" y="116790"/>
                  </a:lnTo>
                  <a:lnTo>
                    <a:pt x="43062" y="115308"/>
                  </a:lnTo>
                  <a:lnTo>
                    <a:pt x="43062" y="113827"/>
                  </a:lnTo>
                  <a:lnTo>
                    <a:pt x="42775" y="112592"/>
                  </a:lnTo>
                  <a:lnTo>
                    <a:pt x="42200" y="110617"/>
                  </a:lnTo>
                  <a:lnTo>
                    <a:pt x="41626" y="109135"/>
                  </a:lnTo>
                  <a:lnTo>
                    <a:pt x="41052" y="107901"/>
                  </a:lnTo>
                  <a:lnTo>
                    <a:pt x="39330" y="104444"/>
                  </a:lnTo>
                  <a:lnTo>
                    <a:pt x="37607" y="101234"/>
                  </a:lnTo>
                  <a:lnTo>
                    <a:pt x="36172" y="98518"/>
                  </a:lnTo>
                  <a:lnTo>
                    <a:pt x="35023" y="95555"/>
                  </a:lnTo>
                  <a:lnTo>
                    <a:pt x="33875" y="92839"/>
                  </a:lnTo>
                  <a:lnTo>
                    <a:pt x="32727" y="90123"/>
                  </a:lnTo>
                  <a:lnTo>
                    <a:pt x="31291" y="87654"/>
                  </a:lnTo>
                  <a:lnTo>
                    <a:pt x="30717" y="84938"/>
                  </a:lnTo>
                  <a:lnTo>
                    <a:pt x="28995" y="81975"/>
                  </a:lnTo>
                  <a:lnTo>
                    <a:pt x="27846" y="79753"/>
                  </a:lnTo>
                  <a:lnTo>
                    <a:pt x="26698" y="76790"/>
                  </a:lnTo>
                  <a:lnTo>
                    <a:pt x="25837" y="74074"/>
                  </a:lnTo>
                  <a:lnTo>
                    <a:pt x="24688" y="70864"/>
                  </a:lnTo>
                  <a:lnTo>
                    <a:pt x="23540" y="67901"/>
                  </a:lnTo>
                  <a:lnTo>
                    <a:pt x="22966" y="64691"/>
                  </a:lnTo>
                  <a:lnTo>
                    <a:pt x="21818" y="61975"/>
                  </a:lnTo>
                  <a:lnTo>
                    <a:pt x="21244" y="60000"/>
                  </a:lnTo>
                  <a:lnTo>
                    <a:pt x="20956" y="58518"/>
                  </a:lnTo>
                  <a:lnTo>
                    <a:pt x="19808" y="57530"/>
                  </a:lnTo>
                  <a:lnTo>
                    <a:pt x="19234" y="56790"/>
                  </a:lnTo>
                  <a:lnTo>
                    <a:pt x="18086" y="55308"/>
                  </a:lnTo>
                  <a:lnTo>
                    <a:pt x="16937" y="54320"/>
                  </a:lnTo>
                  <a:lnTo>
                    <a:pt x="16363" y="53333"/>
                  </a:lnTo>
                  <a:lnTo>
                    <a:pt x="15502" y="52839"/>
                  </a:lnTo>
                  <a:lnTo>
                    <a:pt x="14354" y="51604"/>
                  </a:lnTo>
                  <a:lnTo>
                    <a:pt x="13205" y="51111"/>
                  </a:lnTo>
                  <a:lnTo>
                    <a:pt x="12057" y="50123"/>
                  </a:lnTo>
                  <a:lnTo>
                    <a:pt x="10334" y="49135"/>
                  </a:lnTo>
                  <a:lnTo>
                    <a:pt x="9473" y="48148"/>
                  </a:lnTo>
                  <a:lnTo>
                    <a:pt x="8325" y="47407"/>
                  </a:lnTo>
                  <a:lnTo>
                    <a:pt x="6602" y="46419"/>
                  </a:lnTo>
                  <a:lnTo>
                    <a:pt x="5454" y="45432"/>
                  </a:lnTo>
                  <a:lnTo>
                    <a:pt x="4593" y="43950"/>
                  </a:lnTo>
                  <a:lnTo>
                    <a:pt x="3444" y="42962"/>
                  </a:lnTo>
                  <a:lnTo>
                    <a:pt x="2870" y="41728"/>
                  </a:lnTo>
                  <a:lnTo>
                    <a:pt x="2296" y="40740"/>
                  </a:lnTo>
                  <a:lnTo>
                    <a:pt x="1148" y="39259"/>
                  </a:lnTo>
                  <a:lnTo>
                    <a:pt x="574" y="38024"/>
                  </a:lnTo>
                  <a:lnTo>
                    <a:pt x="574" y="37037"/>
                  </a:lnTo>
                  <a:lnTo>
                    <a:pt x="574" y="35555"/>
                  </a:lnTo>
                  <a:lnTo>
                    <a:pt x="0" y="34074"/>
                  </a:lnTo>
                  <a:lnTo>
                    <a:pt x="0" y="32839"/>
                  </a:lnTo>
                  <a:lnTo>
                    <a:pt x="0" y="31851"/>
                  </a:lnTo>
                  <a:lnTo>
                    <a:pt x="574" y="30370"/>
                  </a:lnTo>
                  <a:lnTo>
                    <a:pt x="574" y="28888"/>
                  </a:lnTo>
                  <a:lnTo>
                    <a:pt x="1722" y="27654"/>
                  </a:lnTo>
                  <a:lnTo>
                    <a:pt x="2296" y="26172"/>
                  </a:lnTo>
                  <a:lnTo>
                    <a:pt x="2870" y="25185"/>
                  </a:lnTo>
                  <a:lnTo>
                    <a:pt x="3444" y="23456"/>
                  </a:lnTo>
                  <a:lnTo>
                    <a:pt x="4593" y="21481"/>
                  </a:lnTo>
                  <a:lnTo>
                    <a:pt x="5454" y="19506"/>
                  </a:lnTo>
                  <a:lnTo>
                    <a:pt x="6602" y="18271"/>
                  </a:lnTo>
                  <a:lnTo>
                    <a:pt x="7751" y="16296"/>
                  </a:lnTo>
                  <a:lnTo>
                    <a:pt x="8899" y="14567"/>
                  </a:lnTo>
                  <a:lnTo>
                    <a:pt x="10334" y="13086"/>
                  </a:lnTo>
                  <a:lnTo>
                    <a:pt x="11483" y="11111"/>
                  </a:lnTo>
                  <a:lnTo>
                    <a:pt x="12631" y="9876"/>
                  </a:lnTo>
                  <a:lnTo>
                    <a:pt x="13779" y="7901"/>
                  </a:lnTo>
                  <a:lnTo>
                    <a:pt x="14928" y="6419"/>
                  </a:lnTo>
                  <a:lnTo>
                    <a:pt x="16363" y="5185"/>
                  </a:lnTo>
                  <a:lnTo>
                    <a:pt x="16937" y="3703"/>
                  </a:lnTo>
                  <a:lnTo>
                    <a:pt x="18660" y="2222"/>
                  </a:lnTo>
                  <a:lnTo>
                    <a:pt x="19808" y="740"/>
                  </a:lnTo>
                  <a:lnTo>
                    <a:pt x="20956" y="0"/>
                  </a:lnTo>
                  <a:lnTo>
                    <a:pt x="22966" y="493"/>
                  </a:lnTo>
                  <a:lnTo>
                    <a:pt x="22966" y="49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7" name="Google Shape;317;p34"/>
            <p:cNvSpPr/>
            <p:nvPr/>
          </p:nvSpPr>
          <p:spPr>
            <a:xfrm>
              <a:off x="4488" y="3428"/>
              <a:ext cx="126" cy="228"/>
            </a:xfrm>
            <a:custGeom>
              <a:rect b="b" l="l" r="r" t="t"/>
              <a:pathLst>
                <a:path extrusionOk="0" h="120000" w="120000">
                  <a:moveTo>
                    <a:pt x="2845" y="0"/>
                  </a:moveTo>
                  <a:lnTo>
                    <a:pt x="5691" y="789"/>
                  </a:lnTo>
                  <a:lnTo>
                    <a:pt x="7588" y="2368"/>
                  </a:lnTo>
                  <a:lnTo>
                    <a:pt x="9960" y="3421"/>
                  </a:lnTo>
                  <a:lnTo>
                    <a:pt x="11857" y="4473"/>
                  </a:lnTo>
                  <a:lnTo>
                    <a:pt x="13754" y="5526"/>
                  </a:lnTo>
                  <a:lnTo>
                    <a:pt x="16600" y="6315"/>
                  </a:lnTo>
                  <a:lnTo>
                    <a:pt x="18972" y="7368"/>
                  </a:lnTo>
                  <a:lnTo>
                    <a:pt x="20869" y="7894"/>
                  </a:lnTo>
                  <a:lnTo>
                    <a:pt x="22766" y="8947"/>
                  </a:lnTo>
                  <a:lnTo>
                    <a:pt x="25612" y="10000"/>
                  </a:lnTo>
                  <a:lnTo>
                    <a:pt x="27984" y="10526"/>
                  </a:lnTo>
                  <a:lnTo>
                    <a:pt x="30830" y="11315"/>
                  </a:lnTo>
                  <a:lnTo>
                    <a:pt x="32727" y="11842"/>
                  </a:lnTo>
                  <a:lnTo>
                    <a:pt x="35098" y="13421"/>
                  </a:lnTo>
                  <a:lnTo>
                    <a:pt x="37944" y="14473"/>
                  </a:lnTo>
                  <a:lnTo>
                    <a:pt x="40790" y="15526"/>
                  </a:lnTo>
                  <a:lnTo>
                    <a:pt x="44110" y="16315"/>
                  </a:lnTo>
                  <a:lnTo>
                    <a:pt x="46956" y="17368"/>
                  </a:lnTo>
                  <a:lnTo>
                    <a:pt x="50750" y="17894"/>
                  </a:lnTo>
                  <a:lnTo>
                    <a:pt x="53122" y="18947"/>
                  </a:lnTo>
                  <a:lnTo>
                    <a:pt x="55968" y="19473"/>
                  </a:lnTo>
                  <a:lnTo>
                    <a:pt x="59762" y="20526"/>
                  </a:lnTo>
                  <a:lnTo>
                    <a:pt x="61660" y="21315"/>
                  </a:lnTo>
                  <a:lnTo>
                    <a:pt x="64980" y="23421"/>
                  </a:lnTo>
                  <a:lnTo>
                    <a:pt x="66877" y="24999"/>
                  </a:lnTo>
                  <a:lnTo>
                    <a:pt x="67826" y="26315"/>
                  </a:lnTo>
                  <a:lnTo>
                    <a:pt x="67826" y="28421"/>
                  </a:lnTo>
                  <a:lnTo>
                    <a:pt x="66877" y="30526"/>
                  </a:lnTo>
                  <a:lnTo>
                    <a:pt x="65928" y="31842"/>
                  </a:lnTo>
                  <a:lnTo>
                    <a:pt x="64031" y="33947"/>
                  </a:lnTo>
                  <a:lnTo>
                    <a:pt x="63083" y="35000"/>
                  </a:lnTo>
                  <a:lnTo>
                    <a:pt x="63083" y="35789"/>
                  </a:lnTo>
                  <a:lnTo>
                    <a:pt x="62134" y="36842"/>
                  </a:lnTo>
                  <a:lnTo>
                    <a:pt x="61660" y="37894"/>
                  </a:lnTo>
                  <a:lnTo>
                    <a:pt x="60711" y="39473"/>
                  </a:lnTo>
                  <a:lnTo>
                    <a:pt x="60711" y="41315"/>
                  </a:lnTo>
                  <a:lnTo>
                    <a:pt x="59762" y="42894"/>
                  </a:lnTo>
                  <a:lnTo>
                    <a:pt x="59762" y="44473"/>
                  </a:lnTo>
                  <a:lnTo>
                    <a:pt x="59762" y="45526"/>
                  </a:lnTo>
                  <a:lnTo>
                    <a:pt x="58814" y="47368"/>
                  </a:lnTo>
                  <a:lnTo>
                    <a:pt x="57865" y="48947"/>
                  </a:lnTo>
                  <a:lnTo>
                    <a:pt x="56916" y="50526"/>
                  </a:lnTo>
                  <a:lnTo>
                    <a:pt x="55019" y="52368"/>
                  </a:lnTo>
                  <a:lnTo>
                    <a:pt x="53122" y="54473"/>
                  </a:lnTo>
                  <a:lnTo>
                    <a:pt x="51699" y="56315"/>
                  </a:lnTo>
                  <a:lnTo>
                    <a:pt x="49802" y="58421"/>
                  </a:lnTo>
                  <a:lnTo>
                    <a:pt x="46956" y="60526"/>
                  </a:lnTo>
                  <a:lnTo>
                    <a:pt x="46007" y="62368"/>
                  </a:lnTo>
                  <a:lnTo>
                    <a:pt x="44110" y="63947"/>
                  </a:lnTo>
                  <a:lnTo>
                    <a:pt x="42687" y="65789"/>
                  </a:lnTo>
                  <a:lnTo>
                    <a:pt x="40790" y="67368"/>
                  </a:lnTo>
                  <a:lnTo>
                    <a:pt x="38893" y="69473"/>
                  </a:lnTo>
                  <a:lnTo>
                    <a:pt x="36996" y="71315"/>
                  </a:lnTo>
                  <a:lnTo>
                    <a:pt x="35098" y="73421"/>
                  </a:lnTo>
                  <a:lnTo>
                    <a:pt x="33675" y="75526"/>
                  </a:lnTo>
                  <a:lnTo>
                    <a:pt x="31778" y="77368"/>
                  </a:lnTo>
                  <a:lnTo>
                    <a:pt x="29881" y="79473"/>
                  </a:lnTo>
                  <a:lnTo>
                    <a:pt x="27984" y="82368"/>
                  </a:lnTo>
                  <a:lnTo>
                    <a:pt x="26086" y="83947"/>
                  </a:lnTo>
                  <a:lnTo>
                    <a:pt x="24664" y="86052"/>
                  </a:lnTo>
                  <a:lnTo>
                    <a:pt x="23715" y="87368"/>
                  </a:lnTo>
                  <a:lnTo>
                    <a:pt x="22766" y="89473"/>
                  </a:lnTo>
                  <a:lnTo>
                    <a:pt x="21818" y="91052"/>
                  </a:lnTo>
                  <a:lnTo>
                    <a:pt x="19920" y="92368"/>
                  </a:lnTo>
                  <a:lnTo>
                    <a:pt x="18972" y="93421"/>
                  </a:lnTo>
                  <a:lnTo>
                    <a:pt x="18023" y="94473"/>
                  </a:lnTo>
                  <a:lnTo>
                    <a:pt x="17075" y="95526"/>
                  </a:lnTo>
                  <a:lnTo>
                    <a:pt x="16600" y="96315"/>
                  </a:lnTo>
                  <a:lnTo>
                    <a:pt x="15652" y="97368"/>
                  </a:lnTo>
                  <a:lnTo>
                    <a:pt x="13754" y="98421"/>
                  </a:lnTo>
                  <a:lnTo>
                    <a:pt x="12806" y="99473"/>
                  </a:lnTo>
                  <a:lnTo>
                    <a:pt x="10909" y="100526"/>
                  </a:lnTo>
                  <a:lnTo>
                    <a:pt x="9960" y="101052"/>
                  </a:lnTo>
                  <a:lnTo>
                    <a:pt x="9011" y="101842"/>
                  </a:lnTo>
                  <a:lnTo>
                    <a:pt x="9011" y="102894"/>
                  </a:lnTo>
                  <a:lnTo>
                    <a:pt x="9960" y="104473"/>
                  </a:lnTo>
                  <a:lnTo>
                    <a:pt x="10909" y="104999"/>
                  </a:lnTo>
                  <a:lnTo>
                    <a:pt x="12806" y="106315"/>
                  </a:lnTo>
                  <a:lnTo>
                    <a:pt x="13754" y="106842"/>
                  </a:lnTo>
                  <a:lnTo>
                    <a:pt x="16600" y="107894"/>
                  </a:lnTo>
                  <a:lnTo>
                    <a:pt x="18023" y="108421"/>
                  </a:lnTo>
                  <a:lnTo>
                    <a:pt x="19920" y="108947"/>
                  </a:lnTo>
                  <a:lnTo>
                    <a:pt x="21818" y="109473"/>
                  </a:lnTo>
                  <a:lnTo>
                    <a:pt x="23715" y="110526"/>
                  </a:lnTo>
                  <a:lnTo>
                    <a:pt x="26086" y="110526"/>
                  </a:lnTo>
                  <a:lnTo>
                    <a:pt x="27984" y="111052"/>
                  </a:lnTo>
                  <a:lnTo>
                    <a:pt x="29881" y="111052"/>
                  </a:lnTo>
                  <a:lnTo>
                    <a:pt x="32727" y="111315"/>
                  </a:lnTo>
                  <a:lnTo>
                    <a:pt x="34624" y="111842"/>
                  </a:lnTo>
                  <a:lnTo>
                    <a:pt x="36996" y="112368"/>
                  </a:lnTo>
                  <a:lnTo>
                    <a:pt x="39841" y="112894"/>
                  </a:lnTo>
                  <a:lnTo>
                    <a:pt x="41739" y="113421"/>
                  </a:lnTo>
                  <a:lnTo>
                    <a:pt x="44110" y="114473"/>
                  </a:lnTo>
                  <a:lnTo>
                    <a:pt x="46956" y="115526"/>
                  </a:lnTo>
                  <a:lnTo>
                    <a:pt x="49802" y="116315"/>
                  </a:lnTo>
                  <a:lnTo>
                    <a:pt x="52648" y="116315"/>
                  </a:lnTo>
                  <a:lnTo>
                    <a:pt x="54071" y="116052"/>
                  </a:lnTo>
                  <a:lnTo>
                    <a:pt x="55019" y="114473"/>
                  </a:lnTo>
                  <a:lnTo>
                    <a:pt x="55019" y="112894"/>
                  </a:lnTo>
                  <a:lnTo>
                    <a:pt x="55019" y="111315"/>
                  </a:lnTo>
                  <a:lnTo>
                    <a:pt x="56916" y="109999"/>
                  </a:lnTo>
                  <a:lnTo>
                    <a:pt x="57865" y="108421"/>
                  </a:lnTo>
                  <a:lnTo>
                    <a:pt x="57865" y="107368"/>
                  </a:lnTo>
                  <a:lnTo>
                    <a:pt x="59762" y="106315"/>
                  </a:lnTo>
                  <a:lnTo>
                    <a:pt x="59762" y="104999"/>
                  </a:lnTo>
                  <a:lnTo>
                    <a:pt x="60711" y="103947"/>
                  </a:lnTo>
                  <a:lnTo>
                    <a:pt x="61660" y="102894"/>
                  </a:lnTo>
                  <a:lnTo>
                    <a:pt x="62134" y="101315"/>
                  </a:lnTo>
                  <a:lnTo>
                    <a:pt x="63083" y="99473"/>
                  </a:lnTo>
                  <a:lnTo>
                    <a:pt x="64031" y="97368"/>
                  </a:lnTo>
                  <a:lnTo>
                    <a:pt x="65928" y="96052"/>
                  </a:lnTo>
                  <a:lnTo>
                    <a:pt x="66877" y="93947"/>
                  </a:lnTo>
                  <a:lnTo>
                    <a:pt x="67826" y="92368"/>
                  </a:lnTo>
                  <a:lnTo>
                    <a:pt x="68774" y="91052"/>
                  </a:lnTo>
                  <a:lnTo>
                    <a:pt x="69723" y="88947"/>
                  </a:lnTo>
                  <a:lnTo>
                    <a:pt x="70671" y="87894"/>
                  </a:lnTo>
                  <a:lnTo>
                    <a:pt x="71146" y="86052"/>
                  </a:lnTo>
                  <a:lnTo>
                    <a:pt x="72094" y="84473"/>
                  </a:lnTo>
                  <a:lnTo>
                    <a:pt x="73992" y="82894"/>
                  </a:lnTo>
                  <a:lnTo>
                    <a:pt x="74940" y="81315"/>
                  </a:lnTo>
                  <a:lnTo>
                    <a:pt x="76837" y="80000"/>
                  </a:lnTo>
                  <a:lnTo>
                    <a:pt x="77786" y="78421"/>
                  </a:lnTo>
                  <a:lnTo>
                    <a:pt x="79683" y="76315"/>
                  </a:lnTo>
                  <a:lnTo>
                    <a:pt x="81106" y="75000"/>
                  </a:lnTo>
                  <a:lnTo>
                    <a:pt x="83003" y="72894"/>
                  </a:lnTo>
                  <a:lnTo>
                    <a:pt x="83952" y="71315"/>
                  </a:lnTo>
                  <a:lnTo>
                    <a:pt x="85849" y="70000"/>
                  </a:lnTo>
                  <a:lnTo>
                    <a:pt x="86798" y="68421"/>
                  </a:lnTo>
                  <a:lnTo>
                    <a:pt x="87747" y="66842"/>
                  </a:lnTo>
                  <a:lnTo>
                    <a:pt x="88695" y="65526"/>
                  </a:lnTo>
                  <a:lnTo>
                    <a:pt x="90118" y="63947"/>
                  </a:lnTo>
                  <a:lnTo>
                    <a:pt x="91067" y="62894"/>
                  </a:lnTo>
                  <a:lnTo>
                    <a:pt x="92015" y="61315"/>
                  </a:lnTo>
                  <a:lnTo>
                    <a:pt x="92964" y="59999"/>
                  </a:lnTo>
                  <a:lnTo>
                    <a:pt x="93913" y="58421"/>
                  </a:lnTo>
                  <a:lnTo>
                    <a:pt x="94861" y="57368"/>
                  </a:lnTo>
                  <a:lnTo>
                    <a:pt x="96758" y="55789"/>
                  </a:lnTo>
                  <a:lnTo>
                    <a:pt x="97707" y="54473"/>
                  </a:lnTo>
                  <a:lnTo>
                    <a:pt x="98181" y="52894"/>
                  </a:lnTo>
                  <a:lnTo>
                    <a:pt x="101027" y="51315"/>
                  </a:lnTo>
                  <a:lnTo>
                    <a:pt x="101976" y="49473"/>
                  </a:lnTo>
                  <a:lnTo>
                    <a:pt x="104822" y="47368"/>
                  </a:lnTo>
                  <a:lnTo>
                    <a:pt x="105770" y="45789"/>
                  </a:lnTo>
                  <a:lnTo>
                    <a:pt x="108142" y="44473"/>
                  </a:lnTo>
                  <a:lnTo>
                    <a:pt x="109090" y="42894"/>
                  </a:lnTo>
                  <a:lnTo>
                    <a:pt x="110988" y="40789"/>
                  </a:lnTo>
                  <a:lnTo>
                    <a:pt x="112885" y="39473"/>
                  </a:lnTo>
                  <a:lnTo>
                    <a:pt x="114782" y="37894"/>
                  </a:lnTo>
                  <a:lnTo>
                    <a:pt x="115731" y="36315"/>
                  </a:lnTo>
                  <a:lnTo>
                    <a:pt x="116205" y="35000"/>
                  </a:lnTo>
                  <a:lnTo>
                    <a:pt x="116205" y="33421"/>
                  </a:lnTo>
                  <a:lnTo>
                    <a:pt x="117154" y="31315"/>
                  </a:lnTo>
                  <a:lnTo>
                    <a:pt x="117154" y="29999"/>
                  </a:lnTo>
                  <a:lnTo>
                    <a:pt x="117154" y="27894"/>
                  </a:lnTo>
                  <a:lnTo>
                    <a:pt x="117154" y="25789"/>
                  </a:lnTo>
                  <a:lnTo>
                    <a:pt x="116205" y="23947"/>
                  </a:lnTo>
                  <a:lnTo>
                    <a:pt x="118102" y="23421"/>
                  </a:lnTo>
                  <a:lnTo>
                    <a:pt x="119051" y="23947"/>
                  </a:lnTo>
                  <a:lnTo>
                    <a:pt x="119051" y="25789"/>
                  </a:lnTo>
                  <a:lnTo>
                    <a:pt x="120000" y="27894"/>
                  </a:lnTo>
                  <a:lnTo>
                    <a:pt x="120000" y="29999"/>
                  </a:lnTo>
                  <a:lnTo>
                    <a:pt x="120000" y="31842"/>
                  </a:lnTo>
                  <a:lnTo>
                    <a:pt x="120000" y="33421"/>
                  </a:lnTo>
                  <a:lnTo>
                    <a:pt x="119051" y="35526"/>
                  </a:lnTo>
                  <a:lnTo>
                    <a:pt x="119051" y="36842"/>
                  </a:lnTo>
                  <a:lnTo>
                    <a:pt x="118102" y="38947"/>
                  </a:lnTo>
                  <a:lnTo>
                    <a:pt x="117154" y="40526"/>
                  </a:lnTo>
                  <a:lnTo>
                    <a:pt x="116205" y="41842"/>
                  </a:lnTo>
                  <a:lnTo>
                    <a:pt x="114782" y="43947"/>
                  </a:lnTo>
                  <a:lnTo>
                    <a:pt x="113833" y="45526"/>
                  </a:lnTo>
                  <a:lnTo>
                    <a:pt x="111936" y="47368"/>
                  </a:lnTo>
                  <a:lnTo>
                    <a:pt x="110988" y="48947"/>
                  </a:lnTo>
                  <a:lnTo>
                    <a:pt x="108142" y="50789"/>
                  </a:lnTo>
                  <a:lnTo>
                    <a:pt x="107193" y="52894"/>
                  </a:lnTo>
                  <a:lnTo>
                    <a:pt x="104822" y="54473"/>
                  </a:lnTo>
                  <a:lnTo>
                    <a:pt x="103873" y="55789"/>
                  </a:lnTo>
                  <a:lnTo>
                    <a:pt x="101976" y="57368"/>
                  </a:lnTo>
                  <a:lnTo>
                    <a:pt x="101027" y="58947"/>
                  </a:lnTo>
                  <a:lnTo>
                    <a:pt x="100079" y="60526"/>
                  </a:lnTo>
                  <a:lnTo>
                    <a:pt x="99130" y="61842"/>
                  </a:lnTo>
                  <a:lnTo>
                    <a:pt x="98181" y="63421"/>
                  </a:lnTo>
                  <a:lnTo>
                    <a:pt x="97707" y="64999"/>
                  </a:lnTo>
                  <a:lnTo>
                    <a:pt x="95810" y="65789"/>
                  </a:lnTo>
                  <a:lnTo>
                    <a:pt x="94861" y="67368"/>
                  </a:lnTo>
                  <a:lnTo>
                    <a:pt x="93913" y="68421"/>
                  </a:lnTo>
                  <a:lnTo>
                    <a:pt x="92964" y="70526"/>
                  </a:lnTo>
                  <a:lnTo>
                    <a:pt x="91067" y="71842"/>
                  </a:lnTo>
                  <a:lnTo>
                    <a:pt x="90118" y="73421"/>
                  </a:lnTo>
                  <a:lnTo>
                    <a:pt x="89169" y="75000"/>
                  </a:lnTo>
                  <a:lnTo>
                    <a:pt x="87747" y="76842"/>
                  </a:lnTo>
                  <a:lnTo>
                    <a:pt x="85849" y="78421"/>
                  </a:lnTo>
                  <a:lnTo>
                    <a:pt x="84901" y="80000"/>
                  </a:lnTo>
                  <a:lnTo>
                    <a:pt x="83003" y="81315"/>
                  </a:lnTo>
                  <a:lnTo>
                    <a:pt x="82055" y="82894"/>
                  </a:lnTo>
                  <a:lnTo>
                    <a:pt x="80158" y="84473"/>
                  </a:lnTo>
                  <a:lnTo>
                    <a:pt x="78735" y="86052"/>
                  </a:lnTo>
                  <a:lnTo>
                    <a:pt x="77786" y="87368"/>
                  </a:lnTo>
                  <a:lnTo>
                    <a:pt x="76837" y="88947"/>
                  </a:lnTo>
                  <a:lnTo>
                    <a:pt x="75889" y="90526"/>
                  </a:lnTo>
                  <a:lnTo>
                    <a:pt x="74940" y="91842"/>
                  </a:lnTo>
                  <a:lnTo>
                    <a:pt x="73992" y="93421"/>
                  </a:lnTo>
                  <a:lnTo>
                    <a:pt x="72094" y="95526"/>
                  </a:lnTo>
                  <a:lnTo>
                    <a:pt x="71146" y="96842"/>
                  </a:lnTo>
                  <a:lnTo>
                    <a:pt x="70671" y="98421"/>
                  </a:lnTo>
                  <a:lnTo>
                    <a:pt x="69723" y="100526"/>
                  </a:lnTo>
                  <a:lnTo>
                    <a:pt x="68774" y="102368"/>
                  </a:lnTo>
                  <a:lnTo>
                    <a:pt x="67826" y="103947"/>
                  </a:lnTo>
                  <a:lnTo>
                    <a:pt x="66877" y="104999"/>
                  </a:lnTo>
                  <a:lnTo>
                    <a:pt x="65928" y="106315"/>
                  </a:lnTo>
                  <a:lnTo>
                    <a:pt x="65928" y="107368"/>
                  </a:lnTo>
                  <a:lnTo>
                    <a:pt x="64031" y="108421"/>
                  </a:lnTo>
                  <a:lnTo>
                    <a:pt x="63083" y="109999"/>
                  </a:lnTo>
                  <a:lnTo>
                    <a:pt x="62134" y="111052"/>
                  </a:lnTo>
                  <a:lnTo>
                    <a:pt x="61660" y="112368"/>
                  </a:lnTo>
                  <a:lnTo>
                    <a:pt x="60711" y="113947"/>
                  </a:lnTo>
                  <a:lnTo>
                    <a:pt x="60711" y="114999"/>
                  </a:lnTo>
                  <a:lnTo>
                    <a:pt x="59762" y="116052"/>
                  </a:lnTo>
                  <a:lnTo>
                    <a:pt x="58814" y="117368"/>
                  </a:lnTo>
                  <a:lnTo>
                    <a:pt x="57865" y="117894"/>
                  </a:lnTo>
                  <a:lnTo>
                    <a:pt x="56916" y="118947"/>
                  </a:lnTo>
                  <a:lnTo>
                    <a:pt x="55019" y="119473"/>
                  </a:lnTo>
                  <a:lnTo>
                    <a:pt x="53122" y="119999"/>
                  </a:lnTo>
                  <a:lnTo>
                    <a:pt x="51699" y="119999"/>
                  </a:lnTo>
                  <a:lnTo>
                    <a:pt x="49802" y="119999"/>
                  </a:lnTo>
                  <a:lnTo>
                    <a:pt x="46956" y="119473"/>
                  </a:lnTo>
                  <a:lnTo>
                    <a:pt x="46007" y="118947"/>
                  </a:lnTo>
                  <a:lnTo>
                    <a:pt x="44110" y="118421"/>
                  </a:lnTo>
                  <a:lnTo>
                    <a:pt x="43636" y="117894"/>
                  </a:lnTo>
                  <a:lnTo>
                    <a:pt x="41739" y="117368"/>
                  </a:lnTo>
                  <a:lnTo>
                    <a:pt x="39841" y="116842"/>
                  </a:lnTo>
                  <a:lnTo>
                    <a:pt x="36996" y="116315"/>
                  </a:lnTo>
                  <a:lnTo>
                    <a:pt x="34624" y="116052"/>
                  </a:lnTo>
                  <a:lnTo>
                    <a:pt x="31778" y="114999"/>
                  </a:lnTo>
                  <a:lnTo>
                    <a:pt x="28932" y="114999"/>
                  </a:lnTo>
                  <a:lnTo>
                    <a:pt x="26086" y="114473"/>
                  </a:lnTo>
                  <a:lnTo>
                    <a:pt x="23715" y="113947"/>
                  </a:lnTo>
                  <a:lnTo>
                    <a:pt x="21818" y="113421"/>
                  </a:lnTo>
                  <a:lnTo>
                    <a:pt x="19920" y="112894"/>
                  </a:lnTo>
                  <a:lnTo>
                    <a:pt x="17075" y="112368"/>
                  </a:lnTo>
                  <a:lnTo>
                    <a:pt x="15652" y="111315"/>
                  </a:lnTo>
                  <a:lnTo>
                    <a:pt x="12806" y="111052"/>
                  </a:lnTo>
                  <a:lnTo>
                    <a:pt x="11857" y="110526"/>
                  </a:lnTo>
                  <a:lnTo>
                    <a:pt x="9011" y="108947"/>
                  </a:lnTo>
                  <a:lnTo>
                    <a:pt x="7588" y="108421"/>
                  </a:lnTo>
                  <a:lnTo>
                    <a:pt x="5691" y="106842"/>
                  </a:lnTo>
                  <a:lnTo>
                    <a:pt x="4743" y="106052"/>
                  </a:lnTo>
                  <a:lnTo>
                    <a:pt x="3794" y="104473"/>
                  </a:lnTo>
                  <a:lnTo>
                    <a:pt x="3794" y="102894"/>
                  </a:lnTo>
                  <a:lnTo>
                    <a:pt x="3794" y="101315"/>
                  </a:lnTo>
                  <a:lnTo>
                    <a:pt x="5691" y="100526"/>
                  </a:lnTo>
                  <a:lnTo>
                    <a:pt x="6640" y="98947"/>
                  </a:lnTo>
                  <a:lnTo>
                    <a:pt x="9011" y="97368"/>
                  </a:lnTo>
                  <a:lnTo>
                    <a:pt x="9960" y="96052"/>
                  </a:lnTo>
                  <a:lnTo>
                    <a:pt x="11857" y="94999"/>
                  </a:lnTo>
                  <a:lnTo>
                    <a:pt x="12806" y="93947"/>
                  </a:lnTo>
                  <a:lnTo>
                    <a:pt x="13754" y="92368"/>
                  </a:lnTo>
                  <a:lnTo>
                    <a:pt x="13754" y="91842"/>
                  </a:lnTo>
                  <a:lnTo>
                    <a:pt x="15652" y="91052"/>
                  </a:lnTo>
                  <a:lnTo>
                    <a:pt x="16600" y="89473"/>
                  </a:lnTo>
                  <a:lnTo>
                    <a:pt x="18023" y="87894"/>
                  </a:lnTo>
                  <a:lnTo>
                    <a:pt x="18972" y="86315"/>
                  </a:lnTo>
                  <a:lnTo>
                    <a:pt x="19920" y="84473"/>
                  </a:lnTo>
                  <a:lnTo>
                    <a:pt x="21818" y="82894"/>
                  </a:lnTo>
                  <a:lnTo>
                    <a:pt x="22766" y="81052"/>
                  </a:lnTo>
                  <a:lnTo>
                    <a:pt x="24664" y="78421"/>
                  </a:lnTo>
                  <a:lnTo>
                    <a:pt x="26086" y="76315"/>
                  </a:lnTo>
                  <a:lnTo>
                    <a:pt x="27984" y="74473"/>
                  </a:lnTo>
                  <a:lnTo>
                    <a:pt x="29881" y="71842"/>
                  </a:lnTo>
                  <a:lnTo>
                    <a:pt x="30830" y="70000"/>
                  </a:lnTo>
                  <a:lnTo>
                    <a:pt x="33675" y="68421"/>
                  </a:lnTo>
                  <a:lnTo>
                    <a:pt x="34624" y="66315"/>
                  </a:lnTo>
                  <a:lnTo>
                    <a:pt x="36047" y="64999"/>
                  </a:lnTo>
                  <a:lnTo>
                    <a:pt x="37944" y="62368"/>
                  </a:lnTo>
                  <a:lnTo>
                    <a:pt x="39841" y="60789"/>
                  </a:lnTo>
                  <a:lnTo>
                    <a:pt x="41739" y="58947"/>
                  </a:lnTo>
                  <a:lnTo>
                    <a:pt x="43636" y="57368"/>
                  </a:lnTo>
                  <a:lnTo>
                    <a:pt x="45059" y="54999"/>
                  </a:lnTo>
                  <a:lnTo>
                    <a:pt x="46956" y="52894"/>
                  </a:lnTo>
                  <a:lnTo>
                    <a:pt x="48853" y="50789"/>
                  </a:lnTo>
                  <a:lnTo>
                    <a:pt x="51699" y="48947"/>
                  </a:lnTo>
                  <a:lnTo>
                    <a:pt x="52648" y="46842"/>
                  </a:lnTo>
                  <a:lnTo>
                    <a:pt x="52648" y="45526"/>
                  </a:lnTo>
                  <a:lnTo>
                    <a:pt x="52648" y="43947"/>
                  </a:lnTo>
                  <a:lnTo>
                    <a:pt x="53122" y="42894"/>
                  </a:lnTo>
                  <a:lnTo>
                    <a:pt x="53122" y="41315"/>
                  </a:lnTo>
                  <a:lnTo>
                    <a:pt x="53122" y="40000"/>
                  </a:lnTo>
                  <a:lnTo>
                    <a:pt x="53122" y="38421"/>
                  </a:lnTo>
                  <a:lnTo>
                    <a:pt x="54071" y="36842"/>
                  </a:lnTo>
                  <a:lnTo>
                    <a:pt x="55019" y="35526"/>
                  </a:lnTo>
                  <a:lnTo>
                    <a:pt x="55968" y="33947"/>
                  </a:lnTo>
                  <a:lnTo>
                    <a:pt x="57865" y="32368"/>
                  </a:lnTo>
                  <a:lnTo>
                    <a:pt x="58814" y="31315"/>
                  </a:lnTo>
                  <a:lnTo>
                    <a:pt x="59762" y="29999"/>
                  </a:lnTo>
                  <a:lnTo>
                    <a:pt x="59762" y="28947"/>
                  </a:lnTo>
                  <a:lnTo>
                    <a:pt x="59762" y="27894"/>
                  </a:lnTo>
                  <a:lnTo>
                    <a:pt x="57865" y="26315"/>
                  </a:lnTo>
                  <a:lnTo>
                    <a:pt x="55019" y="24999"/>
                  </a:lnTo>
                  <a:lnTo>
                    <a:pt x="53122" y="23947"/>
                  </a:lnTo>
                  <a:lnTo>
                    <a:pt x="50750" y="22894"/>
                  </a:lnTo>
                  <a:lnTo>
                    <a:pt x="47905" y="22368"/>
                  </a:lnTo>
                  <a:lnTo>
                    <a:pt x="45059" y="21315"/>
                  </a:lnTo>
                  <a:lnTo>
                    <a:pt x="42687" y="20789"/>
                  </a:lnTo>
                  <a:lnTo>
                    <a:pt x="39841" y="20000"/>
                  </a:lnTo>
                  <a:lnTo>
                    <a:pt x="36996" y="18947"/>
                  </a:lnTo>
                  <a:lnTo>
                    <a:pt x="33675" y="17894"/>
                  </a:lnTo>
                  <a:lnTo>
                    <a:pt x="30830" y="16842"/>
                  </a:lnTo>
                  <a:lnTo>
                    <a:pt x="27984" y="15789"/>
                  </a:lnTo>
                  <a:lnTo>
                    <a:pt x="26086" y="14999"/>
                  </a:lnTo>
                  <a:lnTo>
                    <a:pt x="23715" y="13947"/>
                  </a:lnTo>
                  <a:lnTo>
                    <a:pt x="21818" y="12894"/>
                  </a:lnTo>
                  <a:lnTo>
                    <a:pt x="19920" y="11842"/>
                  </a:lnTo>
                  <a:lnTo>
                    <a:pt x="18023" y="10789"/>
                  </a:lnTo>
                  <a:lnTo>
                    <a:pt x="15652" y="9473"/>
                  </a:lnTo>
                  <a:lnTo>
                    <a:pt x="13754" y="8421"/>
                  </a:lnTo>
                  <a:lnTo>
                    <a:pt x="11857" y="7368"/>
                  </a:lnTo>
                  <a:lnTo>
                    <a:pt x="9960" y="6315"/>
                  </a:lnTo>
                  <a:lnTo>
                    <a:pt x="7588" y="5000"/>
                  </a:lnTo>
                  <a:lnTo>
                    <a:pt x="5691" y="3947"/>
                  </a:lnTo>
                  <a:lnTo>
                    <a:pt x="2845" y="2368"/>
                  </a:lnTo>
                  <a:lnTo>
                    <a:pt x="948" y="1315"/>
                  </a:lnTo>
                  <a:lnTo>
                    <a:pt x="0" y="0"/>
                  </a:lnTo>
                  <a:lnTo>
                    <a:pt x="2845" y="0"/>
                  </a:lnTo>
                  <a:lnTo>
                    <a:pt x="284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8" name="Google Shape;318;p34"/>
            <p:cNvSpPr/>
            <p:nvPr/>
          </p:nvSpPr>
          <p:spPr>
            <a:xfrm>
              <a:off x="4548" y="3345"/>
              <a:ext cx="354" cy="101"/>
            </a:xfrm>
            <a:custGeom>
              <a:rect b="b" l="l" r="r" t="t"/>
              <a:pathLst>
                <a:path extrusionOk="0" h="120000" w="120000">
                  <a:moveTo>
                    <a:pt x="1018" y="112941"/>
                  </a:moveTo>
                  <a:lnTo>
                    <a:pt x="1867" y="111764"/>
                  </a:lnTo>
                  <a:lnTo>
                    <a:pt x="2885" y="111764"/>
                  </a:lnTo>
                  <a:lnTo>
                    <a:pt x="3564" y="111176"/>
                  </a:lnTo>
                  <a:lnTo>
                    <a:pt x="4582" y="111176"/>
                  </a:lnTo>
                  <a:lnTo>
                    <a:pt x="5431" y="111176"/>
                  </a:lnTo>
                  <a:lnTo>
                    <a:pt x="6449" y="110000"/>
                  </a:lnTo>
                  <a:lnTo>
                    <a:pt x="7128" y="110000"/>
                  </a:lnTo>
                  <a:lnTo>
                    <a:pt x="7977" y="108823"/>
                  </a:lnTo>
                  <a:lnTo>
                    <a:pt x="8656" y="108823"/>
                  </a:lnTo>
                  <a:lnTo>
                    <a:pt x="9674" y="107647"/>
                  </a:lnTo>
                  <a:lnTo>
                    <a:pt x="10693" y="106470"/>
                  </a:lnTo>
                  <a:lnTo>
                    <a:pt x="11541" y="105294"/>
                  </a:lnTo>
                  <a:lnTo>
                    <a:pt x="12220" y="104117"/>
                  </a:lnTo>
                  <a:lnTo>
                    <a:pt x="13239" y="102941"/>
                  </a:lnTo>
                  <a:lnTo>
                    <a:pt x="14257" y="100588"/>
                  </a:lnTo>
                  <a:lnTo>
                    <a:pt x="15106" y="100000"/>
                  </a:lnTo>
                  <a:lnTo>
                    <a:pt x="15785" y="97647"/>
                  </a:lnTo>
                  <a:lnTo>
                    <a:pt x="16803" y="95294"/>
                  </a:lnTo>
                  <a:lnTo>
                    <a:pt x="17652" y="94117"/>
                  </a:lnTo>
                  <a:lnTo>
                    <a:pt x="18670" y="92941"/>
                  </a:lnTo>
                  <a:lnTo>
                    <a:pt x="19688" y="91764"/>
                  </a:lnTo>
                  <a:lnTo>
                    <a:pt x="20707" y="90588"/>
                  </a:lnTo>
                  <a:lnTo>
                    <a:pt x="21216" y="90588"/>
                  </a:lnTo>
                  <a:lnTo>
                    <a:pt x="22234" y="90588"/>
                  </a:lnTo>
                  <a:lnTo>
                    <a:pt x="23253" y="89411"/>
                  </a:lnTo>
                  <a:lnTo>
                    <a:pt x="24271" y="89411"/>
                  </a:lnTo>
                  <a:lnTo>
                    <a:pt x="25120" y="89411"/>
                  </a:lnTo>
                  <a:lnTo>
                    <a:pt x="26138" y="89411"/>
                  </a:lnTo>
                  <a:lnTo>
                    <a:pt x="27157" y="88235"/>
                  </a:lnTo>
                  <a:lnTo>
                    <a:pt x="28005" y="88235"/>
                  </a:lnTo>
                  <a:lnTo>
                    <a:pt x="29363" y="88235"/>
                  </a:lnTo>
                  <a:lnTo>
                    <a:pt x="30381" y="88235"/>
                  </a:lnTo>
                  <a:lnTo>
                    <a:pt x="30891" y="87647"/>
                  </a:lnTo>
                  <a:lnTo>
                    <a:pt x="31570" y="87647"/>
                  </a:lnTo>
                  <a:lnTo>
                    <a:pt x="32248" y="86470"/>
                  </a:lnTo>
                  <a:lnTo>
                    <a:pt x="32927" y="86470"/>
                  </a:lnTo>
                  <a:lnTo>
                    <a:pt x="34115" y="85294"/>
                  </a:lnTo>
                  <a:lnTo>
                    <a:pt x="35473" y="84117"/>
                  </a:lnTo>
                  <a:lnTo>
                    <a:pt x="36492" y="82941"/>
                  </a:lnTo>
                  <a:lnTo>
                    <a:pt x="37680" y="80588"/>
                  </a:lnTo>
                  <a:lnTo>
                    <a:pt x="38019" y="79411"/>
                  </a:lnTo>
                  <a:lnTo>
                    <a:pt x="38698" y="79411"/>
                  </a:lnTo>
                  <a:lnTo>
                    <a:pt x="39717" y="78235"/>
                  </a:lnTo>
                  <a:lnTo>
                    <a:pt x="40396" y="78235"/>
                  </a:lnTo>
                  <a:lnTo>
                    <a:pt x="41244" y="77058"/>
                  </a:lnTo>
                  <a:lnTo>
                    <a:pt x="42602" y="77058"/>
                  </a:lnTo>
                  <a:lnTo>
                    <a:pt x="43620" y="75294"/>
                  </a:lnTo>
                  <a:lnTo>
                    <a:pt x="44809" y="75294"/>
                  </a:lnTo>
                  <a:lnTo>
                    <a:pt x="45827" y="74117"/>
                  </a:lnTo>
                  <a:lnTo>
                    <a:pt x="46845" y="72941"/>
                  </a:lnTo>
                  <a:lnTo>
                    <a:pt x="47694" y="70588"/>
                  </a:lnTo>
                  <a:lnTo>
                    <a:pt x="48712" y="69411"/>
                  </a:lnTo>
                  <a:lnTo>
                    <a:pt x="49731" y="68235"/>
                  </a:lnTo>
                  <a:lnTo>
                    <a:pt x="50240" y="67058"/>
                  </a:lnTo>
                  <a:lnTo>
                    <a:pt x="51598" y="65882"/>
                  </a:lnTo>
                  <a:lnTo>
                    <a:pt x="52616" y="65294"/>
                  </a:lnTo>
                  <a:lnTo>
                    <a:pt x="53465" y="64117"/>
                  </a:lnTo>
                  <a:lnTo>
                    <a:pt x="54823" y="64117"/>
                  </a:lnTo>
                  <a:lnTo>
                    <a:pt x="55841" y="62941"/>
                  </a:lnTo>
                  <a:lnTo>
                    <a:pt x="57029" y="62941"/>
                  </a:lnTo>
                  <a:lnTo>
                    <a:pt x="57708" y="61764"/>
                  </a:lnTo>
                  <a:lnTo>
                    <a:pt x="58727" y="61764"/>
                  </a:lnTo>
                  <a:lnTo>
                    <a:pt x="59405" y="61764"/>
                  </a:lnTo>
                  <a:lnTo>
                    <a:pt x="60254" y="62941"/>
                  </a:lnTo>
                  <a:lnTo>
                    <a:pt x="60933" y="62941"/>
                  </a:lnTo>
                  <a:lnTo>
                    <a:pt x="61612" y="64117"/>
                  </a:lnTo>
                  <a:lnTo>
                    <a:pt x="62291" y="65294"/>
                  </a:lnTo>
                  <a:lnTo>
                    <a:pt x="63140" y="65882"/>
                  </a:lnTo>
                  <a:lnTo>
                    <a:pt x="64158" y="68235"/>
                  </a:lnTo>
                  <a:lnTo>
                    <a:pt x="65516" y="70588"/>
                  </a:lnTo>
                  <a:lnTo>
                    <a:pt x="66195" y="71764"/>
                  </a:lnTo>
                  <a:lnTo>
                    <a:pt x="67043" y="72941"/>
                  </a:lnTo>
                  <a:lnTo>
                    <a:pt x="67722" y="74117"/>
                  </a:lnTo>
                  <a:lnTo>
                    <a:pt x="68741" y="76470"/>
                  </a:lnTo>
                  <a:lnTo>
                    <a:pt x="69420" y="77058"/>
                  </a:lnTo>
                  <a:lnTo>
                    <a:pt x="70268" y="78235"/>
                  </a:lnTo>
                  <a:lnTo>
                    <a:pt x="71287" y="79411"/>
                  </a:lnTo>
                  <a:lnTo>
                    <a:pt x="72305" y="80588"/>
                  </a:lnTo>
                  <a:lnTo>
                    <a:pt x="72814" y="81764"/>
                  </a:lnTo>
                  <a:lnTo>
                    <a:pt x="73833" y="82941"/>
                  </a:lnTo>
                  <a:lnTo>
                    <a:pt x="74512" y="84117"/>
                  </a:lnTo>
                  <a:lnTo>
                    <a:pt x="75530" y="85294"/>
                  </a:lnTo>
                  <a:lnTo>
                    <a:pt x="76039" y="85294"/>
                  </a:lnTo>
                  <a:lnTo>
                    <a:pt x="77057" y="86470"/>
                  </a:lnTo>
                  <a:lnTo>
                    <a:pt x="77736" y="87647"/>
                  </a:lnTo>
                  <a:lnTo>
                    <a:pt x="78755" y="88235"/>
                  </a:lnTo>
                  <a:lnTo>
                    <a:pt x="79603" y="89411"/>
                  </a:lnTo>
                  <a:lnTo>
                    <a:pt x="80622" y="89411"/>
                  </a:lnTo>
                  <a:lnTo>
                    <a:pt x="81640" y="90588"/>
                  </a:lnTo>
                  <a:lnTo>
                    <a:pt x="82489" y="91764"/>
                  </a:lnTo>
                  <a:lnTo>
                    <a:pt x="83507" y="92941"/>
                  </a:lnTo>
                  <a:lnTo>
                    <a:pt x="84526" y="94117"/>
                  </a:lnTo>
                  <a:lnTo>
                    <a:pt x="85544" y="95294"/>
                  </a:lnTo>
                  <a:lnTo>
                    <a:pt x="86732" y="95294"/>
                  </a:lnTo>
                  <a:lnTo>
                    <a:pt x="87411" y="96470"/>
                  </a:lnTo>
                  <a:lnTo>
                    <a:pt x="88769" y="96470"/>
                  </a:lnTo>
                  <a:lnTo>
                    <a:pt x="89278" y="97647"/>
                  </a:lnTo>
                  <a:lnTo>
                    <a:pt x="90297" y="98823"/>
                  </a:lnTo>
                  <a:lnTo>
                    <a:pt x="91315" y="98823"/>
                  </a:lnTo>
                  <a:lnTo>
                    <a:pt x="92164" y="100000"/>
                  </a:lnTo>
                  <a:lnTo>
                    <a:pt x="92842" y="100000"/>
                  </a:lnTo>
                  <a:lnTo>
                    <a:pt x="94200" y="100588"/>
                  </a:lnTo>
                  <a:lnTo>
                    <a:pt x="95219" y="100588"/>
                  </a:lnTo>
                  <a:lnTo>
                    <a:pt x="96067" y="101764"/>
                  </a:lnTo>
                  <a:lnTo>
                    <a:pt x="97086" y="101764"/>
                  </a:lnTo>
                  <a:lnTo>
                    <a:pt x="98444" y="102941"/>
                  </a:lnTo>
                  <a:lnTo>
                    <a:pt x="98953" y="104117"/>
                  </a:lnTo>
                  <a:lnTo>
                    <a:pt x="99632" y="105294"/>
                  </a:lnTo>
                  <a:lnTo>
                    <a:pt x="100311" y="106470"/>
                  </a:lnTo>
                  <a:lnTo>
                    <a:pt x="100650" y="107647"/>
                  </a:lnTo>
                  <a:lnTo>
                    <a:pt x="101329" y="107647"/>
                  </a:lnTo>
                  <a:lnTo>
                    <a:pt x="101838" y="108823"/>
                  </a:lnTo>
                  <a:lnTo>
                    <a:pt x="102517" y="110000"/>
                  </a:lnTo>
                  <a:lnTo>
                    <a:pt x="103536" y="110000"/>
                  </a:lnTo>
                  <a:lnTo>
                    <a:pt x="104554" y="108823"/>
                  </a:lnTo>
                  <a:lnTo>
                    <a:pt x="105403" y="108823"/>
                  </a:lnTo>
                  <a:lnTo>
                    <a:pt x="106421" y="106470"/>
                  </a:lnTo>
                  <a:lnTo>
                    <a:pt x="107439" y="104117"/>
                  </a:lnTo>
                  <a:lnTo>
                    <a:pt x="108118" y="101764"/>
                  </a:lnTo>
                  <a:lnTo>
                    <a:pt x="108628" y="100000"/>
                  </a:lnTo>
                  <a:lnTo>
                    <a:pt x="109646" y="97647"/>
                  </a:lnTo>
                  <a:lnTo>
                    <a:pt x="110664" y="95294"/>
                  </a:lnTo>
                  <a:lnTo>
                    <a:pt x="111513" y="94117"/>
                  </a:lnTo>
                  <a:lnTo>
                    <a:pt x="112871" y="92941"/>
                  </a:lnTo>
                  <a:lnTo>
                    <a:pt x="113889" y="90588"/>
                  </a:lnTo>
                  <a:lnTo>
                    <a:pt x="115077" y="90588"/>
                  </a:lnTo>
                  <a:lnTo>
                    <a:pt x="115756" y="89411"/>
                  </a:lnTo>
                  <a:lnTo>
                    <a:pt x="116775" y="87647"/>
                  </a:lnTo>
                  <a:lnTo>
                    <a:pt x="117454" y="85294"/>
                  </a:lnTo>
                  <a:lnTo>
                    <a:pt x="117963" y="82941"/>
                  </a:lnTo>
                  <a:lnTo>
                    <a:pt x="117793" y="79411"/>
                  </a:lnTo>
                  <a:lnTo>
                    <a:pt x="117793" y="78235"/>
                  </a:lnTo>
                  <a:lnTo>
                    <a:pt x="117114" y="77058"/>
                  </a:lnTo>
                  <a:lnTo>
                    <a:pt x="116775" y="76470"/>
                  </a:lnTo>
                  <a:lnTo>
                    <a:pt x="116096" y="75294"/>
                  </a:lnTo>
                  <a:lnTo>
                    <a:pt x="115077" y="74117"/>
                  </a:lnTo>
                  <a:lnTo>
                    <a:pt x="114568" y="74117"/>
                  </a:lnTo>
                  <a:lnTo>
                    <a:pt x="113889" y="72941"/>
                  </a:lnTo>
                  <a:lnTo>
                    <a:pt x="112531" y="71764"/>
                  </a:lnTo>
                  <a:lnTo>
                    <a:pt x="111513" y="70588"/>
                  </a:lnTo>
                  <a:lnTo>
                    <a:pt x="110664" y="69411"/>
                  </a:lnTo>
                  <a:lnTo>
                    <a:pt x="109985" y="69411"/>
                  </a:lnTo>
                  <a:lnTo>
                    <a:pt x="108967" y="68235"/>
                  </a:lnTo>
                  <a:lnTo>
                    <a:pt x="108118" y="65882"/>
                  </a:lnTo>
                  <a:lnTo>
                    <a:pt x="106760" y="65294"/>
                  </a:lnTo>
                  <a:lnTo>
                    <a:pt x="106082" y="65294"/>
                  </a:lnTo>
                  <a:lnTo>
                    <a:pt x="104893" y="62941"/>
                  </a:lnTo>
                  <a:lnTo>
                    <a:pt x="104214" y="61764"/>
                  </a:lnTo>
                  <a:lnTo>
                    <a:pt x="103196" y="60588"/>
                  </a:lnTo>
                  <a:lnTo>
                    <a:pt x="102517" y="59411"/>
                  </a:lnTo>
                  <a:lnTo>
                    <a:pt x="101669" y="58235"/>
                  </a:lnTo>
                  <a:lnTo>
                    <a:pt x="100650" y="57058"/>
                  </a:lnTo>
                  <a:lnTo>
                    <a:pt x="99971" y="55882"/>
                  </a:lnTo>
                  <a:lnTo>
                    <a:pt x="99292" y="54117"/>
                  </a:lnTo>
                  <a:lnTo>
                    <a:pt x="98613" y="52941"/>
                  </a:lnTo>
                  <a:lnTo>
                    <a:pt x="97765" y="51764"/>
                  </a:lnTo>
                  <a:lnTo>
                    <a:pt x="97086" y="50588"/>
                  </a:lnTo>
                  <a:lnTo>
                    <a:pt x="96407" y="49411"/>
                  </a:lnTo>
                  <a:lnTo>
                    <a:pt x="95388" y="48235"/>
                  </a:lnTo>
                  <a:lnTo>
                    <a:pt x="94879" y="47058"/>
                  </a:lnTo>
                  <a:lnTo>
                    <a:pt x="93861" y="45882"/>
                  </a:lnTo>
                  <a:lnTo>
                    <a:pt x="92842" y="44705"/>
                  </a:lnTo>
                  <a:lnTo>
                    <a:pt x="91315" y="42941"/>
                  </a:lnTo>
                  <a:lnTo>
                    <a:pt x="89957" y="40588"/>
                  </a:lnTo>
                  <a:lnTo>
                    <a:pt x="88429" y="38235"/>
                  </a:lnTo>
                  <a:lnTo>
                    <a:pt x="87072" y="37058"/>
                  </a:lnTo>
                  <a:lnTo>
                    <a:pt x="85714" y="34705"/>
                  </a:lnTo>
                  <a:lnTo>
                    <a:pt x="84526" y="32352"/>
                  </a:lnTo>
                  <a:lnTo>
                    <a:pt x="83168" y="31764"/>
                  </a:lnTo>
                  <a:lnTo>
                    <a:pt x="82319" y="29411"/>
                  </a:lnTo>
                  <a:lnTo>
                    <a:pt x="80961" y="27058"/>
                  </a:lnTo>
                  <a:lnTo>
                    <a:pt x="79603" y="25882"/>
                  </a:lnTo>
                  <a:lnTo>
                    <a:pt x="78415" y="23529"/>
                  </a:lnTo>
                  <a:lnTo>
                    <a:pt x="77057" y="22352"/>
                  </a:lnTo>
                  <a:lnTo>
                    <a:pt x="75869" y="20588"/>
                  </a:lnTo>
                  <a:lnTo>
                    <a:pt x="74172" y="19411"/>
                  </a:lnTo>
                  <a:lnTo>
                    <a:pt x="72814" y="18235"/>
                  </a:lnTo>
                  <a:lnTo>
                    <a:pt x="71287" y="17058"/>
                  </a:lnTo>
                  <a:lnTo>
                    <a:pt x="69929" y="15882"/>
                  </a:lnTo>
                  <a:lnTo>
                    <a:pt x="69420" y="14705"/>
                  </a:lnTo>
                  <a:lnTo>
                    <a:pt x="68401" y="13529"/>
                  </a:lnTo>
                  <a:lnTo>
                    <a:pt x="67722" y="12352"/>
                  </a:lnTo>
                  <a:lnTo>
                    <a:pt x="66704" y="11176"/>
                  </a:lnTo>
                  <a:lnTo>
                    <a:pt x="65855" y="10000"/>
                  </a:lnTo>
                  <a:lnTo>
                    <a:pt x="64837" y="9411"/>
                  </a:lnTo>
                  <a:lnTo>
                    <a:pt x="63818" y="9411"/>
                  </a:lnTo>
                  <a:lnTo>
                    <a:pt x="61272" y="8235"/>
                  </a:lnTo>
                  <a:lnTo>
                    <a:pt x="59405" y="8235"/>
                  </a:lnTo>
                  <a:lnTo>
                    <a:pt x="57029" y="8235"/>
                  </a:lnTo>
                  <a:lnTo>
                    <a:pt x="55162" y="9411"/>
                  </a:lnTo>
                  <a:lnTo>
                    <a:pt x="53295" y="10000"/>
                  </a:lnTo>
                  <a:lnTo>
                    <a:pt x="51258" y="11176"/>
                  </a:lnTo>
                  <a:lnTo>
                    <a:pt x="49731" y="12352"/>
                  </a:lnTo>
                  <a:lnTo>
                    <a:pt x="47694" y="14705"/>
                  </a:lnTo>
                  <a:lnTo>
                    <a:pt x="45827" y="15882"/>
                  </a:lnTo>
                  <a:lnTo>
                    <a:pt x="43790" y="18235"/>
                  </a:lnTo>
                  <a:lnTo>
                    <a:pt x="41923" y="19411"/>
                  </a:lnTo>
                  <a:lnTo>
                    <a:pt x="40396" y="20588"/>
                  </a:lnTo>
                  <a:lnTo>
                    <a:pt x="38019" y="22352"/>
                  </a:lnTo>
                  <a:lnTo>
                    <a:pt x="36152" y="23529"/>
                  </a:lnTo>
                  <a:lnTo>
                    <a:pt x="33946" y="24705"/>
                  </a:lnTo>
                  <a:lnTo>
                    <a:pt x="31570" y="25882"/>
                  </a:lnTo>
                  <a:lnTo>
                    <a:pt x="30381" y="24705"/>
                  </a:lnTo>
                  <a:lnTo>
                    <a:pt x="29363" y="24705"/>
                  </a:lnTo>
                  <a:lnTo>
                    <a:pt x="28345" y="24705"/>
                  </a:lnTo>
                  <a:lnTo>
                    <a:pt x="27157" y="24705"/>
                  </a:lnTo>
                  <a:lnTo>
                    <a:pt x="26138" y="24705"/>
                  </a:lnTo>
                  <a:lnTo>
                    <a:pt x="25120" y="24705"/>
                  </a:lnTo>
                  <a:lnTo>
                    <a:pt x="24271" y="24705"/>
                  </a:lnTo>
                  <a:lnTo>
                    <a:pt x="23253" y="24705"/>
                  </a:lnTo>
                  <a:lnTo>
                    <a:pt x="22234" y="24705"/>
                  </a:lnTo>
                  <a:lnTo>
                    <a:pt x="21216" y="24705"/>
                  </a:lnTo>
                  <a:lnTo>
                    <a:pt x="20367" y="25882"/>
                  </a:lnTo>
                  <a:lnTo>
                    <a:pt x="19349" y="27058"/>
                  </a:lnTo>
                  <a:lnTo>
                    <a:pt x="18330" y="27058"/>
                  </a:lnTo>
                  <a:lnTo>
                    <a:pt x="17482" y="28235"/>
                  </a:lnTo>
                  <a:lnTo>
                    <a:pt x="16124" y="29411"/>
                  </a:lnTo>
                  <a:lnTo>
                    <a:pt x="15445" y="31764"/>
                  </a:lnTo>
                  <a:lnTo>
                    <a:pt x="14766" y="30588"/>
                  </a:lnTo>
                  <a:lnTo>
                    <a:pt x="15106" y="29411"/>
                  </a:lnTo>
                  <a:lnTo>
                    <a:pt x="16124" y="27058"/>
                  </a:lnTo>
                  <a:lnTo>
                    <a:pt x="17142" y="25882"/>
                  </a:lnTo>
                  <a:lnTo>
                    <a:pt x="17991" y="24705"/>
                  </a:lnTo>
                  <a:lnTo>
                    <a:pt x="19349" y="23529"/>
                  </a:lnTo>
                  <a:lnTo>
                    <a:pt x="20028" y="22352"/>
                  </a:lnTo>
                  <a:lnTo>
                    <a:pt x="20876" y="20588"/>
                  </a:lnTo>
                  <a:lnTo>
                    <a:pt x="21895" y="20588"/>
                  </a:lnTo>
                  <a:lnTo>
                    <a:pt x="22913" y="19411"/>
                  </a:lnTo>
                  <a:lnTo>
                    <a:pt x="23932" y="19411"/>
                  </a:lnTo>
                  <a:lnTo>
                    <a:pt x="24780" y="18235"/>
                  </a:lnTo>
                  <a:lnTo>
                    <a:pt x="25799" y="18235"/>
                  </a:lnTo>
                  <a:lnTo>
                    <a:pt x="27157" y="18235"/>
                  </a:lnTo>
                  <a:lnTo>
                    <a:pt x="28005" y="17058"/>
                  </a:lnTo>
                  <a:lnTo>
                    <a:pt x="29024" y="17058"/>
                  </a:lnTo>
                  <a:lnTo>
                    <a:pt x="30381" y="15882"/>
                  </a:lnTo>
                  <a:lnTo>
                    <a:pt x="31570" y="15882"/>
                  </a:lnTo>
                  <a:lnTo>
                    <a:pt x="33946" y="14705"/>
                  </a:lnTo>
                  <a:lnTo>
                    <a:pt x="36152" y="14705"/>
                  </a:lnTo>
                  <a:lnTo>
                    <a:pt x="38019" y="12352"/>
                  </a:lnTo>
                  <a:lnTo>
                    <a:pt x="40396" y="11176"/>
                  </a:lnTo>
                  <a:lnTo>
                    <a:pt x="41923" y="10000"/>
                  </a:lnTo>
                  <a:lnTo>
                    <a:pt x="44130" y="8235"/>
                  </a:lnTo>
                  <a:lnTo>
                    <a:pt x="46166" y="7058"/>
                  </a:lnTo>
                  <a:lnTo>
                    <a:pt x="47694" y="5882"/>
                  </a:lnTo>
                  <a:lnTo>
                    <a:pt x="49731" y="4705"/>
                  </a:lnTo>
                  <a:lnTo>
                    <a:pt x="51598" y="2352"/>
                  </a:lnTo>
                  <a:lnTo>
                    <a:pt x="53465" y="1176"/>
                  </a:lnTo>
                  <a:lnTo>
                    <a:pt x="55502" y="1176"/>
                  </a:lnTo>
                  <a:lnTo>
                    <a:pt x="57369" y="0"/>
                  </a:lnTo>
                  <a:lnTo>
                    <a:pt x="59745" y="0"/>
                  </a:lnTo>
                  <a:lnTo>
                    <a:pt x="61951" y="0"/>
                  </a:lnTo>
                  <a:lnTo>
                    <a:pt x="64158" y="1176"/>
                  </a:lnTo>
                  <a:lnTo>
                    <a:pt x="65176" y="1176"/>
                  </a:lnTo>
                  <a:lnTo>
                    <a:pt x="66195" y="2352"/>
                  </a:lnTo>
                  <a:lnTo>
                    <a:pt x="67043" y="3529"/>
                  </a:lnTo>
                  <a:lnTo>
                    <a:pt x="68062" y="4705"/>
                  </a:lnTo>
                  <a:lnTo>
                    <a:pt x="68741" y="5882"/>
                  </a:lnTo>
                  <a:lnTo>
                    <a:pt x="69589" y="7058"/>
                  </a:lnTo>
                  <a:lnTo>
                    <a:pt x="70608" y="7058"/>
                  </a:lnTo>
                  <a:lnTo>
                    <a:pt x="71626" y="8235"/>
                  </a:lnTo>
                  <a:lnTo>
                    <a:pt x="73154" y="10000"/>
                  </a:lnTo>
                  <a:lnTo>
                    <a:pt x="74512" y="11176"/>
                  </a:lnTo>
                  <a:lnTo>
                    <a:pt x="76039" y="12352"/>
                  </a:lnTo>
                  <a:lnTo>
                    <a:pt x="77736" y="14705"/>
                  </a:lnTo>
                  <a:lnTo>
                    <a:pt x="79094" y="15882"/>
                  </a:lnTo>
                  <a:lnTo>
                    <a:pt x="80282" y="18235"/>
                  </a:lnTo>
                  <a:lnTo>
                    <a:pt x="81640" y="19411"/>
                  </a:lnTo>
                  <a:lnTo>
                    <a:pt x="82828" y="22352"/>
                  </a:lnTo>
                  <a:lnTo>
                    <a:pt x="83847" y="23529"/>
                  </a:lnTo>
                  <a:lnTo>
                    <a:pt x="85205" y="25882"/>
                  </a:lnTo>
                  <a:lnTo>
                    <a:pt x="86393" y="28235"/>
                  </a:lnTo>
                  <a:lnTo>
                    <a:pt x="87751" y="29411"/>
                  </a:lnTo>
                  <a:lnTo>
                    <a:pt x="88939" y="31764"/>
                  </a:lnTo>
                  <a:lnTo>
                    <a:pt x="90636" y="33529"/>
                  </a:lnTo>
                  <a:lnTo>
                    <a:pt x="91994" y="35882"/>
                  </a:lnTo>
                  <a:lnTo>
                    <a:pt x="93861" y="38235"/>
                  </a:lnTo>
                  <a:lnTo>
                    <a:pt x="94540" y="39411"/>
                  </a:lnTo>
                  <a:lnTo>
                    <a:pt x="95388" y="40588"/>
                  </a:lnTo>
                  <a:lnTo>
                    <a:pt x="96407" y="41764"/>
                  </a:lnTo>
                  <a:lnTo>
                    <a:pt x="97086" y="42941"/>
                  </a:lnTo>
                  <a:lnTo>
                    <a:pt x="97765" y="43529"/>
                  </a:lnTo>
                  <a:lnTo>
                    <a:pt x="98613" y="44705"/>
                  </a:lnTo>
                  <a:lnTo>
                    <a:pt x="99292" y="47058"/>
                  </a:lnTo>
                  <a:lnTo>
                    <a:pt x="100311" y="48235"/>
                  </a:lnTo>
                  <a:lnTo>
                    <a:pt x="100990" y="49411"/>
                  </a:lnTo>
                  <a:lnTo>
                    <a:pt x="101669" y="50588"/>
                  </a:lnTo>
                  <a:lnTo>
                    <a:pt x="102178" y="51764"/>
                  </a:lnTo>
                  <a:lnTo>
                    <a:pt x="103196" y="52941"/>
                  </a:lnTo>
                  <a:lnTo>
                    <a:pt x="103875" y="54117"/>
                  </a:lnTo>
                  <a:lnTo>
                    <a:pt x="104893" y="54705"/>
                  </a:lnTo>
                  <a:lnTo>
                    <a:pt x="105403" y="55882"/>
                  </a:lnTo>
                  <a:lnTo>
                    <a:pt x="106421" y="58235"/>
                  </a:lnTo>
                  <a:lnTo>
                    <a:pt x="107439" y="59411"/>
                  </a:lnTo>
                  <a:lnTo>
                    <a:pt x="108628" y="60588"/>
                  </a:lnTo>
                  <a:lnTo>
                    <a:pt x="109646" y="61764"/>
                  </a:lnTo>
                  <a:lnTo>
                    <a:pt x="110664" y="62941"/>
                  </a:lnTo>
                  <a:lnTo>
                    <a:pt x="111343" y="64117"/>
                  </a:lnTo>
                  <a:lnTo>
                    <a:pt x="112192" y="64117"/>
                  </a:lnTo>
                  <a:lnTo>
                    <a:pt x="113210" y="65294"/>
                  </a:lnTo>
                  <a:lnTo>
                    <a:pt x="114568" y="65882"/>
                  </a:lnTo>
                  <a:lnTo>
                    <a:pt x="115417" y="67058"/>
                  </a:lnTo>
                  <a:lnTo>
                    <a:pt x="116435" y="68235"/>
                  </a:lnTo>
                  <a:lnTo>
                    <a:pt x="117454" y="69411"/>
                  </a:lnTo>
                  <a:lnTo>
                    <a:pt x="118302" y="72941"/>
                  </a:lnTo>
                  <a:lnTo>
                    <a:pt x="118981" y="74117"/>
                  </a:lnTo>
                  <a:lnTo>
                    <a:pt x="119660" y="77058"/>
                  </a:lnTo>
                  <a:lnTo>
                    <a:pt x="120000" y="79411"/>
                  </a:lnTo>
                  <a:lnTo>
                    <a:pt x="120000" y="82941"/>
                  </a:lnTo>
                  <a:lnTo>
                    <a:pt x="119660" y="85294"/>
                  </a:lnTo>
                  <a:lnTo>
                    <a:pt x="119321" y="87647"/>
                  </a:lnTo>
                  <a:lnTo>
                    <a:pt x="118981" y="89411"/>
                  </a:lnTo>
                  <a:lnTo>
                    <a:pt x="118642" y="90588"/>
                  </a:lnTo>
                  <a:lnTo>
                    <a:pt x="117793" y="92941"/>
                  </a:lnTo>
                  <a:lnTo>
                    <a:pt x="116775" y="95294"/>
                  </a:lnTo>
                  <a:lnTo>
                    <a:pt x="115417" y="97647"/>
                  </a:lnTo>
                  <a:lnTo>
                    <a:pt x="114568" y="98823"/>
                  </a:lnTo>
                  <a:lnTo>
                    <a:pt x="113550" y="100000"/>
                  </a:lnTo>
                  <a:lnTo>
                    <a:pt x="112871" y="100000"/>
                  </a:lnTo>
                  <a:lnTo>
                    <a:pt x="112192" y="101764"/>
                  </a:lnTo>
                  <a:lnTo>
                    <a:pt x="111513" y="102941"/>
                  </a:lnTo>
                  <a:lnTo>
                    <a:pt x="110664" y="105294"/>
                  </a:lnTo>
                  <a:lnTo>
                    <a:pt x="109646" y="107647"/>
                  </a:lnTo>
                  <a:lnTo>
                    <a:pt x="108288" y="111176"/>
                  </a:lnTo>
                  <a:lnTo>
                    <a:pt x="107779" y="112941"/>
                  </a:lnTo>
                  <a:lnTo>
                    <a:pt x="106760" y="115294"/>
                  </a:lnTo>
                  <a:lnTo>
                    <a:pt x="105742" y="117647"/>
                  </a:lnTo>
                  <a:lnTo>
                    <a:pt x="104554" y="118823"/>
                  </a:lnTo>
                  <a:lnTo>
                    <a:pt x="103536" y="120000"/>
                  </a:lnTo>
                  <a:lnTo>
                    <a:pt x="102517" y="118823"/>
                  </a:lnTo>
                  <a:lnTo>
                    <a:pt x="101838" y="117647"/>
                  </a:lnTo>
                  <a:lnTo>
                    <a:pt x="101329" y="116470"/>
                  </a:lnTo>
                  <a:lnTo>
                    <a:pt x="100650" y="116470"/>
                  </a:lnTo>
                  <a:lnTo>
                    <a:pt x="99971" y="115294"/>
                  </a:lnTo>
                  <a:lnTo>
                    <a:pt x="99292" y="114117"/>
                  </a:lnTo>
                  <a:lnTo>
                    <a:pt x="98613" y="112941"/>
                  </a:lnTo>
                  <a:lnTo>
                    <a:pt x="97765" y="112941"/>
                  </a:lnTo>
                  <a:lnTo>
                    <a:pt x="96407" y="111764"/>
                  </a:lnTo>
                  <a:lnTo>
                    <a:pt x="95388" y="111176"/>
                  </a:lnTo>
                  <a:lnTo>
                    <a:pt x="94540" y="111176"/>
                  </a:lnTo>
                  <a:lnTo>
                    <a:pt x="93521" y="110000"/>
                  </a:lnTo>
                  <a:lnTo>
                    <a:pt x="92503" y="108823"/>
                  </a:lnTo>
                  <a:lnTo>
                    <a:pt x="91654" y="108823"/>
                  </a:lnTo>
                  <a:lnTo>
                    <a:pt x="90636" y="107647"/>
                  </a:lnTo>
                  <a:lnTo>
                    <a:pt x="89618" y="107647"/>
                  </a:lnTo>
                  <a:lnTo>
                    <a:pt x="88769" y="106470"/>
                  </a:lnTo>
                  <a:lnTo>
                    <a:pt x="87751" y="106470"/>
                  </a:lnTo>
                  <a:lnTo>
                    <a:pt x="86732" y="105294"/>
                  </a:lnTo>
                  <a:lnTo>
                    <a:pt x="85714" y="104117"/>
                  </a:lnTo>
                  <a:lnTo>
                    <a:pt x="84865" y="102941"/>
                  </a:lnTo>
                  <a:lnTo>
                    <a:pt x="83847" y="102941"/>
                  </a:lnTo>
                  <a:lnTo>
                    <a:pt x="82828" y="101764"/>
                  </a:lnTo>
                  <a:lnTo>
                    <a:pt x="81980" y="100588"/>
                  </a:lnTo>
                  <a:lnTo>
                    <a:pt x="80961" y="100000"/>
                  </a:lnTo>
                  <a:lnTo>
                    <a:pt x="79603" y="98823"/>
                  </a:lnTo>
                  <a:lnTo>
                    <a:pt x="79094" y="97647"/>
                  </a:lnTo>
                  <a:lnTo>
                    <a:pt x="78076" y="96470"/>
                  </a:lnTo>
                  <a:lnTo>
                    <a:pt x="77057" y="95294"/>
                  </a:lnTo>
                  <a:lnTo>
                    <a:pt x="76039" y="94117"/>
                  </a:lnTo>
                  <a:lnTo>
                    <a:pt x="75530" y="94117"/>
                  </a:lnTo>
                  <a:lnTo>
                    <a:pt x="74512" y="92941"/>
                  </a:lnTo>
                  <a:lnTo>
                    <a:pt x="73493" y="91764"/>
                  </a:lnTo>
                  <a:lnTo>
                    <a:pt x="72814" y="90588"/>
                  </a:lnTo>
                  <a:lnTo>
                    <a:pt x="71966" y="89411"/>
                  </a:lnTo>
                  <a:lnTo>
                    <a:pt x="71287" y="89411"/>
                  </a:lnTo>
                  <a:lnTo>
                    <a:pt x="70268" y="87647"/>
                  </a:lnTo>
                  <a:lnTo>
                    <a:pt x="69420" y="86470"/>
                  </a:lnTo>
                  <a:lnTo>
                    <a:pt x="68401" y="85294"/>
                  </a:lnTo>
                  <a:lnTo>
                    <a:pt x="67722" y="84117"/>
                  </a:lnTo>
                  <a:lnTo>
                    <a:pt x="66704" y="82941"/>
                  </a:lnTo>
                  <a:lnTo>
                    <a:pt x="66195" y="81764"/>
                  </a:lnTo>
                  <a:lnTo>
                    <a:pt x="65516" y="79411"/>
                  </a:lnTo>
                  <a:lnTo>
                    <a:pt x="64837" y="78235"/>
                  </a:lnTo>
                  <a:lnTo>
                    <a:pt x="63479" y="76470"/>
                  </a:lnTo>
                  <a:lnTo>
                    <a:pt x="62630" y="74117"/>
                  </a:lnTo>
                  <a:lnTo>
                    <a:pt x="61951" y="72941"/>
                  </a:lnTo>
                  <a:lnTo>
                    <a:pt x="61272" y="71764"/>
                  </a:lnTo>
                  <a:lnTo>
                    <a:pt x="60594" y="70588"/>
                  </a:lnTo>
                  <a:lnTo>
                    <a:pt x="59915" y="70588"/>
                  </a:lnTo>
                  <a:lnTo>
                    <a:pt x="59405" y="69411"/>
                  </a:lnTo>
                  <a:lnTo>
                    <a:pt x="58727" y="69411"/>
                  </a:lnTo>
                  <a:lnTo>
                    <a:pt x="58048" y="69411"/>
                  </a:lnTo>
                  <a:lnTo>
                    <a:pt x="57369" y="70588"/>
                  </a:lnTo>
                  <a:lnTo>
                    <a:pt x="56181" y="70588"/>
                  </a:lnTo>
                  <a:lnTo>
                    <a:pt x="54823" y="70588"/>
                  </a:lnTo>
                  <a:lnTo>
                    <a:pt x="53804" y="71764"/>
                  </a:lnTo>
                  <a:lnTo>
                    <a:pt x="52956" y="72941"/>
                  </a:lnTo>
                  <a:lnTo>
                    <a:pt x="51937" y="74117"/>
                  </a:lnTo>
                  <a:lnTo>
                    <a:pt x="50579" y="75294"/>
                  </a:lnTo>
                  <a:lnTo>
                    <a:pt x="49731" y="77058"/>
                  </a:lnTo>
                  <a:lnTo>
                    <a:pt x="49052" y="78235"/>
                  </a:lnTo>
                  <a:lnTo>
                    <a:pt x="47694" y="78235"/>
                  </a:lnTo>
                  <a:lnTo>
                    <a:pt x="46845" y="79411"/>
                  </a:lnTo>
                  <a:lnTo>
                    <a:pt x="46166" y="81764"/>
                  </a:lnTo>
                  <a:lnTo>
                    <a:pt x="45148" y="82941"/>
                  </a:lnTo>
                  <a:lnTo>
                    <a:pt x="43790" y="82941"/>
                  </a:lnTo>
                  <a:lnTo>
                    <a:pt x="42942" y="85294"/>
                  </a:lnTo>
                  <a:lnTo>
                    <a:pt x="41923" y="86470"/>
                  </a:lnTo>
                  <a:lnTo>
                    <a:pt x="40905" y="87647"/>
                  </a:lnTo>
                  <a:lnTo>
                    <a:pt x="40056" y="87647"/>
                  </a:lnTo>
                  <a:lnTo>
                    <a:pt x="39377" y="87647"/>
                  </a:lnTo>
                  <a:lnTo>
                    <a:pt x="38698" y="88235"/>
                  </a:lnTo>
                  <a:lnTo>
                    <a:pt x="38019" y="89411"/>
                  </a:lnTo>
                  <a:lnTo>
                    <a:pt x="36831" y="90588"/>
                  </a:lnTo>
                  <a:lnTo>
                    <a:pt x="35473" y="91764"/>
                  </a:lnTo>
                  <a:lnTo>
                    <a:pt x="34794" y="92941"/>
                  </a:lnTo>
                  <a:lnTo>
                    <a:pt x="34115" y="92941"/>
                  </a:lnTo>
                  <a:lnTo>
                    <a:pt x="33946" y="92941"/>
                  </a:lnTo>
                  <a:lnTo>
                    <a:pt x="33267" y="94117"/>
                  </a:lnTo>
                  <a:lnTo>
                    <a:pt x="32588" y="94117"/>
                  </a:lnTo>
                  <a:lnTo>
                    <a:pt x="31909" y="95294"/>
                  </a:lnTo>
                  <a:lnTo>
                    <a:pt x="31230" y="95294"/>
                  </a:lnTo>
                  <a:lnTo>
                    <a:pt x="30381" y="95294"/>
                  </a:lnTo>
                  <a:lnTo>
                    <a:pt x="29363" y="95294"/>
                  </a:lnTo>
                  <a:lnTo>
                    <a:pt x="28345" y="95294"/>
                  </a:lnTo>
                  <a:lnTo>
                    <a:pt x="27496" y="95294"/>
                  </a:lnTo>
                  <a:lnTo>
                    <a:pt x="26478" y="96470"/>
                  </a:lnTo>
                  <a:lnTo>
                    <a:pt x="25459" y="96470"/>
                  </a:lnTo>
                  <a:lnTo>
                    <a:pt x="24441" y="96470"/>
                  </a:lnTo>
                  <a:lnTo>
                    <a:pt x="23932" y="96470"/>
                  </a:lnTo>
                  <a:lnTo>
                    <a:pt x="22913" y="97647"/>
                  </a:lnTo>
                  <a:lnTo>
                    <a:pt x="21895" y="97647"/>
                  </a:lnTo>
                  <a:lnTo>
                    <a:pt x="21216" y="97647"/>
                  </a:lnTo>
                  <a:lnTo>
                    <a:pt x="20367" y="98823"/>
                  </a:lnTo>
                  <a:lnTo>
                    <a:pt x="19688" y="100000"/>
                  </a:lnTo>
                  <a:lnTo>
                    <a:pt x="18670" y="100000"/>
                  </a:lnTo>
                  <a:lnTo>
                    <a:pt x="17652" y="101764"/>
                  </a:lnTo>
                  <a:lnTo>
                    <a:pt x="17142" y="102941"/>
                  </a:lnTo>
                  <a:lnTo>
                    <a:pt x="16124" y="105294"/>
                  </a:lnTo>
                  <a:lnTo>
                    <a:pt x="15106" y="106470"/>
                  </a:lnTo>
                  <a:lnTo>
                    <a:pt x="14257" y="108823"/>
                  </a:lnTo>
                  <a:lnTo>
                    <a:pt x="13239" y="110000"/>
                  </a:lnTo>
                  <a:lnTo>
                    <a:pt x="12220" y="111176"/>
                  </a:lnTo>
                  <a:lnTo>
                    <a:pt x="11202" y="111764"/>
                  </a:lnTo>
                  <a:lnTo>
                    <a:pt x="10353" y="112941"/>
                  </a:lnTo>
                  <a:lnTo>
                    <a:pt x="9335" y="114117"/>
                  </a:lnTo>
                  <a:lnTo>
                    <a:pt x="8656" y="114117"/>
                  </a:lnTo>
                  <a:lnTo>
                    <a:pt x="7807" y="115294"/>
                  </a:lnTo>
                  <a:lnTo>
                    <a:pt x="6789" y="115294"/>
                  </a:lnTo>
                  <a:lnTo>
                    <a:pt x="5770" y="115294"/>
                  </a:lnTo>
                  <a:lnTo>
                    <a:pt x="4752" y="115294"/>
                  </a:lnTo>
                  <a:lnTo>
                    <a:pt x="3903" y="115294"/>
                  </a:lnTo>
                  <a:lnTo>
                    <a:pt x="2885" y="116470"/>
                  </a:lnTo>
                  <a:lnTo>
                    <a:pt x="1867" y="116470"/>
                  </a:lnTo>
                  <a:lnTo>
                    <a:pt x="1018" y="116470"/>
                  </a:lnTo>
                  <a:lnTo>
                    <a:pt x="339" y="116470"/>
                  </a:lnTo>
                  <a:lnTo>
                    <a:pt x="0" y="115294"/>
                  </a:lnTo>
                  <a:lnTo>
                    <a:pt x="339" y="112941"/>
                  </a:lnTo>
                  <a:lnTo>
                    <a:pt x="1018" y="112941"/>
                  </a:lnTo>
                  <a:lnTo>
                    <a:pt x="1018" y="1129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9" name="Google Shape;319;p34"/>
            <p:cNvSpPr/>
            <p:nvPr/>
          </p:nvSpPr>
          <p:spPr>
            <a:xfrm>
              <a:off x="4476" y="3635"/>
              <a:ext cx="110" cy="65"/>
            </a:xfrm>
            <a:custGeom>
              <a:rect b="b" l="l" r="r" t="t"/>
              <a:pathLst>
                <a:path extrusionOk="0" h="120000" w="120000">
                  <a:moveTo>
                    <a:pt x="25871" y="9160"/>
                  </a:moveTo>
                  <a:lnTo>
                    <a:pt x="22568" y="10076"/>
                  </a:lnTo>
                  <a:lnTo>
                    <a:pt x="21467" y="13740"/>
                  </a:lnTo>
                  <a:lnTo>
                    <a:pt x="18715" y="17404"/>
                  </a:lnTo>
                  <a:lnTo>
                    <a:pt x="17614" y="21068"/>
                  </a:lnTo>
                  <a:lnTo>
                    <a:pt x="14311" y="24732"/>
                  </a:lnTo>
                  <a:lnTo>
                    <a:pt x="12110" y="27480"/>
                  </a:lnTo>
                  <a:lnTo>
                    <a:pt x="10458" y="32977"/>
                  </a:lnTo>
                  <a:lnTo>
                    <a:pt x="9357" y="36641"/>
                  </a:lnTo>
                  <a:lnTo>
                    <a:pt x="6055" y="42137"/>
                  </a:lnTo>
                  <a:lnTo>
                    <a:pt x="4954" y="48549"/>
                  </a:lnTo>
                  <a:lnTo>
                    <a:pt x="3853" y="52213"/>
                  </a:lnTo>
                  <a:lnTo>
                    <a:pt x="4954" y="54045"/>
                  </a:lnTo>
                  <a:lnTo>
                    <a:pt x="6055" y="57709"/>
                  </a:lnTo>
                  <a:lnTo>
                    <a:pt x="8256" y="59541"/>
                  </a:lnTo>
                  <a:lnTo>
                    <a:pt x="12110" y="59541"/>
                  </a:lnTo>
                  <a:lnTo>
                    <a:pt x="15412" y="59541"/>
                  </a:lnTo>
                  <a:lnTo>
                    <a:pt x="18715" y="57709"/>
                  </a:lnTo>
                  <a:lnTo>
                    <a:pt x="22568" y="57709"/>
                  </a:lnTo>
                  <a:lnTo>
                    <a:pt x="25871" y="61374"/>
                  </a:lnTo>
                  <a:lnTo>
                    <a:pt x="29174" y="64122"/>
                  </a:lnTo>
                  <a:lnTo>
                    <a:pt x="31376" y="67786"/>
                  </a:lnTo>
                  <a:lnTo>
                    <a:pt x="34128" y="73282"/>
                  </a:lnTo>
                  <a:lnTo>
                    <a:pt x="37431" y="76946"/>
                  </a:lnTo>
                  <a:lnTo>
                    <a:pt x="40733" y="79694"/>
                  </a:lnTo>
                  <a:lnTo>
                    <a:pt x="43486" y="81526"/>
                  </a:lnTo>
                  <a:lnTo>
                    <a:pt x="46788" y="83358"/>
                  </a:lnTo>
                  <a:lnTo>
                    <a:pt x="50091" y="85190"/>
                  </a:lnTo>
                  <a:lnTo>
                    <a:pt x="53944" y="87022"/>
                  </a:lnTo>
                  <a:lnTo>
                    <a:pt x="57247" y="90687"/>
                  </a:lnTo>
                  <a:lnTo>
                    <a:pt x="60550" y="92519"/>
                  </a:lnTo>
                  <a:lnTo>
                    <a:pt x="64403" y="96183"/>
                  </a:lnTo>
                  <a:lnTo>
                    <a:pt x="68807" y="98931"/>
                  </a:lnTo>
                  <a:lnTo>
                    <a:pt x="73211" y="100763"/>
                  </a:lnTo>
                  <a:lnTo>
                    <a:pt x="75963" y="104427"/>
                  </a:lnTo>
                  <a:lnTo>
                    <a:pt x="80366" y="104427"/>
                  </a:lnTo>
                  <a:lnTo>
                    <a:pt x="84220" y="106259"/>
                  </a:lnTo>
                  <a:lnTo>
                    <a:pt x="86422" y="106259"/>
                  </a:lnTo>
                  <a:lnTo>
                    <a:pt x="88623" y="106259"/>
                  </a:lnTo>
                  <a:lnTo>
                    <a:pt x="90825" y="104427"/>
                  </a:lnTo>
                  <a:lnTo>
                    <a:pt x="94128" y="104427"/>
                  </a:lnTo>
                  <a:lnTo>
                    <a:pt x="95779" y="102595"/>
                  </a:lnTo>
                  <a:lnTo>
                    <a:pt x="99082" y="102595"/>
                  </a:lnTo>
                  <a:lnTo>
                    <a:pt x="102385" y="100763"/>
                  </a:lnTo>
                  <a:lnTo>
                    <a:pt x="104587" y="100763"/>
                  </a:lnTo>
                  <a:lnTo>
                    <a:pt x="106238" y="98931"/>
                  </a:lnTo>
                  <a:lnTo>
                    <a:pt x="109541" y="97099"/>
                  </a:lnTo>
                  <a:lnTo>
                    <a:pt x="111743" y="94351"/>
                  </a:lnTo>
                  <a:lnTo>
                    <a:pt x="113944" y="92519"/>
                  </a:lnTo>
                  <a:lnTo>
                    <a:pt x="113944" y="90687"/>
                  </a:lnTo>
                  <a:lnTo>
                    <a:pt x="111743" y="90687"/>
                  </a:lnTo>
                  <a:lnTo>
                    <a:pt x="108440" y="90687"/>
                  </a:lnTo>
                  <a:lnTo>
                    <a:pt x="106238" y="92519"/>
                  </a:lnTo>
                  <a:lnTo>
                    <a:pt x="102385" y="85190"/>
                  </a:lnTo>
                  <a:lnTo>
                    <a:pt x="100183" y="79694"/>
                  </a:lnTo>
                  <a:lnTo>
                    <a:pt x="95779" y="75114"/>
                  </a:lnTo>
                  <a:lnTo>
                    <a:pt x="94128" y="71450"/>
                  </a:lnTo>
                  <a:lnTo>
                    <a:pt x="90825" y="65954"/>
                  </a:lnTo>
                  <a:lnTo>
                    <a:pt x="88623" y="64122"/>
                  </a:lnTo>
                  <a:lnTo>
                    <a:pt x="85321" y="62290"/>
                  </a:lnTo>
                  <a:lnTo>
                    <a:pt x="83669" y="61374"/>
                  </a:lnTo>
                  <a:lnTo>
                    <a:pt x="81467" y="59541"/>
                  </a:lnTo>
                  <a:lnTo>
                    <a:pt x="78165" y="57709"/>
                  </a:lnTo>
                  <a:lnTo>
                    <a:pt x="75963" y="55877"/>
                  </a:lnTo>
                  <a:lnTo>
                    <a:pt x="73211" y="54045"/>
                  </a:lnTo>
                  <a:lnTo>
                    <a:pt x="71009" y="48549"/>
                  </a:lnTo>
                  <a:lnTo>
                    <a:pt x="72110" y="44885"/>
                  </a:lnTo>
                  <a:lnTo>
                    <a:pt x="73211" y="42137"/>
                  </a:lnTo>
                  <a:lnTo>
                    <a:pt x="75963" y="42137"/>
                  </a:lnTo>
                  <a:lnTo>
                    <a:pt x="78165" y="44885"/>
                  </a:lnTo>
                  <a:lnTo>
                    <a:pt x="81467" y="46717"/>
                  </a:lnTo>
                  <a:lnTo>
                    <a:pt x="83669" y="48549"/>
                  </a:lnTo>
                  <a:lnTo>
                    <a:pt x="86422" y="50381"/>
                  </a:lnTo>
                  <a:lnTo>
                    <a:pt x="89724" y="52213"/>
                  </a:lnTo>
                  <a:lnTo>
                    <a:pt x="91926" y="54045"/>
                  </a:lnTo>
                  <a:lnTo>
                    <a:pt x="94678" y="55877"/>
                  </a:lnTo>
                  <a:lnTo>
                    <a:pt x="97981" y="59541"/>
                  </a:lnTo>
                  <a:lnTo>
                    <a:pt x="101284" y="64122"/>
                  </a:lnTo>
                  <a:lnTo>
                    <a:pt x="105137" y="71450"/>
                  </a:lnTo>
                  <a:lnTo>
                    <a:pt x="108440" y="75114"/>
                  </a:lnTo>
                  <a:lnTo>
                    <a:pt x="111743" y="81526"/>
                  </a:lnTo>
                  <a:lnTo>
                    <a:pt x="112844" y="81526"/>
                  </a:lnTo>
                  <a:lnTo>
                    <a:pt x="115045" y="85190"/>
                  </a:lnTo>
                  <a:lnTo>
                    <a:pt x="115596" y="87022"/>
                  </a:lnTo>
                  <a:lnTo>
                    <a:pt x="117798" y="90687"/>
                  </a:lnTo>
                  <a:lnTo>
                    <a:pt x="120000" y="94351"/>
                  </a:lnTo>
                  <a:lnTo>
                    <a:pt x="118899" y="100763"/>
                  </a:lnTo>
                  <a:lnTo>
                    <a:pt x="116697" y="104427"/>
                  </a:lnTo>
                  <a:lnTo>
                    <a:pt x="113944" y="106259"/>
                  </a:lnTo>
                  <a:lnTo>
                    <a:pt x="110642" y="109923"/>
                  </a:lnTo>
                  <a:lnTo>
                    <a:pt x="108440" y="111755"/>
                  </a:lnTo>
                  <a:lnTo>
                    <a:pt x="105137" y="113587"/>
                  </a:lnTo>
                  <a:lnTo>
                    <a:pt x="102385" y="114503"/>
                  </a:lnTo>
                  <a:lnTo>
                    <a:pt x="99082" y="116335"/>
                  </a:lnTo>
                  <a:lnTo>
                    <a:pt x="94678" y="118167"/>
                  </a:lnTo>
                  <a:lnTo>
                    <a:pt x="91926" y="118167"/>
                  </a:lnTo>
                  <a:lnTo>
                    <a:pt x="89724" y="118167"/>
                  </a:lnTo>
                  <a:lnTo>
                    <a:pt x="87522" y="118167"/>
                  </a:lnTo>
                  <a:lnTo>
                    <a:pt x="85321" y="120000"/>
                  </a:lnTo>
                  <a:lnTo>
                    <a:pt x="82568" y="118167"/>
                  </a:lnTo>
                  <a:lnTo>
                    <a:pt x="80366" y="118167"/>
                  </a:lnTo>
                  <a:lnTo>
                    <a:pt x="78165" y="118167"/>
                  </a:lnTo>
                  <a:lnTo>
                    <a:pt x="75963" y="116335"/>
                  </a:lnTo>
                  <a:lnTo>
                    <a:pt x="73761" y="116335"/>
                  </a:lnTo>
                  <a:lnTo>
                    <a:pt x="72110" y="114503"/>
                  </a:lnTo>
                  <a:lnTo>
                    <a:pt x="69908" y="113587"/>
                  </a:lnTo>
                  <a:lnTo>
                    <a:pt x="67706" y="111755"/>
                  </a:lnTo>
                  <a:lnTo>
                    <a:pt x="65504" y="109923"/>
                  </a:lnTo>
                  <a:lnTo>
                    <a:pt x="62752" y="108091"/>
                  </a:lnTo>
                  <a:lnTo>
                    <a:pt x="60550" y="106259"/>
                  </a:lnTo>
                  <a:lnTo>
                    <a:pt x="58348" y="104427"/>
                  </a:lnTo>
                  <a:lnTo>
                    <a:pt x="53944" y="100763"/>
                  </a:lnTo>
                  <a:lnTo>
                    <a:pt x="50091" y="98931"/>
                  </a:lnTo>
                  <a:lnTo>
                    <a:pt x="46788" y="97099"/>
                  </a:lnTo>
                  <a:lnTo>
                    <a:pt x="43486" y="94351"/>
                  </a:lnTo>
                  <a:lnTo>
                    <a:pt x="40733" y="92519"/>
                  </a:lnTo>
                  <a:lnTo>
                    <a:pt x="37431" y="90687"/>
                  </a:lnTo>
                  <a:lnTo>
                    <a:pt x="34128" y="85190"/>
                  </a:lnTo>
                  <a:lnTo>
                    <a:pt x="31376" y="81526"/>
                  </a:lnTo>
                  <a:lnTo>
                    <a:pt x="28073" y="78778"/>
                  </a:lnTo>
                  <a:lnTo>
                    <a:pt x="25871" y="73282"/>
                  </a:lnTo>
                  <a:lnTo>
                    <a:pt x="23669" y="69618"/>
                  </a:lnTo>
                  <a:lnTo>
                    <a:pt x="21467" y="67786"/>
                  </a:lnTo>
                  <a:lnTo>
                    <a:pt x="17614" y="65954"/>
                  </a:lnTo>
                  <a:lnTo>
                    <a:pt x="13211" y="67786"/>
                  </a:lnTo>
                  <a:lnTo>
                    <a:pt x="10458" y="67786"/>
                  </a:lnTo>
                  <a:lnTo>
                    <a:pt x="7155" y="65954"/>
                  </a:lnTo>
                  <a:lnTo>
                    <a:pt x="3853" y="64122"/>
                  </a:lnTo>
                  <a:lnTo>
                    <a:pt x="1651" y="61374"/>
                  </a:lnTo>
                  <a:lnTo>
                    <a:pt x="550" y="57709"/>
                  </a:lnTo>
                  <a:lnTo>
                    <a:pt x="550" y="54045"/>
                  </a:lnTo>
                  <a:lnTo>
                    <a:pt x="0" y="48549"/>
                  </a:lnTo>
                  <a:lnTo>
                    <a:pt x="550" y="44885"/>
                  </a:lnTo>
                  <a:lnTo>
                    <a:pt x="1651" y="42137"/>
                  </a:lnTo>
                  <a:lnTo>
                    <a:pt x="2752" y="36641"/>
                  </a:lnTo>
                  <a:lnTo>
                    <a:pt x="3853" y="31145"/>
                  </a:lnTo>
                  <a:lnTo>
                    <a:pt x="6055" y="27480"/>
                  </a:lnTo>
                  <a:lnTo>
                    <a:pt x="8256" y="22900"/>
                  </a:lnTo>
                  <a:lnTo>
                    <a:pt x="11009" y="19236"/>
                  </a:lnTo>
                  <a:lnTo>
                    <a:pt x="13211" y="13740"/>
                  </a:lnTo>
                  <a:lnTo>
                    <a:pt x="15412" y="9160"/>
                  </a:lnTo>
                  <a:lnTo>
                    <a:pt x="17614" y="5496"/>
                  </a:lnTo>
                  <a:lnTo>
                    <a:pt x="19816" y="1832"/>
                  </a:lnTo>
                  <a:lnTo>
                    <a:pt x="22568" y="0"/>
                  </a:lnTo>
                  <a:lnTo>
                    <a:pt x="24770" y="1832"/>
                  </a:lnTo>
                  <a:lnTo>
                    <a:pt x="25871" y="3664"/>
                  </a:lnTo>
                  <a:lnTo>
                    <a:pt x="25871" y="9160"/>
                  </a:lnTo>
                  <a:lnTo>
                    <a:pt x="25871" y="91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0" name="Google Shape;320;p34"/>
            <p:cNvSpPr/>
            <p:nvPr/>
          </p:nvSpPr>
          <p:spPr>
            <a:xfrm>
              <a:off x="4858" y="3396"/>
              <a:ext cx="139" cy="71"/>
            </a:xfrm>
            <a:custGeom>
              <a:rect b="b" l="l" r="r" t="t"/>
              <a:pathLst>
                <a:path extrusionOk="0" h="120000" w="120000">
                  <a:moveTo>
                    <a:pt x="4316" y="76363"/>
                  </a:moveTo>
                  <a:lnTo>
                    <a:pt x="6906" y="79720"/>
                  </a:lnTo>
                  <a:lnTo>
                    <a:pt x="9928" y="83076"/>
                  </a:lnTo>
                  <a:lnTo>
                    <a:pt x="12517" y="86433"/>
                  </a:lnTo>
                  <a:lnTo>
                    <a:pt x="15107" y="90629"/>
                  </a:lnTo>
                  <a:lnTo>
                    <a:pt x="16402" y="93986"/>
                  </a:lnTo>
                  <a:lnTo>
                    <a:pt x="18992" y="97342"/>
                  </a:lnTo>
                  <a:lnTo>
                    <a:pt x="21582" y="102377"/>
                  </a:lnTo>
                  <a:lnTo>
                    <a:pt x="24604" y="104895"/>
                  </a:lnTo>
                  <a:lnTo>
                    <a:pt x="25467" y="102377"/>
                  </a:lnTo>
                  <a:lnTo>
                    <a:pt x="28057" y="100699"/>
                  </a:lnTo>
                  <a:lnTo>
                    <a:pt x="28920" y="99020"/>
                  </a:lnTo>
                  <a:lnTo>
                    <a:pt x="31510" y="97342"/>
                  </a:lnTo>
                  <a:lnTo>
                    <a:pt x="32805" y="95664"/>
                  </a:lnTo>
                  <a:lnTo>
                    <a:pt x="34532" y="93986"/>
                  </a:lnTo>
                  <a:lnTo>
                    <a:pt x="36258" y="92307"/>
                  </a:lnTo>
                  <a:lnTo>
                    <a:pt x="38848" y="92307"/>
                  </a:lnTo>
                  <a:lnTo>
                    <a:pt x="40575" y="90629"/>
                  </a:lnTo>
                  <a:lnTo>
                    <a:pt x="41870" y="90629"/>
                  </a:lnTo>
                  <a:lnTo>
                    <a:pt x="43597" y="88951"/>
                  </a:lnTo>
                  <a:lnTo>
                    <a:pt x="46187" y="88951"/>
                  </a:lnTo>
                  <a:lnTo>
                    <a:pt x="47913" y="88111"/>
                  </a:lnTo>
                  <a:lnTo>
                    <a:pt x="50071" y="88111"/>
                  </a:lnTo>
                  <a:lnTo>
                    <a:pt x="51798" y="86433"/>
                  </a:lnTo>
                  <a:lnTo>
                    <a:pt x="54388" y="86433"/>
                  </a:lnTo>
                  <a:lnTo>
                    <a:pt x="56978" y="83076"/>
                  </a:lnTo>
                  <a:lnTo>
                    <a:pt x="59136" y="81398"/>
                  </a:lnTo>
                  <a:lnTo>
                    <a:pt x="61726" y="79720"/>
                  </a:lnTo>
                  <a:lnTo>
                    <a:pt x="63453" y="78041"/>
                  </a:lnTo>
                  <a:lnTo>
                    <a:pt x="65611" y="76363"/>
                  </a:lnTo>
                  <a:lnTo>
                    <a:pt x="68201" y="74685"/>
                  </a:lnTo>
                  <a:lnTo>
                    <a:pt x="69928" y="73006"/>
                  </a:lnTo>
                  <a:lnTo>
                    <a:pt x="72517" y="72167"/>
                  </a:lnTo>
                  <a:lnTo>
                    <a:pt x="73812" y="70489"/>
                  </a:lnTo>
                  <a:lnTo>
                    <a:pt x="75539" y="68811"/>
                  </a:lnTo>
                  <a:lnTo>
                    <a:pt x="78129" y="67132"/>
                  </a:lnTo>
                  <a:lnTo>
                    <a:pt x="80719" y="65454"/>
                  </a:lnTo>
                  <a:lnTo>
                    <a:pt x="82014" y="63776"/>
                  </a:lnTo>
                  <a:lnTo>
                    <a:pt x="84604" y="62097"/>
                  </a:lnTo>
                  <a:lnTo>
                    <a:pt x="87194" y="60419"/>
                  </a:lnTo>
                  <a:lnTo>
                    <a:pt x="89784" y="60419"/>
                  </a:lnTo>
                  <a:lnTo>
                    <a:pt x="91079" y="58741"/>
                  </a:lnTo>
                  <a:lnTo>
                    <a:pt x="92805" y="57062"/>
                  </a:lnTo>
                  <a:lnTo>
                    <a:pt x="95395" y="56223"/>
                  </a:lnTo>
                  <a:lnTo>
                    <a:pt x="97122" y="56223"/>
                  </a:lnTo>
                  <a:lnTo>
                    <a:pt x="98848" y="54545"/>
                  </a:lnTo>
                  <a:lnTo>
                    <a:pt x="100143" y="54545"/>
                  </a:lnTo>
                  <a:lnTo>
                    <a:pt x="101870" y="52867"/>
                  </a:lnTo>
                  <a:lnTo>
                    <a:pt x="103597" y="51188"/>
                  </a:lnTo>
                  <a:lnTo>
                    <a:pt x="106187" y="49510"/>
                  </a:lnTo>
                  <a:lnTo>
                    <a:pt x="108345" y="46153"/>
                  </a:lnTo>
                  <a:lnTo>
                    <a:pt x="110935" y="41118"/>
                  </a:lnTo>
                  <a:lnTo>
                    <a:pt x="111798" y="36923"/>
                  </a:lnTo>
                  <a:lnTo>
                    <a:pt x="110935" y="31888"/>
                  </a:lnTo>
                  <a:lnTo>
                    <a:pt x="109208" y="30209"/>
                  </a:lnTo>
                  <a:lnTo>
                    <a:pt x="108345" y="28531"/>
                  </a:lnTo>
                  <a:lnTo>
                    <a:pt x="107050" y="26853"/>
                  </a:lnTo>
                  <a:lnTo>
                    <a:pt x="105323" y="23496"/>
                  </a:lnTo>
                  <a:lnTo>
                    <a:pt x="103597" y="22657"/>
                  </a:lnTo>
                  <a:lnTo>
                    <a:pt x="101870" y="20979"/>
                  </a:lnTo>
                  <a:lnTo>
                    <a:pt x="100143" y="20979"/>
                  </a:lnTo>
                  <a:lnTo>
                    <a:pt x="97985" y="19300"/>
                  </a:lnTo>
                  <a:lnTo>
                    <a:pt x="96258" y="19300"/>
                  </a:lnTo>
                  <a:lnTo>
                    <a:pt x="93669" y="19300"/>
                  </a:lnTo>
                  <a:lnTo>
                    <a:pt x="91942" y="19300"/>
                  </a:lnTo>
                  <a:lnTo>
                    <a:pt x="88057" y="17622"/>
                  </a:lnTo>
                  <a:lnTo>
                    <a:pt x="84604" y="15944"/>
                  </a:lnTo>
                  <a:lnTo>
                    <a:pt x="81582" y="14265"/>
                  </a:lnTo>
                  <a:lnTo>
                    <a:pt x="78129" y="14265"/>
                  </a:lnTo>
                  <a:lnTo>
                    <a:pt x="74676" y="14265"/>
                  </a:lnTo>
                  <a:lnTo>
                    <a:pt x="72517" y="14265"/>
                  </a:lnTo>
                  <a:lnTo>
                    <a:pt x="69064" y="14265"/>
                  </a:lnTo>
                  <a:lnTo>
                    <a:pt x="66474" y="15944"/>
                  </a:lnTo>
                  <a:lnTo>
                    <a:pt x="63453" y="15944"/>
                  </a:lnTo>
                  <a:lnTo>
                    <a:pt x="60863" y="17622"/>
                  </a:lnTo>
                  <a:lnTo>
                    <a:pt x="57410" y="17622"/>
                  </a:lnTo>
                  <a:lnTo>
                    <a:pt x="55251" y="19300"/>
                  </a:lnTo>
                  <a:lnTo>
                    <a:pt x="51798" y="20979"/>
                  </a:lnTo>
                  <a:lnTo>
                    <a:pt x="48776" y="20979"/>
                  </a:lnTo>
                  <a:lnTo>
                    <a:pt x="45323" y="22657"/>
                  </a:lnTo>
                  <a:lnTo>
                    <a:pt x="41870" y="23496"/>
                  </a:lnTo>
                  <a:lnTo>
                    <a:pt x="39712" y="23496"/>
                  </a:lnTo>
                  <a:lnTo>
                    <a:pt x="37985" y="19300"/>
                  </a:lnTo>
                  <a:lnTo>
                    <a:pt x="37985" y="14265"/>
                  </a:lnTo>
                  <a:lnTo>
                    <a:pt x="40575" y="10909"/>
                  </a:lnTo>
                  <a:lnTo>
                    <a:pt x="44460" y="9230"/>
                  </a:lnTo>
                  <a:lnTo>
                    <a:pt x="47913" y="7552"/>
                  </a:lnTo>
                  <a:lnTo>
                    <a:pt x="50935" y="6713"/>
                  </a:lnTo>
                  <a:lnTo>
                    <a:pt x="54388" y="6713"/>
                  </a:lnTo>
                  <a:lnTo>
                    <a:pt x="57410" y="5034"/>
                  </a:lnTo>
                  <a:lnTo>
                    <a:pt x="60863" y="3356"/>
                  </a:lnTo>
                  <a:lnTo>
                    <a:pt x="63453" y="1678"/>
                  </a:lnTo>
                  <a:lnTo>
                    <a:pt x="67338" y="1678"/>
                  </a:lnTo>
                  <a:lnTo>
                    <a:pt x="69928" y="1678"/>
                  </a:lnTo>
                  <a:lnTo>
                    <a:pt x="73381" y="0"/>
                  </a:lnTo>
                  <a:lnTo>
                    <a:pt x="75539" y="0"/>
                  </a:lnTo>
                  <a:lnTo>
                    <a:pt x="79856" y="1678"/>
                  </a:lnTo>
                  <a:lnTo>
                    <a:pt x="82014" y="1678"/>
                  </a:lnTo>
                  <a:lnTo>
                    <a:pt x="86330" y="1678"/>
                  </a:lnTo>
                  <a:lnTo>
                    <a:pt x="89784" y="3356"/>
                  </a:lnTo>
                  <a:lnTo>
                    <a:pt x="93669" y="5034"/>
                  </a:lnTo>
                  <a:lnTo>
                    <a:pt x="96258" y="5034"/>
                  </a:lnTo>
                  <a:lnTo>
                    <a:pt x="98848" y="6713"/>
                  </a:lnTo>
                  <a:lnTo>
                    <a:pt x="101007" y="6713"/>
                  </a:lnTo>
                  <a:lnTo>
                    <a:pt x="103597" y="6713"/>
                  </a:lnTo>
                  <a:lnTo>
                    <a:pt x="106187" y="7552"/>
                  </a:lnTo>
                  <a:lnTo>
                    <a:pt x="108345" y="9230"/>
                  </a:lnTo>
                  <a:lnTo>
                    <a:pt x="110935" y="12587"/>
                  </a:lnTo>
                  <a:lnTo>
                    <a:pt x="112661" y="15944"/>
                  </a:lnTo>
                  <a:lnTo>
                    <a:pt x="115251" y="20979"/>
                  </a:lnTo>
                  <a:lnTo>
                    <a:pt x="117410" y="25174"/>
                  </a:lnTo>
                  <a:lnTo>
                    <a:pt x="118273" y="26853"/>
                  </a:lnTo>
                  <a:lnTo>
                    <a:pt x="119136" y="30209"/>
                  </a:lnTo>
                  <a:lnTo>
                    <a:pt x="119136" y="33566"/>
                  </a:lnTo>
                  <a:lnTo>
                    <a:pt x="120000" y="36923"/>
                  </a:lnTo>
                  <a:lnTo>
                    <a:pt x="119136" y="41118"/>
                  </a:lnTo>
                  <a:lnTo>
                    <a:pt x="118273" y="44475"/>
                  </a:lnTo>
                  <a:lnTo>
                    <a:pt x="117410" y="47832"/>
                  </a:lnTo>
                  <a:lnTo>
                    <a:pt x="116546" y="52867"/>
                  </a:lnTo>
                  <a:lnTo>
                    <a:pt x="115251" y="54545"/>
                  </a:lnTo>
                  <a:lnTo>
                    <a:pt x="113525" y="57062"/>
                  </a:lnTo>
                  <a:lnTo>
                    <a:pt x="111798" y="60419"/>
                  </a:lnTo>
                  <a:lnTo>
                    <a:pt x="110071" y="62097"/>
                  </a:lnTo>
                  <a:lnTo>
                    <a:pt x="108345" y="65454"/>
                  </a:lnTo>
                  <a:lnTo>
                    <a:pt x="106187" y="67132"/>
                  </a:lnTo>
                  <a:lnTo>
                    <a:pt x="103597" y="68811"/>
                  </a:lnTo>
                  <a:lnTo>
                    <a:pt x="101870" y="70489"/>
                  </a:lnTo>
                  <a:lnTo>
                    <a:pt x="99280" y="72167"/>
                  </a:lnTo>
                  <a:lnTo>
                    <a:pt x="97985" y="73006"/>
                  </a:lnTo>
                  <a:lnTo>
                    <a:pt x="95395" y="74685"/>
                  </a:lnTo>
                  <a:lnTo>
                    <a:pt x="93669" y="78041"/>
                  </a:lnTo>
                  <a:lnTo>
                    <a:pt x="90647" y="78041"/>
                  </a:lnTo>
                  <a:lnTo>
                    <a:pt x="88057" y="79720"/>
                  </a:lnTo>
                  <a:lnTo>
                    <a:pt x="85467" y="81398"/>
                  </a:lnTo>
                  <a:lnTo>
                    <a:pt x="83741" y="83076"/>
                  </a:lnTo>
                  <a:lnTo>
                    <a:pt x="81582" y="84755"/>
                  </a:lnTo>
                  <a:lnTo>
                    <a:pt x="78992" y="86433"/>
                  </a:lnTo>
                  <a:lnTo>
                    <a:pt x="77266" y="86433"/>
                  </a:lnTo>
                  <a:lnTo>
                    <a:pt x="74676" y="88951"/>
                  </a:lnTo>
                  <a:lnTo>
                    <a:pt x="72517" y="88951"/>
                  </a:lnTo>
                  <a:lnTo>
                    <a:pt x="70791" y="90629"/>
                  </a:lnTo>
                  <a:lnTo>
                    <a:pt x="68201" y="92307"/>
                  </a:lnTo>
                  <a:lnTo>
                    <a:pt x="66474" y="93986"/>
                  </a:lnTo>
                  <a:lnTo>
                    <a:pt x="64316" y="95664"/>
                  </a:lnTo>
                  <a:lnTo>
                    <a:pt x="61726" y="97342"/>
                  </a:lnTo>
                  <a:lnTo>
                    <a:pt x="59136" y="99020"/>
                  </a:lnTo>
                  <a:lnTo>
                    <a:pt x="56978" y="100699"/>
                  </a:lnTo>
                  <a:lnTo>
                    <a:pt x="55251" y="100699"/>
                  </a:lnTo>
                  <a:lnTo>
                    <a:pt x="52661" y="102377"/>
                  </a:lnTo>
                  <a:lnTo>
                    <a:pt x="50071" y="102377"/>
                  </a:lnTo>
                  <a:lnTo>
                    <a:pt x="48776" y="104055"/>
                  </a:lnTo>
                  <a:lnTo>
                    <a:pt x="46187" y="104055"/>
                  </a:lnTo>
                  <a:lnTo>
                    <a:pt x="44460" y="104055"/>
                  </a:lnTo>
                  <a:lnTo>
                    <a:pt x="42733" y="104055"/>
                  </a:lnTo>
                  <a:lnTo>
                    <a:pt x="40575" y="104895"/>
                  </a:lnTo>
                  <a:lnTo>
                    <a:pt x="38848" y="104895"/>
                  </a:lnTo>
                  <a:lnTo>
                    <a:pt x="37122" y="104895"/>
                  </a:lnTo>
                  <a:lnTo>
                    <a:pt x="34532" y="106573"/>
                  </a:lnTo>
                  <a:lnTo>
                    <a:pt x="32805" y="108251"/>
                  </a:lnTo>
                  <a:lnTo>
                    <a:pt x="31510" y="109930"/>
                  </a:lnTo>
                  <a:lnTo>
                    <a:pt x="29784" y="111608"/>
                  </a:lnTo>
                  <a:lnTo>
                    <a:pt x="28057" y="114965"/>
                  </a:lnTo>
                  <a:lnTo>
                    <a:pt x="26330" y="118321"/>
                  </a:lnTo>
                  <a:lnTo>
                    <a:pt x="24604" y="120000"/>
                  </a:lnTo>
                  <a:lnTo>
                    <a:pt x="22446" y="120000"/>
                  </a:lnTo>
                  <a:lnTo>
                    <a:pt x="18992" y="113286"/>
                  </a:lnTo>
                  <a:lnTo>
                    <a:pt x="16402" y="108251"/>
                  </a:lnTo>
                  <a:lnTo>
                    <a:pt x="14244" y="104055"/>
                  </a:lnTo>
                  <a:lnTo>
                    <a:pt x="12517" y="100699"/>
                  </a:lnTo>
                  <a:lnTo>
                    <a:pt x="9928" y="95664"/>
                  </a:lnTo>
                  <a:lnTo>
                    <a:pt x="7769" y="92307"/>
                  </a:lnTo>
                  <a:lnTo>
                    <a:pt x="4316" y="88111"/>
                  </a:lnTo>
                  <a:lnTo>
                    <a:pt x="1726" y="84755"/>
                  </a:lnTo>
                  <a:lnTo>
                    <a:pt x="0" y="79720"/>
                  </a:lnTo>
                  <a:lnTo>
                    <a:pt x="863" y="76363"/>
                  </a:lnTo>
                  <a:lnTo>
                    <a:pt x="2589" y="74685"/>
                  </a:lnTo>
                  <a:lnTo>
                    <a:pt x="4316" y="76363"/>
                  </a:lnTo>
                  <a:lnTo>
                    <a:pt x="4316" y="7636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1" name="Google Shape;321;p34"/>
            <p:cNvSpPr/>
            <p:nvPr/>
          </p:nvSpPr>
          <p:spPr>
            <a:xfrm>
              <a:off x="4466" y="3091"/>
              <a:ext cx="54" cy="119"/>
            </a:xfrm>
            <a:custGeom>
              <a:rect b="b" l="l" r="r" t="t"/>
              <a:pathLst>
                <a:path extrusionOk="0" h="120000" w="120000">
                  <a:moveTo>
                    <a:pt x="5555" y="0"/>
                  </a:moveTo>
                  <a:lnTo>
                    <a:pt x="10000" y="1012"/>
                  </a:lnTo>
                  <a:lnTo>
                    <a:pt x="16666" y="2025"/>
                  </a:lnTo>
                  <a:lnTo>
                    <a:pt x="21111" y="3037"/>
                  </a:lnTo>
                  <a:lnTo>
                    <a:pt x="24444" y="4556"/>
                  </a:lnTo>
                  <a:lnTo>
                    <a:pt x="28888" y="6582"/>
                  </a:lnTo>
                  <a:lnTo>
                    <a:pt x="33333" y="7594"/>
                  </a:lnTo>
                  <a:lnTo>
                    <a:pt x="35555" y="8607"/>
                  </a:lnTo>
                  <a:lnTo>
                    <a:pt x="40000" y="10632"/>
                  </a:lnTo>
                  <a:lnTo>
                    <a:pt x="44444" y="12658"/>
                  </a:lnTo>
                  <a:lnTo>
                    <a:pt x="45555" y="14177"/>
                  </a:lnTo>
                  <a:lnTo>
                    <a:pt x="45555" y="15189"/>
                  </a:lnTo>
                  <a:lnTo>
                    <a:pt x="47777" y="17215"/>
                  </a:lnTo>
                  <a:lnTo>
                    <a:pt x="47777" y="18227"/>
                  </a:lnTo>
                  <a:lnTo>
                    <a:pt x="47777" y="20253"/>
                  </a:lnTo>
                  <a:lnTo>
                    <a:pt x="47777" y="22278"/>
                  </a:lnTo>
                  <a:lnTo>
                    <a:pt x="52222" y="23797"/>
                  </a:lnTo>
                  <a:lnTo>
                    <a:pt x="56666" y="26835"/>
                  </a:lnTo>
                  <a:lnTo>
                    <a:pt x="61111" y="29873"/>
                  </a:lnTo>
                  <a:lnTo>
                    <a:pt x="65555" y="32405"/>
                  </a:lnTo>
                  <a:lnTo>
                    <a:pt x="68888" y="34430"/>
                  </a:lnTo>
                  <a:lnTo>
                    <a:pt x="71111" y="36455"/>
                  </a:lnTo>
                  <a:lnTo>
                    <a:pt x="75555" y="38481"/>
                  </a:lnTo>
                  <a:lnTo>
                    <a:pt x="77777" y="39493"/>
                  </a:lnTo>
                  <a:lnTo>
                    <a:pt x="84444" y="40506"/>
                  </a:lnTo>
                  <a:lnTo>
                    <a:pt x="87777" y="41518"/>
                  </a:lnTo>
                  <a:lnTo>
                    <a:pt x="92222" y="41518"/>
                  </a:lnTo>
                  <a:lnTo>
                    <a:pt x="96666" y="42025"/>
                  </a:lnTo>
                  <a:lnTo>
                    <a:pt x="101111" y="43037"/>
                  </a:lnTo>
                  <a:lnTo>
                    <a:pt x="105555" y="45063"/>
                  </a:lnTo>
                  <a:lnTo>
                    <a:pt x="105555" y="48101"/>
                  </a:lnTo>
                  <a:lnTo>
                    <a:pt x="105555" y="51139"/>
                  </a:lnTo>
                  <a:lnTo>
                    <a:pt x="101111" y="54683"/>
                  </a:lnTo>
                  <a:lnTo>
                    <a:pt x="101111" y="56708"/>
                  </a:lnTo>
                  <a:lnTo>
                    <a:pt x="105555" y="60759"/>
                  </a:lnTo>
                  <a:lnTo>
                    <a:pt x="107777" y="62278"/>
                  </a:lnTo>
                  <a:lnTo>
                    <a:pt x="111111" y="65316"/>
                  </a:lnTo>
                  <a:lnTo>
                    <a:pt x="113333" y="68354"/>
                  </a:lnTo>
                  <a:lnTo>
                    <a:pt x="117777" y="71392"/>
                  </a:lnTo>
                  <a:lnTo>
                    <a:pt x="117777" y="73924"/>
                  </a:lnTo>
                  <a:lnTo>
                    <a:pt x="120000" y="75949"/>
                  </a:lnTo>
                  <a:lnTo>
                    <a:pt x="120000" y="80000"/>
                  </a:lnTo>
                  <a:lnTo>
                    <a:pt x="120000" y="82531"/>
                  </a:lnTo>
                  <a:lnTo>
                    <a:pt x="117777" y="86582"/>
                  </a:lnTo>
                  <a:lnTo>
                    <a:pt x="115555" y="89620"/>
                  </a:lnTo>
                  <a:lnTo>
                    <a:pt x="111111" y="91139"/>
                  </a:lnTo>
                  <a:lnTo>
                    <a:pt x="108888" y="94177"/>
                  </a:lnTo>
                  <a:lnTo>
                    <a:pt x="101111" y="97215"/>
                  </a:lnTo>
                  <a:lnTo>
                    <a:pt x="92222" y="100253"/>
                  </a:lnTo>
                  <a:lnTo>
                    <a:pt x="86666" y="101772"/>
                  </a:lnTo>
                  <a:lnTo>
                    <a:pt x="80000" y="104810"/>
                  </a:lnTo>
                  <a:lnTo>
                    <a:pt x="75555" y="107848"/>
                  </a:lnTo>
                  <a:lnTo>
                    <a:pt x="73333" y="110379"/>
                  </a:lnTo>
                  <a:lnTo>
                    <a:pt x="71111" y="113417"/>
                  </a:lnTo>
                  <a:lnTo>
                    <a:pt x="71111" y="117468"/>
                  </a:lnTo>
                  <a:lnTo>
                    <a:pt x="68888" y="119493"/>
                  </a:lnTo>
                  <a:lnTo>
                    <a:pt x="63333" y="120000"/>
                  </a:lnTo>
                  <a:lnTo>
                    <a:pt x="58888" y="119493"/>
                  </a:lnTo>
                  <a:lnTo>
                    <a:pt x="56666" y="117468"/>
                  </a:lnTo>
                  <a:lnTo>
                    <a:pt x="56666" y="114430"/>
                  </a:lnTo>
                  <a:lnTo>
                    <a:pt x="56666" y="112405"/>
                  </a:lnTo>
                  <a:lnTo>
                    <a:pt x="56666" y="110379"/>
                  </a:lnTo>
                  <a:lnTo>
                    <a:pt x="58888" y="108860"/>
                  </a:lnTo>
                  <a:lnTo>
                    <a:pt x="58888" y="106835"/>
                  </a:lnTo>
                  <a:lnTo>
                    <a:pt x="61111" y="103797"/>
                  </a:lnTo>
                  <a:lnTo>
                    <a:pt x="63333" y="101772"/>
                  </a:lnTo>
                  <a:lnTo>
                    <a:pt x="66666" y="100253"/>
                  </a:lnTo>
                  <a:lnTo>
                    <a:pt x="75555" y="97215"/>
                  </a:lnTo>
                  <a:lnTo>
                    <a:pt x="84444" y="96202"/>
                  </a:lnTo>
                  <a:lnTo>
                    <a:pt x="92222" y="94177"/>
                  </a:lnTo>
                  <a:lnTo>
                    <a:pt x="101111" y="91139"/>
                  </a:lnTo>
                  <a:lnTo>
                    <a:pt x="103333" y="89620"/>
                  </a:lnTo>
                  <a:lnTo>
                    <a:pt x="105555" y="87594"/>
                  </a:lnTo>
                  <a:lnTo>
                    <a:pt x="107777" y="84556"/>
                  </a:lnTo>
                  <a:lnTo>
                    <a:pt x="108888" y="82531"/>
                  </a:lnTo>
                  <a:lnTo>
                    <a:pt x="108888" y="78987"/>
                  </a:lnTo>
                  <a:lnTo>
                    <a:pt x="108888" y="75949"/>
                  </a:lnTo>
                  <a:lnTo>
                    <a:pt x="108888" y="73924"/>
                  </a:lnTo>
                  <a:lnTo>
                    <a:pt x="107777" y="71392"/>
                  </a:lnTo>
                  <a:lnTo>
                    <a:pt x="105555" y="69367"/>
                  </a:lnTo>
                  <a:lnTo>
                    <a:pt x="103333" y="67341"/>
                  </a:lnTo>
                  <a:lnTo>
                    <a:pt x="101111" y="64303"/>
                  </a:lnTo>
                  <a:lnTo>
                    <a:pt x="98888" y="61772"/>
                  </a:lnTo>
                  <a:lnTo>
                    <a:pt x="94444" y="59746"/>
                  </a:lnTo>
                  <a:lnTo>
                    <a:pt x="94444" y="56708"/>
                  </a:lnTo>
                  <a:lnTo>
                    <a:pt x="94444" y="53670"/>
                  </a:lnTo>
                  <a:lnTo>
                    <a:pt x="98888" y="51645"/>
                  </a:lnTo>
                  <a:lnTo>
                    <a:pt x="98888" y="50126"/>
                  </a:lnTo>
                  <a:lnTo>
                    <a:pt x="101111" y="49113"/>
                  </a:lnTo>
                  <a:lnTo>
                    <a:pt x="98888" y="47088"/>
                  </a:lnTo>
                  <a:lnTo>
                    <a:pt x="98888" y="46075"/>
                  </a:lnTo>
                  <a:lnTo>
                    <a:pt x="92222" y="45063"/>
                  </a:lnTo>
                  <a:lnTo>
                    <a:pt x="87777" y="45063"/>
                  </a:lnTo>
                  <a:lnTo>
                    <a:pt x="84444" y="45063"/>
                  </a:lnTo>
                  <a:lnTo>
                    <a:pt x="80000" y="45063"/>
                  </a:lnTo>
                  <a:lnTo>
                    <a:pt x="75555" y="43037"/>
                  </a:lnTo>
                  <a:lnTo>
                    <a:pt x="71111" y="41518"/>
                  </a:lnTo>
                  <a:lnTo>
                    <a:pt x="66666" y="39493"/>
                  </a:lnTo>
                  <a:lnTo>
                    <a:pt x="63333" y="37468"/>
                  </a:lnTo>
                  <a:lnTo>
                    <a:pt x="58888" y="35443"/>
                  </a:lnTo>
                  <a:lnTo>
                    <a:pt x="54444" y="32405"/>
                  </a:lnTo>
                  <a:lnTo>
                    <a:pt x="50000" y="29873"/>
                  </a:lnTo>
                  <a:lnTo>
                    <a:pt x="47777" y="27848"/>
                  </a:lnTo>
                  <a:lnTo>
                    <a:pt x="44444" y="24810"/>
                  </a:lnTo>
                  <a:lnTo>
                    <a:pt x="42222" y="22784"/>
                  </a:lnTo>
                  <a:lnTo>
                    <a:pt x="42222" y="21265"/>
                  </a:lnTo>
                  <a:lnTo>
                    <a:pt x="42222" y="20253"/>
                  </a:lnTo>
                  <a:lnTo>
                    <a:pt x="42222" y="18227"/>
                  </a:lnTo>
                  <a:lnTo>
                    <a:pt x="42222" y="17215"/>
                  </a:lnTo>
                  <a:lnTo>
                    <a:pt x="40000" y="14177"/>
                  </a:lnTo>
                  <a:lnTo>
                    <a:pt x="37777" y="13164"/>
                  </a:lnTo>
                  <a:lnTo>
                    <a:pt x="31111" y="11645"/>
                  </a:lnTo>
                  <a:lnTo>
                    <a:pt x="26666" y="10632"/>
                  </a:lnTo>
                  <a:lnTo>
                    <a:pt x="23333" y="9620"/>
                  </a:lnTo>
                  <a:lnTo>
                    <a:pt x="18888" y="8607"/>
                  </a:lnTo>
                  <a:lnTo>
                    <a:pt x="14444" y="6582"/>
                  </a:lnTo>
                  <a:lnTo>
                    <a:pt x="12222" y="5569"/>
                  </a:lnTo>
                  <a:lnTo>
                    <a:pt x="7777" y="3544"/>
                  </a:lnTo>
                  <a:lnTo>
                    <a:pt x="3333" y="3037"/>
                  </a:lnTo>
                  <a:lnTo>
                    <a:pt x="0" y="2025"/>
                  </a:lnTo>
                  <a:lnTo>
                    <a:pt x="0" y="1012"/>
                  </a:lnTo>
                  <a:lnTo>
                    <a:pt x="2222" y="0"/>
                  </a:lnTo>
                  <a:lnTo>
                    <a:pt x="5555" y="0"/>
                  </a:lnTo>
                  <a:lnTo>
                    <a:pt x="555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2" name="Google Shape;322;p34"/>
            <p:cNvSpPr/>
            <p:nvPr/>
          </p:nvSpPr>
          <p:spPr>
            <a:xfrm>
              <a:off x="4470" y="3122"/>
              <a:ext cx="17" cy="16"/>
            </a:xfrm>
            <a:custGeom>
              <a:rect b="b" l="l" r="r" t="t"/>
              <a:pathLst>
                <a:path extrusionOk="0" h="120000" w="120000">
                  <a:moveTo>
                    <a:pt x="7058" y="97500"/>
                  </a:moveTo>
                  <a:lnTo>
                    <a:pt x="21176" y="82500"/>
                  </a:lnTo>
                  <a:lnTo>
                    <a:pt x="35294" y="75000"/>
                  </a:lnTo>
                  <a:lnTo>
                    <a:pt x="42352" y="63750"/>
                  </a:lnTo>
                  <a:lnTo>
                    <a:pt x="52941" y="56250"/>
                  </a:lnTo>
                  <a:lnTo>
                    <a:pt x="60000" y="41250"/>
                  </a:lnTo>
                  <a:lnTo>
                    <a:pt x="74117" y="26250"/>
                  </a:lnTo>
                  <a:lnTo>
                    <a:pt x="88235" y="11250"/>
                  </a:lnTo>
                  <a:lnTo>
                    <a:pt x="102352" y="3750"/>
                  </a:lnTo>
                  <a:lnTo>
                    <a:pt x="109411" y="0"/>
                  </a:lnTo>
                  <a:lnTo>
                    <a:pt x="116470" y="3750"/>
                  </a:lnTo>
                  <a:lnTo>
                    <a:pt x="120000" y="18750"/>
                  </a:lnTo>
                  <a:lnTo>
                    <a:pt x="116470" y="26250"/>
                  </a:lnTo>
                  <a:lnTo>
                    <a:pt x="102352" y="41250"/>
                  </a:lnTo>
                  <a:lnTo>
                    <a:pt x="88235" y="48750"/>
                  </a:lnTo>
                  <a:lnTo>
                    <a:pt x="74117" y="63750"/>
                  </a:lnTo>
                  <a:lnTo>
                    <a:pt x="67058" y="75000"/>
                  </a:lnTo>
                  <a:lnTo>
                    <a:pt x="52941" y="82500"/>
                  </a:lnTo>
                  <a:lnTo>
                    <a:pt x="42352" y="97500"/>
                  </a:lnTo>
                  <a:lnTo>
                    <a:pt x="35294" y="105000"/>
                  </a:lnTo>
                  <a:lnTo>
                    <a:pt x="21176" y="120000"/>
                  </a:lnTo>
                  <a:lnTo>
                    <a:pt x="0" y="112500"/>
                  </a:lnTo>
                  <a:lnTo>
                    <a:pt x="7058" y="97500"/>
                  </a:lnTo>
                  <a:lnTo>
                    <a:pt x="7058" y="97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3" name="Google Shape;323;p34"/>
            <p:cNvSpPr/>
            <p:nvPr/>
          </p:nvSpPr>
          <p:spPr>
            <a:xfrm>
              <a:off x="4473" y="3130"/>
              <a:ext cx="18" cy="7"/>
            </a:xfrm>
            <a:custGeom>
              <a:rect b="b" l="l" r="r" t="t"/>
              <a:pathLst>
                <a:path extrusionOk="0" h="120000" w="120000">
                  <a:moveTo>
                    <a:pt x="7058" y="88000"/>
                  </a:moveTo>
                  <a:lnTo>
                    <a:pt x="21176" y="72000"/>
                  </a:lnTo>
                  <a:lnTo>
                    <a:pt x="38823" y="56000"/>
                  </a:lnTo>
                  <a:lnTo>
                    <a:pt x="52941" y="40000"/>
                  </a:lnTo>
                  <a:lnTo>
                    <a:pt x="67058" y="32000"/>
                  </a:lnTo>
                  <a:lnTo>
                    <a:pt x="81176" y="16000"/>
                  </a:lnTo>
                  <a:lnTo>
                    <a:pt x="91764" y="0"/>
                  </a:lnTo>
                  <a:lnTo>
                    <a:pt x="98823" y="16000"/>
                  </a:lnTo>
                  <a:lnTo>
                    <a:pt x="112941" y="32000"/>
                  </a:lnTo>
                  <a:lnTo>
                    <a:pt x="120000" y="56000"/>
                  </a:lnTo>
                  <a:lnTo>
                    <a:pt x="120000" y="88000"/>
                  </a:lnTo>
                  <a:lnTo>
                    <a:pt x="112941" y="88000"/>
                  </a:lnTo>
                  <a:lnTo>
                    <a:pt x="112941" y="88000"/>
                  </a:lnTo>
                  <a:lnTo>
                    <a:pt x="88235" y="56000"/>
                  </a:lnTo>
                  <a:lnTo>
                    <a:pt x="67058" y="72000"/>
                  </a:lnTo>
                  <a:lnTo>
                    <a:pt x="38823" y="88000"/>
                  </a:lnTo>
                  <a:lnTo>
                    <a:pt x="21176" y="120000"/>
                  </a:lnTo>
                  <a:lnTo>
                    <a:pt x="0" y="104000"/>
                  </a:lnTo>
                  <a:lnTo>
                    <a:pt x="7058" y="88000"/>
                  </a:lnTo>
                  <a:lnTo>
                    <a:pt x="7058" y="88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4" name="Google Shape;324;p34"/>
            <p:cNvSpPr/>
            <p:nvPr/>
          </p:nvSpPr>
          <p:spPr>
            <a:xfrm>
              <a:off x="4494" y="3159"/>
              <a:ext cx="18" cy="4"/>
            </a:xfrm>
            <a:custGeom>
              <a:rect b="b" l="l" r="r" t="t"/>
              <a:pathLst>
                <a:path extrusionOk="0" h="120000" w="120000">
                  <a:moveTo>
                    <a:pt x="113333" y="85714"/>
                  </a:moveTo>
                  <a:lnTo>
                    <a:pt x="93333" y="85714"/>
                  </a:lnTo>
                  <a:lnTo>
                    <a:pt x="80000" y="85714"/>
                  </a:lnTo>
                  <a:lnTo>
                    <a:pt x="70000" y="85714"/>
                  </a:lnTo>
                  <a:lnTo>
                    <a:pt x="63333" y="85714"/>
                  </a:lnTo>
                  <a:lnTo>
                    <a:pt x="43333" y="85714"/>
                  </a:lnTo>
                  <a:lnTo>
                    <a:pt x="30000" y="119999"/>
                  </a:lnTo>
                  <a:lnTo>
                    <a:pt x="16666" y="119999"/>
                  </a:lnTo>
                  <a:lnTo>
                    <a:pt x="6666" y="119999"/>
                  </a:lnTo>
                  <a:lnTo>
                    <a:pt x="0" y="119999"/>
                  </a:lnTo>
                  <a:lnTo>
                    <a:pt x="0" y="85714"/>
                  </a:lnTo>
                  <a:lnTo>
                    <a:pt x="10000" y="68571"/>
                  </a:lnTo>
                  <a:lnTo>
                    <a:pt x="23333" y="68571"/>
                  </a:lnTo>
                  <a:lnTo>
                    <a:pt x="36666" y="68571"/>
                  </a:lnTo>
                  <a:lnTo>
                    <a:pt x="50000" y="68571"/>
                  </a:lnTo>
                  <a:lnTo>
                    <a:pt x="63333" y="34285"/>
                  </a:lnTo>
                  <a:lnTo>
                    <a:pt x="80000" y="34285"/>
                  </a:lnTo>
                  <a:lnTo>
                    <a:pt x="93333" y="34285"/>
                  </a:lnTo>
                  <a:lnTo>
                    <a:pt x="113333" y="34285"/>
                  </a:lnTo>
                  <a:lnTo>
                    <a:pt x="120000" y="0"/>
                  </a:lnTo>
                  <a:lnTo>
                    <a:pt x="120000" y="68571"/>
                  </a:lnTo>
                  <a:lnTo>
                    <a:pt x="113333" y="85714"/>
                  </a:lnTo>
                  <a:lnTo>
                    <a:pt x="113333" y="85714"/>
                  </a:lnTo>
                  <a:lnTo>
                    <a:pt x="113333" y="857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5" name="Google Shape;325;p34"/>
            <p:cNvSpPr/>
            <p:nvPr/>
          </p:nvSpPr>
          <p:spPr>
            <a:xfrm>
              <a:off x="4424" y="3168"/>
              <a:ext cx="29" cy="26"/>
            </a:xfrm>
            <a:custGeom>
              <a:rect b="b" l="l" r="r" t="t"/>
              <a:pathLst>
                <a:path extrusionOk="0" h="120000" w="120000">
                  <a:moveTo>
                    <a:pt x="48421" y="16470"/>
                  </a:moveTo>
                  <a:lnTo>
                    <a:pt x="35789" y="16470"/>
                  </a:lnTo>
                  <a:lnTo>
                    <a:pt x="31578" y="16470"/>
                  </a:lnTo>
                  <a:lnTo>
                    <a:pt x="27368" y="21176"/>
                  </a:lnTo>
                  <a:lnTo>
                    <a:pt x="23157" y="30588"/>
                  </a:lnTo>
                  <a:lnTo>
                    <a:pt x="21052" y="44705"/>
                  </a:lnTo>
                  <a:lnTo>
                    <a:pt x="21052" y="58823"/>
                  </a:lnTo>
                  <a:lnTo>
                    <a:pt x="27368" y="70588"/>
                  </a:lnTo>
                  <a:lnTo>
                    <a:pt x="40000" y="84705"/>
                  </a:lnTo>
                  <a:lnTo>
                    <a:pt x="56842" y="89411"/>
                  </a:lnTo>
                  <a:lnTo>
                    <a:pt x="71578" y="98823"/>
                  </a:lnTo>
                  <a:lnTo>
                    <a:pt x="84210" y="94117"/>
                  </a:lnTo>
                  <a:lnTo>
                    <a:pt x="101052" y="89411"/>
                  </a:lnTo>
                  <a:lnTo>
                    <a:pt x="111578" y="84705"/>
                  </a:lnTo>
                  <a:lnTo>
                    <a:pt x="115789" y="94117"/>
                  </a:lnTo>
                  <a:lnTo>
                    <a:pt x="119999" y="103529"/>
                  </a:lnTo>
                  <a:lnTo>
                    <a:pt x="115789" y="110588"/>
                  </a:lnTo>
                  <a:lnTo>
                    <a:pt x="101052" y="115294"/>
                  </a:lnTo>
                  <a:lnTo>
                    <a:pt x="92631" y="120000"/>
                  </a:lnTo>
                  <a:lnTo>
                    <a:pt x="80000" y="120000"/>
                  </a:lnTo>
                  <a:lnTo>
                    <a:pt x="71578" y="120000"/>
                  </a:lnTo>
                  <a:lnTo>
                    <a:pt x="61052" y="120000"/>
                  </a:lnTo>
                  <a:lnTo>
                    <a:pt x="48421" y="115294"/>
                  </a:lnTo>
                  <a:lnTo>
                    <a:pt x="40000" y="110588"/>
                  </a:lnTo>
                  <a:lnTo>
                    <a:pt x="31578" y="105882"/>
                  </a:lnTo>
                  <a:lnTo>
                    <a:pt x="21052" y="98823"/>
                  </a:lnTo>
                  <a:lnTo>
                    <a:pt x="12631" y="89411"/>
                  </a:lnTo>
                  <a:lnTo>
                    <a:pt x="4210" y="75294"/>
                  </a:lnTo>
                  <a:lnTo>
                    <a:pt x="4210" y="65882"/>
                  </a:lnTo>
                  <a:lnTo>
                    <a:pt x="0" y="58823"/>
                  </a:lnTo>
                  <a:lnTo>
                    <a:pt x="0" y="44705"/>
                  </a:lnTo>
                  <a:lnTo>
                    <a:pt x="0" y="35294"/>
                  </a:lnTo>
                  <a:lnTo>
                    <a:pt x="4210" y="21176"/>
                  </a:lnTo>
                  <a:lnTo>
                    <a:pt x="8421" y="9411"/>
                  </a:lnTo>
                  <a:lnTo>
                    <a:pt x="21052" y="4705"/>
                  </a:lnTo>
                  <a:lnTo>
                    <a:pt x="31578" y="0"/>
                  </a:lnTo>
                  <a:lnTo>
                    <a:pt x="48421" y="0"/>
                  </a:lnTo>
                  <a:lnTo>
                    <a:pt x="52631" y="4705"/>
                  </a:lnTo>
                  <a:lnTo>
                    <a:pt x="52631" y="9411"/>
                  </a:lnTo>
                  <a:lnTo>
                    <a:pt x="52631" y="14117"/>
                  </a:lnTo>
                  <a:lnTo>
                    <a:pt x="48421" y="16470"/>
                  </a:lnTo>
                  <a:lnTo>
                    <a:pt x="48421" y="1647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6" name="Google Shape;326;p34"/>
            <p:cNvSpPr/>
            <p:nvPr/>
          </p:nvSpPr>
          <p:spPr>
            <a:xfrm>
              <a:off x="4392" y="3086"/>
              <a:ext cx="76" cy="97"/>
            </a:xfrm>
            <a:custGeom>
              <a:rect b="b" l="l" r="r" t="t"/>
              <a:pathLst>
                <a:path extrusionOk="0" h="120000" w="120000">
                  <a:moveTo>
                    <a:pt x="114473" y="9896"/>
                  </a:moveTo>
                  <a:lnTo>
                    <a:pt x="109736" y="9896"/>
                  </a:lnTo>
                  <a:lnTo>
                    <a:pt x="105000" y="9896"/>
                  </a:lnTo>
                  <a:lnTo>
                    <a:pt x="99473" y="8659"/>
                  </a:lnTo>
                  <a:lnTo>
                    <a:pt x="96315" y="9896"/>
                  </a:lnTo>
                  <a:lnTo>
                    <a:pt x="91578" y="10515"/>
                  </a:lnTo>
                  <a:lnTo>
                    <a:pt x="89210" y="11752"/>
                  </a:lnTo>
                  <a:lnTo>
                    <a:pt x="82894" y="12989"/>
                  </a:lnTo>
                  <a:lnTo>
                    <a:pt x="78157" y="12989"/>
                  </a:lnTo>
                  <a:lnTo>
                    <a:pt x="74210" y="14226"/>
                  </a:lnTo>
                  <a:lnTo>
                    <a:pt x="72631" y="16701"/>
                  </a:lnTo>
                  <a:lnTo>
                    <a:pt x="69473" y="17938"/>
                  </a:lnTo>
                  <a:lnTo>
                    <a:pt x="66315" y="19175"/>
                  </a:lnTo>
                  <a:lnTo>
                    <a:pt x="63157" y="19175"/>
                  </a:lnTo>
                  <a:lnTo>
                    <a:pt x="60000" y="20412"/>
                  </a:lnTo>
                  <a:lnTo>
                    <a:pt x="57631" y="21649"/>
                  </a:lnTo>
                  <a:lnTo>
                    <a:pt x="54473" y="22268"/>
                  </a:lnTo>
                  <a:lnTo>
                    <a:pt x="49736" y="25979"/>
                  </a:lnTo>
                  <a:lnTo>
                    <a:pt x="45000" y="27216"/>
                  </a:lnTo>
                  <a:lnTo>
                    <a:pt x="41052" y="29690"/>
                  </a:lnTo>
                  <a:lnTo>
                    <a:pt x="36315" y="32164"/>
                  </a:lnTo>
                  <a:lnTo>
                    <a:pt x="33157" y="34020"/>
                  </a:lnTo>
                  <a:lnTo>
                    <a:pt x="33157" y="36494"/>
                  </a:lnTo>
                  <a:lnTo>
                    <a:pt x="31578" y="40206"/>
                  </a:lnTo>
                  <a:lnTo>
                    <a:pt x="30000" y="42680"/>
                  </a:lnTo>
                  <a:lnTo>
                    <a:pt x="26052" y="45154"/>
                  </a:lnTo>
                  <a:lnTo>
                    <a:pt x="24473" y="45773"/>
                  </a:lnTo>
                  <a:lnTo>
                    <a:pt x="22894" y="48247"/>
                  </a:lnTo>
                  <a:lnTo>
                    <a:pt x="22894" y="51958"/>
                  </a:lnTo>
                  <a:lnTo>
                    <a:pt x="22894" y="55670"/>
                  </a:lnTo>
                  <a:lnTo>
                    <a:pt x="22894" y="58762"/>
                  </a:lnTo>
                  <a:lnTo>
                    <a:pt x="19736" y="62474"/>
                  </a:lnTo>
                  <a:lnTo>
                    <a:pt x="15000" y="64948"/>
                  </a:lnTo>
                  <a:lnTo>
                    <a:pt x="12631" y="68659"/>
                  </a:lnTo>
                  <a:lnTo>
                    <a:pt x="14210" y="72989"/>
                  </a:lnTo>
                  <a:lnTo>
                    <a:pt x="12631" y="75463"/>
                  </a:lnTo>
                  <a:lnTo>
                    <a:pt x="12631" y="77938"/>
                  </a:lnTo>
                  <a:lnTo>
                    <a:pt x="11052" y="81649"/>
                  </a:lnTo>
                  <a:lnTo>
                    <a:pt x="11052" y="84742"/>
                  </a:lnTo>
                  <a:lnTo>
                    <a:pt x="14210" y="88453"/>
                  </a:lnTo>
                  <a:lnTo>
                    <a:pt x="15000" y="92164"/>
                  </a:lnTo>
                  <a:lnTo>
                    <a:pt x="16578" y="94020"/>
                  </a:lnTo>
                  <a:lnTo>
                    <a:pt x="18157" y="96494"/>
                  </a:lnTo>
                  <a:lnTo>
                    <a:pt x="18157" y="98969"/>
                  </a:lnTo>
                  <a:lnTo>
                    <a:pt x="19736" y="102680"/>
                  </a:lnTo>
                  <a:lnTo>
                    <a:pt x="21315" y="105154"/>
                  </a:lnTo>
                  <a:lnTo>
                    <a:pt x="24473" y="108247"/>
                  </a:lnTo>
                  <a:lnTo>
                    <a:pt x="27631" y="110721"/>
                  </a:lnTo>
                  <a:lnTo>
                    <a:pt x="31578" y="114432"/>
                  </a:lnTo>
                  <a:lnTo>
                    <a:pt x="34736" y="115670"/>
                  </a:lnTo>
                  <a:lnTo>
                    <a:pt x="36315" y="117525"/>
                  </a:lnTo>
                  <a:lnTo>
                    <a:pt x="33157" y="120000"/>
                  </a:lnTo>
                  <a:lnTo>
                    <a:pt x="30000" y="120000"/>
                  </a:lnTo>
                  <a:lnTo>
                    <a:pt x="26052" y="120000"/>
                  </a:lnTo>
                  <a:lnTo>
                    <a:pt x="24473" y="118762"/>
                  </a:lnTo>
                  <a:lnTo>
                    <a:pt x="21315" y="116907"/>
                  </a:lnTo>
                  <a:lnTo>
                    <a:pt x="19736" y="115670"/>
                  </a:lnTo>
                  <a:lnTo>
                    <a:pt x="16578" y="111958"/>
                  </a:lnTo>
                  <a:lnTo>
                    <a:pt x="14210" y="108247"/>
                  </a:lnTo>
                  <a:lnTo>
                    <a:pt x="11052" y="105773"/>
                  </a:lnTo>
                  <a:lnTo>
                    <a:pt x="9473" y="102680"/>
                  </a:lnTo>
                  <a:lnTo>
                    <a:pt x="9473" y="98969"/>
                  </a:lnTo>
                  <a:lnTo>
                    <a:pt x="7894" y="95257"/>
                  </a:lnTo>
                  <a:lnTo>
                    <a:pt x="6315" y="93402"/>
                  </a:lnTo>
                  <a:lnTo>
                    <a:pt x="3157" y="90927"/>
                  </a:lnTo>
                  <a:lnTo>
                    <a:pt x="1578" y="89690"/>
                  </a:lnTo>
                  <a:lnTo>
                    <a:pt x="0" y="87216"/>
                  </a:lnTo>
                  <a:lnTo>
                    <a:pt x="0" y="83505"/>
                  </a:lnTo>
                  <a:lnTo>
                    <a:pt x="1578" y="80412"/>
                  </a:lnTo>
                  <a:lnTo>
                    <a:pt x="3157" y="76701"/>
                  </a:lnTo>
                  <a:lnTo>
                    <a:pt x="4736" y="72989"/>
                  </a:lnTo>
                  <a:lnTo>
                    <a:pt x="3157" y="68659"/>
                  </a:lnTo>
                  <a:lnTo>
                    <a:pt x="3157" y="66185"/>
                  </a:lnTo>
                  <a:lnTo>
                    <a:pt x="6315" y="63711"/>
                  </a:lnTo>
                  <a:lnTo>
                    <a:pt x="7894" y="61237"/>
                  </a:lnTo>
                  <a:lnTo>
                    <a:pt x="12631" y="57525"/>
                  </a:lnTo>
                  <a:lnTo>
                    <a:pt x="14210" y="55670"/>
                  </a:lnTo>
                  <a:lnTo>
                    <a:pt x="15000" y="53195"/>
                  </a:lnTo>
                  <a:lnTo>
                    <a:pt x="14210" y="50721"/>
                  </a:lnTo>
                  <a:lnTo>
                    <a:pt x="15000" y="45773"/>
                  </a:lnTo>
                  <a:lnTo>
                    <a:pt x="16578" y="43917"/>
                  </a:lnTo>
                  <a:lnTo>
                    <a:pt x="19736" y="40206"/>
                  </a:lnTo>
                  <a:lnTo>
                    <a:pt x="22894" y="37731"/>
                  </a:lnTo>
                  <a:lnTo>
                    <a:pt x="24473" y="34020"/>
                  </a:lnTo>
                  <a:lnTo>
                    <a:pt x="26052" y="32164"/>
                  </a:lnTo>
                  <a:lnTo>
                    <a:pt x="27631" y="28453"/>
                  </a:lnTo>
                  <a:lnTo>
                    <a:pt x="30000" y="25979"/>
                  </a:lnTo>
                  <a:lnTo>
                    <a:pt x="34736" y="23505"/>
                  </a:lnTo>
                  <a:lnTo>
                    <a:pt x="39473" y="21649"/>
                  </a:lnTo>
                  <a:lnTo>
                    <a:pt x="44210" y="20412"/>
                  </a:lnTo>
                  <a:lnTo>
                    <a:pt x="48157" y="17938"/>
                  </a:lnTo>
                  <a:lnTo>
                    <a:pt x="52894" y="14226"/>
                  </a:lnTo>
                  <a:lnTo>
                    <a:pt x="56052" y="12989"/>
                  </a:lnTo>
                  <a:lnTo>
                    <a:pt x="59210" y="12989"/>
                  </a:lnTo>
                  <a:lnTo>
                    <a:pt x="64736" y="11752"/>
                  </a:lnTo>
                  <a:lnTo>
                    <a:pt x="66315" y="10515"/>
                  </a:lnTo>
                  <a:lnTo>
                    <a:pt x="69473" y="9896"/>
                  </a:lnTo>
                  <a:lnTo>
                    <a:pt x="71052" y="7422"/>
                  </a:lnTo>
                  <a:lnTo>
                    <a:pt x="75000" y="6185"/>
                  </a:lnTo>
                  <a:lnTo>
                    <a:pt x="79736" y="6185"/>
                  </a:lnTo>
                  <a:lnTo>
                    <a:pt x="84473" y="4948"/>
                  </a:lnTo>
                  <a:lnTo>
                    <a:pt x="89210" y="2474"/>
                  </a:lnTo>
                  <a:lnTo>
                    <a:pt x="94736" y="1237"/>
                  </a:lnTo>
                  <a:lnTo>
                    <a:pt x="96315" y="0"/>
                  </a:lnTo>
                  <a:lnTo>
                    <a:pt x="99473" y="0"/>
                  </a:lnTo>
                  <a:lnTo>
                    <a:pt x="102631" y="0"/>
                  </a:lnTo>
                  <a:lnTo>
                    <a:pt x="105000" y="1237"/>
                  </a:lnTo>
                  <a:lnTo>
                    <a:pt x="108157" y="1237"/>
                  </a:lnTo>
                  <a:lnTo>
                    <a:pt x="111315" y="1237"/>
                  </a:lnTo>
                  <a:lnTo>
                    <a:pt x="114473" y="2474"/>
                  </a:lnTo>
                  <a:lnTo>
                    <a:pt x="117631" y="3711"/>
                  </a:lnTo>
                  <a:lnTo>
                    <a:pt x="119210" y="4948"/>
                  </a:lnTo>
                  <a:lnTo>
                    <a:pt x="120000" y="8659"/>
                  </a:lnTo>
                  <a:lnTo>
                    <a:pt x="117631" y="9896"/>
                  </a:lnTo>
                  <a:lnTo>
                    <a:pt x="114473" y="9896"/>
                  </a:lnTo>
                  <a:lnTo>
                    <a:pt x="114473" y="989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7" name="Google Shape;327;p34"/>
            <p:cNvSpPr/>
            <p:nvPr/>
          </p:nvSpPr>
          <p:spPr>
            <a:xfrm>
              <a:off x="4400" y="3095"/>
              <a:ext cx="59" cy="88"/>
            </a:xfrm>
            <a:custGeom>
              <a:rect b="b" l="l" r="r" t="t"/>
              <a:pathLst>
                <a:path extrusionOk="0" h="120000" w="120000">
                  <a:moveTo>
                    <a:pt x="116923" y="6779"/>
                  </a:moveTo>
                  <a:lnTo>
                    <a:pt x="110769" y="6779"/>
                  </a:lnTo>
                  <a:lnTo>
                    <a:pt x="106666" y="8135"/>
                  </a:lnTo>
                  <a:lnTo>
                    <a:pt x="102564" y="9491"/>
                  </a:lnTo>
                  <a:lnTo>
                    <a:pt x="97435" y="10847"/>
                  </a:lnTo>
                  <a:lnTo>
                    <a:pt x="93333" y="12881"/>
                  </a:lnTo>
                  <a:lnTo>
                    <a:pt x="89230" y="15593"/>
                  </a:lnTo>
                  <a:lnTo>
                    <a:pt x="85128" y="18305"/>
                  </a:lnTo>
                  <a:lnTo>
                    <a:pt x="81025" y="19661"/>
                  </a:lnTo>
                  <a:lnTo>
                    <a:pt x="77948" y="21016"/>
                  </a:lnTo>
                  <a:lnTo>
                    <a:pt x="73846" y="21016"/>
                  </a:lnTo>
                  <a:lnTo>
                    <a:pt x="69743" y="23728"/>
                  </a:lnTo>
                  <a:lnTo>
                    <a:pt x="67692" y="25084"/>
                  </a:lnTo>
                  <a:lnTo>
                    <a:pt x="65641" y="27118"/>
                  </a:lnTo>
                  <a:lnTo>
                    <a:pt x="63589" y="29830"/>
                  </a:lnTo>
                  <a:lnTo>
                    <a:pt x="56410" y="32542"/>
                  </a:lnTo>
                  <a:lnTo>
                    <a:pt x="50256" y="33898"/>
                  </a:lnTo>
                  <a:lnTo>
                    <a:pt x="46153" y="37966"/>
                  </a:lnTo>
                  <a:lnTo>
                    <a:pt x="42051" y="42711"/>
                  </a:lnTo>
                  <a:lnTo>
                    <a:pt x="36923" y="44067"/>
                  </a:lnTo>
                  <a:lnTo>
                    <a:pt x="30769" y="48135"/>
                  </a:lnTo>
                  <a:lnTo>
                    <a:pt x="28717" y="50847"/>
                  </a:lnTo>
                  <a:lnTo>
                    <a:pt x="28717" y="54237"/>
                  </a:lnTo>
                  <a:lnTo>
                    <a:pt x="26666" y="58305"/>
                  </a:lnTo>
                  <a:lnTo>
                    <a:pt x="22564" y="62372"/>
                  </a:lnTo>
                  <a:lnTo>
                    <a:pt x="20512" y="64406"/>
                  </a:lnTo>
                  <a:lnTo>
                    <a:pt x="20512" y="68474"/>
                  </a:lnTo>
                  <a:lnTo>
                    <a:pt x="20512" y="71186"/>
                  </a:lnTo>
                  <a:lnTo>
                    <a:pt x="19487" y="73898"/>
                  </a:lnTo>
                  <a:lnTo>
                    <a:pt x="17435" y="75254"/>
                  </a:lnTo>
                  <a:lnTo>
                    <a:pt x="15384" y="77966"/>
                  </a:lnTo>
                  <a:lnTo>
                    <a:pt x="15384" y="80000"/>
                  </a:lnTo>
                  <a:lnTo>
                    <a:pt x="17435" y="84067"/>
                  </a:lnTo>
                  <a:lnTo>
                    <a:pt x="19487" y="85423"/>
                  </a:lnTo>
                  <a:lnTo>
                    <a:pt x="19487" y="89491"/>
                  </a:lnTo>
                  <a:lnTo>
                    <a:pt x="15384" y="90847"/>
                  </a:lnTo>
                  <a:lnTo>
                    <a:pt x="17435" y="91525"/>
                  </a:lnTo>
                  <a:lnTo>
                    <a:pt x="19487" y="94237"/>
                  </a:lnTo>
                  <a:lnTo>
                    <a:pt x="20512" y="95593"/>
                  </a:lnTo>
                  <a:lnTo>
                    <a:pt x="22564" y="96949"/>
                  </a:lnTo>
                  <a:lnTo>
                    <a:pt x="24615" y="99661"/>
                  </a:lnTo>
                  <a:lnTo>
                    <a:pt x="24615" y="102372"/>
                  </a:lnTo>
                  <a:lnTo>
                    <a:pt x="24615" y="103728"/>
                  </a:lnTo>
                  <a:lnTo>
                    <a:pt x="28717" y="104406"/>
                  </a:lnTo>
                  <a:lnTo>
                    <a:pt x="30769" y="105762"/>
                  </a:lnTo>
                  <a:lnTo>
                    <a:pt x="34871" y="109830"/>
                  </a:lnTo>
                  <a:lnTo>
                    <a:pt x="36923" y="113898"/>
                  </a:lnTo>
                  <a:lnTo>
                    <a:pt x="38974" y="115254"/>
                  </a:lnTo>
                  <a:lnTo>
                    <a:pt x="44102" y="117288"/>
                  </a:lnTo>
                  <a:lnTo>
                    <a:pt x="46153" y="118644"/>
                  </a:lnTo>
                  <a:lnTo>
                    <a:pt x="44102" y="119999"/>
                  </a:lnTo>
                  <a:lnTo>
                    <a:pt x="36923" y="118644"/>
                  </a:lnTo>
                  <a:lnTo>
                    <a:pt x="30769" y="117288"/>
                  </a:lnTo>
                  <a:lnTo>
                    <a:pt x="24615" y="115254"/>
                  </a:lnTo>
                  <a:lnTo>
                    <a:pt x="20512" y="113898"/>
                  </a:lnTo>
                  <a:lnTo>
                    <a:pt x="15384" y="111186"/>
                  </a:lnTo>
                  <a:lnTo>
                    <a:pt x="11282" y="108474"/>
                  </a:lnTo>
                  <a:lnTo>
                    <a:pt x="9230" y="107118"/>
                  </a:lnTo>
                  <a:lnTo>
                    <a:pt x="9230" y="104406"/>
                  </a:lnTo>
                  <a:lnTo>
                    <a:pt x="9230" y="102372"/>
                  </a:lnTo>
                  <a:lnTo>
                    <a:pt x="9230" y="99661"/>
                  </a:lnTo>
                  <a:lnTo>
                    <a:pt x="9230" y="98305"/>
                  </a:lnTo>
                  <a:lnTo>
                    <a:pt x="7179" y="96949"/>
                  </a:lnTo>
                  <a:lnTo>
                    <a:pt x="3076" y="96949"/>
                  </a:lnTo>
                  <a:lnTo>
                    <a:pt x="1025" y="95593"/>
                  </a:lnTo>
                  <a:lnTo>
                    <a:pt x="1025" y="91525"/>
                  </a:lnTo>
                  <a:lnTo>
                    <a:pt x="1025" y="90847"/>
                  </a:lnTo>
                  <a:lnTo>
                    <a:pt x="1025" y="86779"/>
                  </a:lnTo>
                  <a:lnTo>
                    <a:pt x="3076" y="85423"/>
                  </a:lnTo>
                  <a:lnTo>
                    <a:pt x="3076" y="81355"/>
                  </a:lnTo>
                  <a:lnTo>
                    <a:pt x="1025" y="80000"/>
                  </a:lnTo>
                  <a:lnTo>
                    <a:pt x="0" y="77966"/>
                  </a:lnTo>
                  <a:lnTo>
                    <a:pt x="0" y="76610"/>
                  </a:lnTo>
                  <a:lnTo>
                    <a:pt x="3076" y="72542"/>
                  </a:lnTo>
                  <a:lnTo>
                    <a:pt x="7179" y="68474"/>
                  </a:lnTo>
                  <a:lnTo>
                    <a:pt x="5128" y="64406"/>
                  </a:lnTo>
                  <a:lnTo>
                    <a:pt x="5128" y="61016"/>
                  </a:lnTo>
                  <a:lnTo>
                    <a:pt x="7179" y="56949"/>
                  </a:lnTo>
                  <a:lnTo>
                    <a:pt x="11282" y="54237"/>
                  </a:lnTo>
                  <a:lnTo>
                    <a:pt x="13333" y="51525"/>
                  </a:lnTo>
                  <a:lnTo>
                    <a:pt x="15384" y="48135"/>
                  </a:lnTo>
                  <a:lnTo>
                    <a:pt x="15384" y="45423"/>
                  </a:lnTo>
                  <a:lnTo>
                    <a:pt x="15384" y="41355"/>
                  </a:lnTo>
                  <a:lnTo>
                    <a:pt x="19487" y="38644"/>
                  </a:lnTo>
                  <a:lnTo>
                    <a:pt x="20512" y="38644"/>
                  </a:lnTo>
                  <a:lnTo>
                    <a:pt x="26666" y="36610"/>
                  </a:lnTo>
                  <a:lnTo>
                    <a:pt x="30769" y="35254"/>
                  </a:lnTo>
                  <a:lnTo>
                    <a:pt x="32820" y="32542"/>
                  </a:lnTo>
                  <a:lnTo>
                    <a:pt x="34871" y="29830"/>
                  </a:lnTo>
                  <a:lnTo>
                    <a:pt x="34871" y="27118"/>
                  </a:lnTo>
                  <a:lnTo>
                    <a:pt x="38974" y="25762"/>
                  </a:lnTo>
                  <a:lnTo>
                    <a:pt x="44102" y="22372"/>
                  </a:lnTo>
                  <a:lnTo>
                    <a:pt x="52307" y="19661"/>
                  </a:lnTo>
                  <a:lnTo>
                    <a:pt x="56410" y="18305"/>
                  </a:lnTo>
                  <a:lnTo>
                    <a:pt x="58461" y="15593"/>
                  </a:lnTo>
                  <a:lnTo>
                    <a:pt x="59487" y="14237"/>
                  </a:lnTo>
                  <a:lnTo>
                    <a:pt x="63589" y="12881"/>
                  </a:lnTo>
                  <a:lnTo>
                    <a:pt x="69743" y="10847"/>
                  </a:lnTo>
                  <a:lnTo>
                    <a:pt x="77948" y="9491"/>
                  </a:lnTo>
                  <a:lnTo>
                    <a:pt x="81025" y="8135"/>
                  </a:lnTo>
                  <a:lnTo>
                    <a:pt x="85128" y="5423"/>
                  </a:lnTo>
                  <a:lnTo>
                    <a:pt x="87179" y="2711"/>
                  </a:lnTo>
                  <a:lnTo>
                    <a:pt x="91282" y="1355"/>
                  </a:lnTo>
                  <a:lnTo>
                    <a:pt x="97435" y="0"/>
                  </a:lnTo>
                  <a:lnTo>
                    <a:pt x="104615" y="0"/>
                  </a:lnTo>
                  <a:lnTo>
                    <a:pt x="110769" y="0"/>
                  </a:lnTo>
                  <a:lnTo>
                    <a:pt x="117948" y="1355"/>
                  </a:lnTo>
                  <a:lnTo>
                    <a:pt x="120000" y="2711"/>
                  </a:lnTo>
                  <a:lnTo>
                    <a:pt x="120000" y="4067"/>
                  </a:lnTo>
                  <a:lnTo>
                    <a:pt x="117948" y="6779"/>
                  </a:lnTo>
                  <a:lnTo>
                    <a:pt x="116923" y="6779"/>
                  </a:lnTo>
                  <a:lnTo>
                    <a:pt x="116923" y="677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8" name="Google Shape;328;p34"/>
            <p:cNvSpPr/>
            <p:nvPr/>
          </p:nvSpPr>
          <p:spPr>
            <a:xfrm>
              <a:off x="4411" y="3104"/>
              <a:ext cx="42" cy="80"/>
            </a:xfrm>
            <a:custGeom>
              <a:rect b="b" l="l" r="r" t="t"/>
              <a:pathLst>
                <a:path extrusionOk="0" h="120000" w="120000">
                  <a:moveTo>
                    <a:pt x="114418" y="6000"/>
                  </a:moveTo>
                  <a:lnTo>
                    <a:pt x="108837" y="6000"/>
                  </a:lnTo>
                  <a:lnTo>
                    <a:pt x="106046" y="7500"/>
                  </a:lnTo>
                  <a:lnTo>
                    <a:pt x="104651" y="9000"/>
                  </a:lnTo>
                  <a:lnTo>
                    <a:pt x="101860" y="12000"/>
                  </a:lnTo>
                  <a:lnTo>
                    <a:pt x="99069" y="13500"/>
                  </a:lnTo>
                  <a:lnTo>
                    <a:pt x="96279" y="17250"/>
                  </a:lnTo>
                  <a:lnTo>
                    <a:pt x="93488" y="20250"/>
                  </a:lnTo>
                  <a:lnTo>
                    <a:pt x="90697" y="23250"/>
                  </a:lnTo>
                  <a:lnTo>
                    <a:pt x="85116" y="24750"/>
                  </a:lnTo>
                  <a:lnTo>
                    <a:pt x="79534" y="26250"/>
                  </a:lnTo>
                  <a:lnTo>
                    <a:pt x="75348" y="27750"/>
                  </a:lnTo>
                  <a:lnTo>
                    <a:pt x="69767" y="30000"/>
                  </a:lnTo>
                  <a:lnTo>
                    <a:pt x="64186" y="33000"/>
                  </a:lnTo>
                  <a:lnTo>
                    <a:pt x="61395" y="37500"/>
                  </a:lnTo>
                  <a:lnTo>
                    <a:pt x="55813" y="42000"/>
                  </a:lnTo>
                  <a:lnTo>
                    <a:pt x="48837" y="45750"/>
                  </a:lnTo>
                  <a:lnTo>
                    <a:pt x="43255" y="47250"/>
                  </a:lnTo>
                  <a:lnTo>
                    <a:pt x="40465" y="50250"/>
                  </a:lnTo>
                  <a:lnTo>
                    <a:pt x="37674" y="53250"/>
                  </a:lnTo>
                  <a:lnTo>
                    <a:pt x="37674" y="56250"/>
                  </a:lnTo>
                  <a:lnTo>
                    <a:pt x="32093" y="60000"/>
                  </a:lnTo>
                  <a:lnTo>
                    <a:pt x="29302" y="63000"/>
                  </a:lnTo>
                  <a:lnTo>
                    <a:pt x="25116" y="66000"/>
                  </a:lnTo>
                  <a:lnTo>
                    <a:pt x="22325" y="70500"/>
                  </a:lnTo>
                  <a:lnTo>
                    <a:pt x="22325" y="72750"/>
                  </a:lnTo>
                  <a:lnTo>
                    <a:pt x="25116" y="77250"/>
                  </a:lnTo>
                  <a:lnTo>
                    <a:pt x="22325" y="81750"/>
                  </a:lnTo>
                  <a:lnTo>
                    <a:pt x="22325" y="86250"/>
                  </a:lnTo>
                  <a:lnTo>
                    <a:pt x="22325" y="90000"/>
                  </a:lnTo>
                  <a:lnTo>
                    <a:pt x="26511" y="91500"/>
                  </a:lnTo>
                  <a:lnTo>
                    <a:pt x="32093" y="91500"/>
                  </a:lnTo>
                  <a:lnTo>
                    <a:pt x="34883" y="93000"/>
                  </a:lnTo>
                  <a:lnTo>
                    <a:pt x="34883" y="94500"/>
                  </a:lnTo>
                  <a:lnTo>
                    <a:pt x="34883" y="97500"/>
                  </a:lnTo>
                  <a:lnTo>
                    <a:pt x="34883" y="100500"/>
                  </a:lnTo>
                  <a:lnTo>
                    <a:pt x="34883" y="102750"/>
                  </a:lnTo>
                  <a:lnTo>
                    <a:pt x="34883" y="105750"/>
                  </a:lnTo>
                  <a:lnTo>
                    <a:pt x="37674" y="108750"/>
                  </a:lnTo>
                  <a:lnTo>
                    <a:pt x="40465" y="113250"/>
                  </a:lnTo>
                  <a:lnTo>
                    <a:pt x="48837" y="118500"/>
                  </a:lnTo>
                  <a:lnTo>
                    <a:pt x="46046" y="120000"/>
                  </a:lnTo>
                  <a:lnTo>
                    <a:pt x="43255" y="120000"/>
                  </a:lnTo>
                  <a:lnTo>
                    <a:pt x="32093" y="114750"/>
                  </a:lnTo>
                  <a:lnTo>
                    <a:pt x="25116" y="110250"/>
                  </a:lnTo>
                  <a:lnTo>
                    <a:pt x="22325" y="107250"/>
                  </a:lnTo>
                  <a:lnTo>
                    <a:pt x="19534" y="105750"/>
                  </a:lnTo>
                  <a:lnTo>
                    <a:pt x="19534" y="102750"/>
                  </a:lnTo>
                  <a:lnTo>
                    <a:pt x="19534" y="100500"/>
                  </a:lnTo>
                  <a:lnTo>
                    <a:pt x="11162" y="97500"/>
                  </a:lnTo>
                  <a:lnTo>
                    <a:pt x="8372" y="96000"/>
                  </a:lnTo>
                  <a:lnTo>
                    <a:pt x="5581" y="93000"/>
                  </a:lnTo>
                  <a:lnTo>
                    <a:pt x="2790" y="90000"/>
                  </a:lnTo>
                  <a:lnTo>
                    <a:pt x="0" y="86250"/>
                  </a:lnTo>
                  <a:lnTo>
                    <a:pt x="0" y="83250"/>
                  </a:lnTo>
                  <a:lnTo>
                    <a:pt x="0" y="78750"/>
                  </a:lnTo>
                  <a:lnTo>
                    <a:pt x="0" y="75750"/>
                  </a:lnTo>
                  <a:lnTo>
                    <a:pt x="0" y="72000"/>
                  </a:lnTo>
                  <a:lnTo>
                    <a:pt x="0" y="69000"/>
                  </a:lnTo>
                  <a:lnTo>
                    <a:pt x="0" y="64500"/>
                  </a:lnTo>
                  <a:lnTo>
                    <a:pt x="5581" y="61500"/>
                  </a:lnTo>
                  <a:lnTo>
                    <a:pt x="11162" y="57000"/>
                  </a:lnTo>
                  <a:lnTo>
                    <a:pt x="19534" y="54750"/>
                  </a:lnTo>
                  <a:lnTo>
                    <a:pt x="19534" y="50250"/>
                  </a:lnTo>
                  <a:lnTo>
                    <a:pt x="22325" y="47250"/>
                  </a:lnTo>
                  <a:lnTo>
                    <a:pt x="25116" y="42750"/>
                  </a:lnTo>
                  <a:lnTo>
                    <a:pt x="26511" y="42000"/>
                  </a:lnTo>
                  <a:lnTo>
                    <a:pt x="29302" y="39000"/>
                  </a:lnTo>
                  <a:lnTo>
                    <a:pt x="32093" y="36000"/>
                  </a:lnTo>
                  <a:lnTo>
                    <a:pt x="37674" y="33000"/>
                  </a:lnTo>
                  <a:lnTo>
                    <a:pt x="43255" y="30000"/>
                  </a:lnTo>
                  <a:lnTo>
                    <a:pt x="48837" y="24750"/>
                  </a:lnTo>
                  <a:lnTo>
                    <a:pt x="55813" y="21750"/>
                  </a:lnTo>
                  <a:lnTo>
                    <a:pt x="61395" y="20250"/>
                  </a:lnTo>
                  <a:lnTo>
                    <a:pt x="66976" y="20250"/>
                  </a:lnTo>
                  <a:lnTo>
                    <a:pt x="72558" y="18750"/>
                  </a:lnTo>
                  <a:lnTo>
                    <a:pt x="75348" y="15750"/>
                  </a:lnTo>
                  <a:lnTo>
                    <a:pt x="79534" y="13500"/>
                  </a:lnTo>
                  <a:lnTo>
                    <a:pt x="82325" y="10500"/>
                  </a:lnTo>
                  <a:lnTo>
                    <a:pt x="87906" y="7500"/>
                  </a:lnTo>
                  <a:lnTo>
                    <a:pt x="93488" y="6000"/>
                  </a:lnTo>
                  <a:lnTo>
                    <a:pt x="96279" y="3000"/>
                  </a:lnTo>
                  <a:lnTo>
                    <a:pt x="101860" y="1500"/>
                  </a:lnTo>
                  <a:lnTo>
                    <a:pt x="108837" y="0"/>
                  </a:lnTo>
                  <a:lnTo>
                    <a:pt x="114418" y="0"/>
                  </a:lnTo>
                  <a:lnTo>
                    <a:pt x="120000" y="1500"/>
                  </a:lnTo>
                  <a:lnTo>
                    <a:pt x="120000" y="3000"/>
                  </a:lnTo>
                  <a:lnTo>
                    <a:pt x="120000" y="4500"/>
                  </a:lnTo>
                  <a:lnTo>
                    <a:pt x="114418" y="6000"/>
                  </a:lnTo>
                  <a:lnTo>
                    <a:pt x="114418" y="6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29" name="Google Shape;329;p34"/>
            <p:cNvSpPr/>
            <p:nvPr/>
          </p:nvSpPr>
          <p:spPr>
            <a:xfrm>
              <a:off x="4418" y="3121"/>
              <a:ext cx="27" cy="55"/>
            </a:xfrm>
            <a:custGeom>
              <a:rect b="b" l="l" r="r" t="t"/>
              <a:pathLst>
                <a:path extrusionOk="0" h="120000" w="120000">
                  <a:moveTo>
                    <a:pt x="120000" y="7777"/>
                  </a:moveTo>
                  <a:lnTo>
                    <a:pt x="115471" y="10000"/>
                  </a:lnTo>
                  <a:lnTo>
                    <a:pt x="110943" y="14444"/>
                  </a:lnTo>
                  <a:lnTo>
                    <a:pt x="101886" y="16666"/>
                  </a:lnTo>
                  <a:lnTo>
                    <a:pt x="97358" y="21111"/>
                  </a:lnTo>
                  <a:lnTo>
                    <a:pt x="92830" y="23333"/>
                  </a:lnTo>
                  <a:lnTo>
                    <a:pt x="86037" y="24444"/>
                  </a:lnTo>
                  <a:lnTo>
                    <a:pt x="81509" y="28888"/>
                  </a:lnTo>
                  <a:lnTo>
                    <a:pt x="81509" y="33333"/>
                  </a:lnTo>
                  <a:lnTo>
                    <a:pt x="76981" y="40000"/>
                  </a:lnTo>
                  <a:lnTo>
                    <a:pt x="72452" y="45555"/>
                  </a:lnTo>
                  <a:lnTo>
                    <a:pt x="58867" y="50000"/>
                  </a:lnTo>
                  <a:lnTo>
                    <a:pt x="54339" y="52222"/>
                  </a:lnTo>
                  <a:lnTo>
                    <a:pt x="47547" y="58888"/>
                  </a:lnTo>
                  <a:lnTo>
                    <a:pt x="47547" y="65555"/>
                  </a:lnTo>
                  <a:lnTo>
                    <a:pt x="47547" y="71111"/>
                  </a:lnTo>
                  <a:lnTo>
                    <a:pt x="43018" y="80000"/>
                  </a:lnTo>
                  <a:lnTo>
                    <a:pt x="47547" y="86666"/>
                  </a:lnTo>
                  <a:lnTo>
                    <a:pt x="47547" y="92222"/>
                  </a:lnTo>
                  <a:lnTo>
                    <a:pt x="43018" y="98888"/>
                  </a:lnTo>
                  <a:lnTo>
                    <a:pt x="43018" y="107777"/>
                  </a:lnTo>
                  <a:lnTo>
                    <a:pt x="43018" y="111111"/>
                  </a:lnTo>
                  <a:lnTo>
                    <a:pt x="54339" y="113333"/>
                  </a:lnTo>
                  <a:lnTo>
                    <a:pt x="58867" y="117777"/>
                  </a:lnTo>
                  <a:lnTo>
                    <a:pt x="54339" y="120000"/>
                  </a:lnTo>
                  <a:lnTo>
                    <a:pt x="47547" y="120000"/>
                  </a:lnTo>
                  <a:lnTo>
                    <a:pt x="38490" y="120000"/>
                  </a:lnTo>
                  <a:lnTo>
                    <a:pt x="29433" y="117777"/>
                  </a:lnTo>
                  <a:lnTo>
                    <a:pt x="20377" y="117777"/>
                  </a:lnTo>
                  <a:lnTo>
                    <a:pt x="6792" y="115555"/>
                  </a:lnTo>
                  <a:lnTo>
                    <a:pt x="4528" y="111111"/>
                  </a:lnTo>
                  <a:lnTo>
                    <a:pt x="0" y="105555"/>
                  </a:lnTo>
                  <a:lnTo>
                    <a:pt x="4528" y="101111"/>
                  </a:lnTo>
                  <a:lnTo>
                    <a:pt x="6792" y="96666"/>
                  </a:lnTo>
                  <a:lnTo>
                    <a:pt x="11320" y="90000"/>
                  </a:lnTo>
                  <a:lnTo>
                    <a:pt x="6792" y="86666"/>
                  </a:lnTo>
                  <a:lnTo>
                    <a:pt x="4528" y="84444"/>
                  </a:lnTo>
                  <a:lnTo>
                    <a:pt x="4528" y="80000"/>
                  </a:lnTo>
                  <a:lnTo>
                    <a:pt x="6792" y="75555"/>
                  </a:lnTo>
                  <a:lnTo>
                    <a:pt x="6792" y="67777"/>
                  </a:lnTo>
                  <a:lnTo>
                    <a:pt x="11320" y="63333"/>
                  </a:lnTo>
                  <a:lnTo>
                    <a:pt x="11320" y="56666"/>
                  </a:lnTo>
                  <a:lnTo>
                    <a:pt x="15849" y="50000"/>
                  </a:lnTo>
                  <a:lnTo>
                    <a:pt x="20377" y="44444"/>
                  </a:lnTo>
                  <a:lnTo>
                    <a:pt x="29433" y="42222"/>
                  </a:lnTo>
                  <a:lnTo>
                    <a:pt x="33962" y="40000"/>
                  </a:lnTo>
                  <a:lnTo>
                    <a:pt x="43018" y="37777"/>
                  </a:lnTo>
                  <a:lnTo>
                    <a:pt x="47547" y="33333"/>
                  </a:lnTo>
                  <a:lnTo>
                    <a:pt x="47547" y="28888"/>
                  </a:lnTo>
                  <a:lnTo>
                    <a:pt x="49811" y="23333"/>
                  </a:lnTo>
                  <a:lnTo>
                    <a:pt x="54339" y="18888"/>
                  </a:lnTo>
                  <a:lnTo>
                    <a:pt x="63396" y="16666"/>
                  </a:lnTo>
                  <a:lnTo>
                    <a:pt x="72452" y="14444"/>
                  </a:lnTo>
                  <a:lnTo>
                    <a:pt x="81509" y="12222"/>
                  </a:lnTo>
                  <a:lnTo>
                    <a:pt x="86037" y="10000"/>
                  </a:lnTo>
                  <a:lnTo>
                    <a:pt x="92830" y="7777"/>
                  </a:lnTo>
                  <a:lnTo>
                    <a:pt x="101886" y="3333"/>
                  </a:lnTo>
                  <a:lnTo>
                    <a:pt x="106415" y="0"/>
                  </a:lnTo>
                  <a:lnTo>
                    <a:pt x="115471" y="0"/>
                  </a:lnTo>
                  <a:lnTo>
                    <a:pt x="120000" y="2222"/>
                  </a:lnTo>
                  <a:lnTo>
                    <a:pt x="120000" y="7777"/>
                  </a:lnTo>
                  <a:lnTo>
                    <a:pt x="120000" y="777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0" name="Google Shape;330;p34"/>
            <p:cNvSpPr/>
            <p:nvPr/>
          </p:nvSpPr>
          <p:spPr>
            <a:xfrm>
              <a:off x="4426" y="3137"/>
              <a:ext cx="17" cy="35"/>
            </a:xfrm>
            <a:custGeom>
              <a:rect b="b" l="l" r="r" t="t"/>
              <a:pathLst>
                <a:path extrusionOk="0" h="120000" w="120000">
                  <a:moveTo>
                    <a:pt x="120000" y="10588"/>
                  </a:moveTo>
                  <a:lnTo>
                    <a:pt x="112941" y="22941"/>
                  </a:lnTo>
                  <a:lnTo>
                    <a:pt x="112941" y="37058"/>
                  </a:lnTo>
                  <a:lnTo>
                    <a:pt x="98823" y="44117"/>
                  </a:lnTo>
                  <a:lnTo>
                    <a:pt x="91764" y="47647"/>
                  </a:lnTo>
                  <a:lnTo>
                    <a:pt x="81176" y="51176"/>
                  </a:lnTo>
                  <a:lnTo>
                    <a:pt x="74117" y="60000"/>
                  </a:lnTo>
                  <a:lnTo>
                    <a:pt x="81176" y="63529"/>
                  </a:lnTo>
                  <a:lnTo>
                    <a:pt x="81176" y="70588"/>
                  </a:lnTo>
                  <a:lnTo>
                    <a:pt x="74117" y="81176"/>
                  </a:lnTo>
                  <a:lnTo>
                    <a:pt x="60000" y="86470"/>
                  </a:lnTo>
                  <a:lnTo>
                    <a:pt x="67058" y="97058"/>
                  </a:lnTo>
                  <a:lnTo>
                    <a:pt x="74117" y="107647"/>
                  </a:lnTo>
                  <a:lnTo>
                    <a:pt x="67058" y="111176"/>
                  </a:lnTo>
                  <a:lnTo>
                    <a:pt x="52941" y="120000"/>
                  </a:lnTo>
                  <a:lnTo>
                    <a:pt x="38823" y="120000"/>
                  </a:lnTo>
                  <a:lnTo>
                    <a:pt x="31764" y="120000"/>
                  </a:lnTo>
                  <a:lnTo>
                    <a:pt x="21176" y="118235"/>
                  </a:lnTo>
                  <a:lnTo>
                    <a:pt x="21176" y="111176"/>
                  </a:lnTo>
                  <a:lnTo>
                    <a:pt x="24705" y="107647"/>
                  </a:lnTo>
                  <a:lnTo>
                    <a:pt x="24705" y="100588"/>
                  </a:lnTo>
                  <a:lnTo>
                    <a:pt x="21176" y="97058"/>
                  </a:lnTo>
                  <a:lnTo>
                    <a:pt x="14117" y="93529"/>
                  </a:lnTo>
                  <a:lnTo>
                    <a:pt x="7058" y="90000"/>
                  </a:lnTo>
                  <a:lnTo>
                    <a:pt x="0" y="86470"/>
                  </a:lnTo>
                  <a:lnTo>
                    <a:pt x="7058" y="77647"/>
                  </a:lnTo>
                  <a:lnTo>
                    <a:pt x="21176" y="74117"/>
                  </a:lnTo>
                  <a:lnTo>
                    <a:pt x="24705" y="67058"/>
                  </a:lnTo>
                  <a:lnTo>
                    <a:pt x="31764" y="63529"/>
                  </a:lnTo>
                  <a:lnTo>
                    <a:pt x="24705" y="56470"/>
                  </a:lnTo>
                  <a:lnTo>
                    <a:pt x="24705" y="51176"/>
                  </a:lnTo>
                  <a:lnTo>
                    <a:pt x="31764" y="44117"/>
                  </a:lnTo>
                  <a:lnTo>
                    <a:pt x="45882" y="40588"/>
                  </a:lnTo>
                  <a:lnTo>
                    <a:pt x="60000" y="33529"/>
                  </a:lnTo>
                  <a:lnTo>
                    <a:pt x="74117" y="26470"/>
                  </a:lnTo>
                  <a:lnTo>
                    <a:pt x="74117" y="19411"/>
                  </a:lnTo>
                  <a:lnTo>
                    <a:pt x="74117" y="10588"/>
                  </a:lnTo>
                  <a:lnTo>
                    <a:pt x="81176" y="0"/>
                  </a:lnTo>
                  <a:lnTo>
                    <a:pt x="98823" y="0"/>
                  </a:lnTo>
                  <a:lnTo>
                    <a:pt x="112941" y="3529"/>
                  </a:lnTo>
                  <a:lnTo>
                    <a:pt x="120000" y="10588"/>
                  </a:lnTo>
                  <a:lnTo>
                    <a:pt x="120000" y="1058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1" name="Google Shape;331;p34"/>
            <p:cNvSpPr/>
            <p:nvPr/>
          </p:nvSpPr>
          <p:spPr>
            <a:xfrm>
              <a:off x="4437" y="3150"/>
              <a:ext cx="9" cy="22"/>
            </a:xfrm>
            <a:custGeom>
              <a:rect b="b" l="l" r="r" t="t"/>
              <a:pathLst>
                <a:path extrusionOk="0" h="120000" w="120000">
                  <a:moveTo>
                    <a:pt x="77647" y="11162"/>
                  </a:moveTo>
                  <a:lnTo>
                    <a:pt x="77647" y="19534"/>
                  </a:lnTo>
                  <a:lnTo>
                    <a:pt x="77647" y="30697"/>
                  </a:lnTo>
                  <a:lnTo>
                    <a:pt x="77647" y="41860"/>
                  </a:lnTo>
                  <a:lnTo>
                    <a:pt x="77647" y="53023"/>
                  </a:lnTo>
                  <a:lnTo>
                    <a:pt x="77647" y="64186"/>
                  </a:lnTo>
                  <a:lnTo>
                    <a:pt x="91764" y="66976"/>
                  </a:lnTo>
                  <a:lnTo>
                    <a:pt x="105882" y="83720"/>
                  </a:lnTo>
                  <a:lnTo>
                    <a:pt x="120000" y="100465"/>
                  </a:lnTo>
                  <a:lnTo>
                    <a:pt x="105882" y="111627"/>
                  </a:lnTo>
                  <a:lnTo>
                    <a:pt x="77647" y="120000"/>
                  </a:lnTo>
                  <a:lnTo>
                    <a:pt x="35294" y="120000"/>
                  </a:lnTo>
                  <a:lnTo>
                    <a:pt x="14117" y="106046"/>
                  </a:lnTo>
                  <a:lnTo>
                    <a:pt x="0" y="89302"/>
                  </a:lnTo>
                  <a:lnTo>
                    <a:pt x="0" y="78139"/>
                  </a:lnTo>
                  <a:lnTo>
                    <a:pt x="0" y="64186"/>
                  </a:lnTo>
                  <a:lnTo>
                    <a:pt x="0" y="53023"/>
                  </a:lnTo>
                  <a:lnTo>
                    <a:pt x="0" y="41860"/>
                  </a:lnTo>
                  <a:lnTo>
                    <a:pt x="14117" y="25116"/>
                  </a:lnTo>
                  <a:lnTo>
                    <a:pt x="21176" y="13953"/>
                  </a:lnTo>
                  <a:lnTo>
                    <a:pt x="35294" y="5581"/>
                  </a:lnTo>
                  <a:lnTo>
                    <a:pt x="49411" y="0"/>
                  </a:lnTo>
                  <a:lnTo>
                    <a:pt x="63529" y="0"/>
                  </a:lnTo>
                  <a:lnTo>
                    <a:pt x="77647" y="5581"/>
                  </a:lnTo>
                  <a:lnTo>
                    <a:pt x="77647" y="11162"/>
                  </a:lnTo>
                  <a:lnTo>
                    <a:pt x="77647" y="111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2" name="Google Shape;332;p34"/>
            <p:cNvSpPr/>
            <p:nvPr/>
          </p:nvSpPr>
          <p:spPr>
            <a:xfrm>
              <a:off x="4444" y="3160"/>
              <a:ext cx="7" cy="15"/>
            </a:xfrm>
            <a:custGeom>
              <a:rect b="b" l="l" r="r" t="t"/>
              <a:pathLst>
                <a:path extrusionOk="0" h="120000" w="120000">
                  <a:moveTo>
                    <a:pt x="73846" y="12857"/>
                  </a:moveTo>
                  <a:lnTo>
                    <a:pt x="120000" y="94285"/>
                  </a:lnTo>
                  <a:lnTo>
                    <a:pt x="120000" y="102857"/>
                  </a:lnTo>
                  <a:lnTo>
                    <a:pt x="83076" y="119999"/>
                  </a:lnTo>
                  <a:lnTo>
                    <a:pt x="73846" y="111428"/>
                  </a:lnTo>
                  <a:lnTo>
                    <a:pt x="55384" y="102857"/>
                  </a:lnTo>
                  <a:lnTo>
                    <a:pt x="0" y="12857"/>
                  </a:lnTo>
                  <a:lnTo>
                    <a:pt x="0" y="8571"/>
                  </a:lnTo>
                  <a:lnTo>
                    <a:pt x="36923" y="0"/>
                  </a:lnTo>
                  <a:lnTo>
                    <a:pt x="55384" y="0"/>
                  </a:lnTo>
                  <a:lnTo>
                    <a:pt x="73846" y="12857"/>
                  </a:lnTo>
                  <a:lnTo>
                    <a:pt x="73846" y="128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3" name="Google Shape;333;p34"/>
            <p:cNvSpPr/>
            <p:nvPr/>
          </p:nvSpPr>
          <p:spPr>
            <a:xfrm>
              <a:off x="4432" y="3191"/>
              <a:ext cx="9" cy="23"/>
            </a:xfrm>
            <a:custGeom>
              <a:rect b="b" l="l" r="r" t="t"/>
              <a:pathLst>
                <a:path extrusionOk="0" h="120000" w="120000">
                  <a:moveTo>
                    <a:pt x="120000" y="15000"/>
                  </a:moveTo>
                  <a:lnTo>
                    <a:pt x="120000" y="25000"/>
                  </a:lnTo>
                  <a:lnTo>
                    <a:pt x="120000" y="35000"/>
                  </a:lnTo>
                  <a:lnTo>
                    <a:pt x="120000" y="47500"/>
                  </a:lnTo>
                  <a:lnTo>
                    <a:pt x="120000" y="57500"/>
                  </a:lnTo>
                  <a:lnTo>
                    <a:pt x="107368" y="67500"/>
                  </a:lnTo>
                  <a:lnTo>
                    <a:pt x="107368" y="82500"/>
                  </a:lnTo>
                  <a:lnTo>
                    <a:pt x="107368" y="92500"/>
                  </a:lnTo>
                  <a:lnTo>
                    <a:pt x="107368" y="105000"/>
                  </a:lnTo>
                  <a:lnTo>
                    <a:pt x="75789" y="120000"/>
                  </a:lnTo>
                  <a:lnTo>
                    <a:pt x="50526" y="120000"/>
                  </a:lnTo>
                  <a:lnTo>
                    <a:pt x="25263" y="120000"/>
                  </a:lnTo>
                  <a:lnTo>
                    <a:pt x="12631" y="115000"/>
                  </a:lnTo>
                  <a:lnTo>
                    <a:pt x="0" y="105000"/>
                  </a:lnTo>
                  <a:lnTo>
                    <a:pt x="12631" y="95000"/>
                  </a:lnTo>
                  <a:lnTo>
                    <a:pt x="12631" y="87500"/>
                  </a:lnTo>
                  <a:lnTo>
                    <a:pt x="25263" y="72500"/>
                  </a:lnTo>
                  <a:lnTo>
                    <a:pt x="25263" y="67500"/>
                  </a:lnTo>
                  <a:lnTo>
                    <a:pt x="37894" y="57500"/>
                  </a:lnTo>
                  <a:lnTo>
                    <a:pt x="50526" y="47500"/>
                  </a:lnTo>
                  <a:lnTo>
                    <a:pt x="50526" y="40000"/>
                  </a:lnTo>
                  <a:lnTo>
                    <a:pt x="50526" y="30000"/>
                  </a:lnTo>
                  <a:lnTo>
                    <a:pt x="63157" y="15000"/>
                  </a:lnTo>
                  <a:lnTo>
                    <a:pt x="63157" y="5000"/>
                  </a:lnTo>
                  <a:lnTo>
                    <a:pt x="75789" y="0"/>
                  </a:lnTo>
                  <a:lnTo>
                    <a:pt x="94736" y="0"/>
                  </a:lnTo>
                  <a:lnTo>
                    <a:pt x="120000" y="15000"/>
                  </a:lnTo>
                  <a:lnTo>
                    <a:pt x="120000" y="15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4" name="Google Shape;334;p34"/>
            <p:cNvSpPr/>
            <p:nvPr/>
          </p:nvSpPr>
          <p:spPr>
            <a:xfrm>
              <a:off x="4482" y="3125"/>
              <a:ext cx="8" cy="8"/>
            </a:xfrm>
            <a:custGeom>
              <a:rect b="b" l="l" r="r" t="t"/>
              <a:pathLst>
                <a:path extrusionOk="0" h="120000" w="120000">
                  <a:moveTo>
                    <a:pt x="64000" y="0"/>
                  </a:moveTo>
                  <a:lnTo>
                    <a:pt x="104000" y="48000"/>
                  </a:lnTo>
                  <a:lnTo>
                    <a:pt x="120000" y="80000"/>
                  </a:lnTo>
                  <a:lnTo>
                    <a:pt x="104000" y="112000"/>
                  </a:lnTo>
                  <a:lnTo>
                    <a:pt x="72000" y="120000"/>
                  </a:lnTo>
                  <a:lnTo>
                    <a:pt x="48000" y="112000"/>
                  </a:lnTo>
                  <a:lnTo>
                    <a:pt x="16000" y="80000"/>
                  </a:lnTo>
                  <a:lnTo>
                    <a:pt x="0" y="32000"/>
                  </a:lnTo>
                  <a:lnTo>
                    <a:pt x="16000" y="16000"/>
                  </a:lnTo>
                  <a:lnTo>
                    <a:pt x="32000" y="0"/>
                  </a:lnTo>
                  <a:lnTo>
                    <a:pt x="64000" y="0"/>
                  </a:lnTo>
                  <a:lnTo>
                    <a:pt x="6400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5" name="Google Shape;335;p34"/>
            <p:cNvSpPr/>
            <p:nvPr/>
          </p:nvSpPr>
          <p:spPr>
            <a:xfrm>
              <a:off x="4693" y="3155"/>
              <a:ext cx="32" cy="29"/>
            </a:xfrm>
            <a:custGeom>
              <a:rect b="b" l="l" r="r" t="t"/>
              <a:pathLst>
                <a:path extrusionOk="0" h="120000" w="120000">
                  <a:moveTo>
                    <a:pt x="7500" y="20338"/>
                  </a:moveTo>
                  <a:lnTo>
                    <a:pt x="13125" y="16271"/>
                  </a:lnTo>
                  <a:lnTo>
                    <a:pt x="20625" y="8135"/>
                  </a:lnTo>
                  <a:lnTo>
                    <a:pt x="24375" y="4067"/>
                  </a:lnTo>
                  <a:lnTo>
                    <a:pt x="35625" y="0"/>
                  </a:lnTo>
                  <a:lnTo>
                    <a:pt x="43125" y="0"/>
                  </a:lnTo>
                  <a:lnTo>
                    <a:pt x="48750" y="0"/>
                  </a:lnTo>
                  <a:lnTo>
                    <a:pt x="52500" y="4067"/>
                  </a:lnTo>
                  <a:lnTo>
                    <a:pt x="63750" y="8135"/>
                  </a:lnTo>
                  <a:lnTo>
                    <a:pt x="75000" y="16271"/>
                  </a:lnTo>
                  <a:lnTo>
                    <a:pt x="84375" y="28474"/>
                  </a:lnTo>
                  <a:lnTo>
                    <a:pt x="91875" y="30508"/>
                  </a:lnTo>
                  <a:lnTo>
                    <a:pt x="99375" y="34576"/>
                  </a:lnTo>
                  <a:lnTo>
                    <a:pt x="103125" y="42711"/>
                  </a:lnTo>
                  <a:lnTo>
                    <a:pt x="110625" y="54915"/>
                  </a:lnTo>
                  <a:lnTo>
                    <a:pt x="114375" y="58983"/>
                  </a:lnTo>
                  <a:lnTo>
                    <a:pt x="118125" y="67118"/>
                  </a:lnTo>
                  <a:lnTo>
                    <a:pt x="120000" y="73220"/>
                  </a:lnTo>
                  <a:lnTo>
                    <a:pt x="120000" y="85423"/>
                  </a:lnTo>
                  <a:lnTo>
                    <a:pt x="118125" y="93559"/>
                  </a:lnTo>
                  <a:lnTo>
                    <a:pt x="118125" y="105762"/>
                  </a:lnTo>
                  <a:lnTo>
                    <a:pt x="110625" y="111864"/>
                  </a:lnTo>
                  <a:lnTo>
                    <a:pt x="106875" y="120000"/>
                  </a:lnTo>
                  <a:lnTo>
                    <a:pt x="99375" y="120000"/>
                  </a:lnTo>
                  <a:lnTo>
                    <a:pt x="99375" y="115932"/>
                  </a:lnTo>
                  <a:lnTo>
                    <a:pt x="99375" y="105762"/>
                  </a:lnTo>
                  <a:lnTo>
                    <a:pt x="103125" y="97627"/>
                  </a:lnTo>
                  <a:lnTo>
                    <a:pt x="106875" y="89491"/>
                  </a:lnTo>
                  <a:lnTo>
                    <a:pt x="106875" y="81355"/>
                  </a:lnTo>
                  <a:lnTo>
                    <a:pt x="106875" y="73220"/>
                  </a:lnTo>
                  <a:lnTo>
                    <a:pt x="103125" y="69152"/>
                  </a:lnTo>
                  <a:lnTo>
                    <a:pt x="95625" y="63050"/>
                  </a:lnTo>
                  <a:lnTo>
                    <a:pt x="95625" y="58983"/>
                  </a:lnTo>
                  <a:lnTo>
                    <a:pt x="84375" y="46779"/>
                  </a:lnTo>
                  <a:lnTo>
                    <a:pt x="75000" y="34576"/>
                  </a:lnTo>
                  <a:lnTo>
                    <a:pt x="63750" y="30508"/>
                  </a:lnTo>
                  <a:lnTo>
                    <a:pt x="56250" y="28474"/>
                  </a:lnTo>
                  <a:lnTo>
                    <a:pt x="46875" y="20338"/>
                  </a:lnTo>
                  <a:lnTo>
                    <a:pt x="39375" y="16271"/>
                  </a:lnTo>
                  <a:lnTo>
                    <a:pt x="28125" y="16271"/>
                  </a:lnTo>
                  <a:lnTo>
                    <a:pt x="24375" y="24406"/>
                  </a:lnTo>
                  <a:lnTo>
                    <a:pt x="16875" y="28474"/>
                  </a:lnTo>
                  <a:lnTo>
                    <a:pt x="11250" y="30508"/>
                  </a:lnTo>
                  <a:lnTo>
                    <a:pt x="3750" y="30508"/>
                  </a:lnTo>
                  <a:lnTo>
                    <a:pt x="0" y="28474"/>
                  </a:lnTo>
                  <a:lnTo>
                    <a:pt x="3750" y="24406"/>
                  </a:lnTo>
                  <a:lnTo>
                    <a:pt x="7500" y="20338"/>
                  </a:lnTo>
                  <a:lnTo>
                    <a:pt x="7500" y="2033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6" name="Google Shape;336;p34"/>
            <p:cNvSpPr/>
            <p:nvPr/>
          </p:nvSpPr>
          <p:spPr>
            <a:xfrm>
              <a:off x="4705" y="3105"/>
              <a:ext cx="50" cy="70"/>
            </a:xfrm>
            <a:custGeom>
              <a:rect b="b" l="l" r="r" t="t"/>
              <a:pathLst>
                <a:path extrusionOk="0" h="120000" w="120000">
                  <a:moveTo>
                    <a:pt x="0" y="83741"/>
                  </a:moveTo>
                  <a:lnTo>
                    <a:pt x="3673" y="79424"/>
                  </a:lnTo>
                  <a:lnTo>
                    <a:pt x="6122" y="72517"/>
                  </a:lnTo>
                  <a:lnTo>
                    <a:pt x="6122" y="67338"/>
                  </a:lnTo>
                  <a:lnTo>
                    <a:pt x="6122" y="63021"/>
                  </a:lnTo>
                  <a:lnTo>
                    <a:pt x="3673" y="56115"/>
                  </a:lnTo>
                  <a:lnTo>
                    <a:pt x="3673" y="50935"/>
                  </a:lnTo>
                  <a:lnTo>
                    <a:pt x="3673" y="44892"/>
                  </a:lnTo>
                  <a:lnTo>
                    <a:pt x="6122" y="37985"/>
                  </a:lnTo>
                  <a:lnTo>
                    <a:pt x="6122" y="36258"/>
                  </a:lnTo>
                  <a:lnTo>
                    <a:pt x="11020" y="36258"/>
                  </a:lnTo>
                  <a:lnTo>
                    <a:pt x="18367" y="37985"/>
                  </a:lnTo>
                  <a:lnTo>
                    <a:pt x="23265" y="41438"/>
                  </a:lnTo>
                  <a:lnTo>
                    <a:pt x="26938" y="43165"/>
                  </a:lnTo>
                  <a:lnTo>
                    <a:pt x="31836" y="43165"/>
                  </a:lnTo>
                  <a:lnTo>
                    <a:pt x="34285" y="36258"/>
                  </a:lnTo>
                  <a:lnTo>
                    <a:pt x="39183" y="31079"/>
                  </a:lnTo>
                  <a:lnTo>
                    <a:pt x="39183" y="26762"/>
                  </a:lnTo>
                  <a:lnTo>
                    <a:pt x="41632" y="23309"/>
                  </a:lnTo>
                  <a:lnTo>
                    <a:pt x="44081" y="18129"/>
                  </a:lnTo>
                  <a:lnTo>
                    <a:pt x="46530" y="13812"/>
                  </a:lnTo>
                  <a:lnTo>
                    <a:pt x="47755" y="8633"/>
                  </a:lnTo>
                  <a:lnTo>
                    <a:pt x="52653" y="3453"/>
                  </a:lnTo>
                  <a:lnTo>
                    <a:pt x="55102" y="0"/>
                  </a:lnTo>
                  <a:lnTo>
                    <a:pt x="59999" y="1726"/>
                  </a:lnTo>
                  <a:lnTo>
                    <a:pt x="64897" y="6906"/>
                  </a:lnTo>
                  <a:lnTo>
                    <a:pt x="69795" y="12086"/>
                  </a:lnTo>
                  <a:lnTo>
                    <a:pt x="71020" y="18129"/>
                  </a:lnTo>
                  <a:lnTo>
                    <a:pt x="73469" y="25035"/>
                  </a:lnTo>
                  <a:lnTo>
                    <a:pt x="71020" y="25035"/>
                  </a:lnTo>
                  <a:lnTo>
                    <a:pt x="73469" y="26762"/>
                  </a:lnTo>
                  <a:lnTo>
                    <a:pt x="75918" y="26762"/>
                  </a:lnTo>
                  <a:lnTo>
                    <a:pt x="80816" y="23309"/>
                  </a:lnTo>
                  <a:lnTo>
                    <a:pt x="83265" y="19856"/>
                  </a:lnTo>
                  <a:lnTo>
                    <a:pt x="88163" y="16402"/>
                  </a:lnTo>
                  <a:lnTo>
                    <a:pt x="93061" y="13812"/>
                  </a:lnTo>
                  <a:lnTo>
                    <a:pt x="99183" y="12086"/>
                  </a:lnTo>
                  <a:lnTo>
                    <a:pt x="104081" y="12086"/>
                  </a:lnTo>
                  <a:lnTo>
                    <a:pt x="106530" y="14676"/>
                  </a:lnTo>
                  <a:lnTo>
                    <a:pt x="108979" y="19856"/>
                  </a:lnTo>
                  <a:lnTo>
                    <a:pt x="108979" y="25035"/>
                  </a:lnTo>
                  <a:lnTo>
                    <a:pt x="108979" y="26762"/>
                  </a:lnTo>
                  <a:lnTo>
                    <a:pt x="108979" y="30215"/>
                  </a:lnTo>
                  <a:lnTo>
                    <a:pt x="106530" y="31079"/>
                  </a:lnTo>
                  <a:lnTo>
                    <a:pt x="104081" y="34532"/>
                  </a:lnTo>
                  <a:lnTo>
                    <a:pt x="104081" y="36258"/>
                  </a:lnTo>
                  <a:lnTo>
                    <a:pt x="104081" y="37985"/>
                  </a:lnTo>
                  <a:lnTo>
                    <a:pt x="108979" y="37985"/>
                  </a:lnTo>
                  <a:lnTo>
                    <a:pt x="113877" y="37985"/>
                  </a:lnTo>
                  <a:lnTo>
                    <a:pt x="117551" y="37985"/>
                  </a:lnTo>
                  <a:lnTo>
                    <a:pt x="119999" y="43165"/>
                  </a:lnTo>
                  <a:lnTo>
                    <a:pt x="117551" y="47482"/>
                  </a:lnTo>
                  <a:lnTo>
                    <a:pt x="116326" y="52661"/>
                  </a:lnTo>
                  <a:lnTo>
                    <a:pt x="111428" y="57841"/>
                  </a:lnTo>
                  <a:lnTo>
                    <a:pt x="111428" y="63021"/>
                  </a:lnTo>
                  <a:lnTo>
                    <a:pt x="113877" y="65611"/>
                  </a:lnTo>
                  <a:lnTo>
                    <a:pt x="116326" y="65611"/>
                  </a:lnTo>
                  <a:lnTo>
                    <a:pt x="117551" y="67338"/>
                  </a:lnTo>
                  <a:lnTo>
                    <a:pt x="119999" y="69064"/>
                  </a:lnTo>
                  <a:lnTo>
                    <a:pt x="119999" y="72517"/>
                  </a:lnTo>
                  <a:lnTo>
                    <a:pt x="117551" y="75971"/>
                  </a:lnTo>
                  <a:lnTo>
                    <a:pt x="116326" y="79424"/>
                  </a:lnTo>
                  <a:lnTo>
                    <a:pt x="111428" y="82014"/>
                  </a:lnTo>
                  <a:lnTo>
                    <a:pt x="106530" y="87194"/>
                  </a:lnTo>
                  <a:lnTo>
                    <a:pt x="104081" y="90647"/>
                  </a:lnTo>
                  <a:lnTo>
                    <a:pt x="96734" y="94100"/>
                  </a:lnTo>
                  <a:lnTo>
                    <a:pt x="90612" y="98417"/>
                  </a:lnTo>
                  <a:lnTo>
                    <a:pt x="83265" y="100143"/>
                  </a:lnTo>
                  <a:lnTo>
                    <a:pt x="78367" y="101870"/>
                  </a:lnTo>
                  <a:lnTo>
                    <a:pt x="73469" y="103597"/>
                  </a:lnTo>
                  <a:lnTo>
                    <a:pt x="71020" y="107050"/>
                  </a:lnTo>
                  <a:lnTo>
                    <a:pt x="62448" y="112230"/>
                  </a:lnTo>
                  <a:lnTo>
                    <a:pt x="52653" y="118273"/>
                  </a:lnTo>
                  <a:lnTo>
                    <a:pt x="46530" y="120000"/>
                  </a:lnTo>
                  <a:lnTo>
                    <a:pt x="41632" y="118273"/>
                  </a:lnTo>
                  <a:lnTo>
                    <a:pt x="41632" y="114820"/>
                  </a:lnTo>
                  <a:lnTo>
                    <a:pt x="44081" y="112230"/>
                  </a:lnTo>
                  <a:lnTo>
                    <a:pt x="47755" y="108776"/>
                  </a:lnTo>
                  <a:lnTo>
                    <a:pt x="52653" y="105323"/>
                  </a:lnTo>
                  <a:lnTo>
                    <a:pt x="57551" y="101870"/>
                  </a:lnTo>
                  <a:lnTo>
                    <a:pt x="62448" y="98417"/>
                  </a:lnTo>
                  <a:lnTo>
                    <a:pt x="67346" y="97553"/>
                  </a:lnTo>
                  <a:lnTo>
                    <a:pt x="71020" y="94100"/>
                  </a:lnTo>
                  <a:lnTo>
                    <a:pt x="75918" y="92374"/>
                  </a:lnTo>
                  <a:lnTo>
                    <a:pt x="85714" y="90647"/>
                  </a:lnTo>
                  <a:lnTo>
                    <a:pt x="90612" y="87194"/>
                  </a:lnTo>
                  <a:lnTo>
                    <a:pt x="94285" y="85467"/>
                  </a:lnTo>
                  <a:lnTo>
                    <a:pt x="96734" y="81151"/>
                  </a:lnTo>
                  <a:lnTo>
                    <a:pt x="104081" y="79424"/>
                  </a:lnTo>
                  <a:lnTo>
                    <a:pt x="106530" y="74244"/>
                  </a:lnTo>
                  <a:lnTo>
                    <a:pt x="108979" y="69064"/>
                  </a:lnTo>
                  <a:lnTo>
                    <a:pt x="104081" y="67338"/>
                  </a:lnTo>
                  <a:lnTo>
                    <a:pt x="99183" y="65611"/>
                  </a:lnTo>
                  <a:lnTo>
                    <a:pt x="99183" y="61294"/>
                  </a:lnTo>
                  <a:lnTo>
                    <a:pt x="104081" y="57841"/>
                  </a:lnTo>
                  <a:lnTo>
                    <a:pt x="106530" y="54388"/>
                  </a:lnTo>
                  <a:lnTo>
                    <a:pt x="108979" y="50935"/>
                  </a:lnTo>
                  <a:lnTo>
                    <a:pt x="108979" y="49208"/>
                  </a:lnTo>
                  <a:lnTo>
                    <a:pt x="108979" y="47482"/>
                  </a:lnTo>
                  <a:lnTo>
                    <a:pt x="106530" y="47482"/>
                  </a:lnTo>
                  <a:lnTo>
                    <a:pt x="104081" y="47482"/>
                  </a:lnTo>
                  <a:lnTo>
                    <a:pt x="96734" y="46618"/>
                  </a:lnTo>
                  <a:lnTo>
                    <a:pt x="94285" y="41438"/>
                  </a:lnTo>
                  <a:lnTo>
                    <a:pt x="93061" y="37985"/>
                  </a:lnTo>
                  <a:lnTo>
                    <a:pt x="93061" y="34532"/>
                  </a:lnTo>
                  <a:lnTo>
                    <a:pt x="93061" y="31079"/>
                  </a:lnTo>
                  <a:lnTo>
                    <a:pt x="94285" y="28489"/>
                  </a:lnTo>
                  <a:lnTo>
                    <a:pt x="94285" y="26762"/>
                  </a:lnTo>
                  <a:lnTo>
                    <a:pt x="94285" y="25035"/>
                  </a:lnTo>
                  <a:lnTo>
                    <a:pt x="94285" y="25035"/>
                  </a:lnTo>
                  <a:lnTo>
                    <a:pt x="94285" y="25035"/>
                  </a:lnTo>
                  <a:lnTo>
                    <a:pt x="88163" y="28489"/>
                  </a:lnTo>
                  <a:lnTo>
                    <a:pt x="83265" y="31079"/>
                  </a:lnTo>
                  <a:lnTo>
                    <a:pt x="75918" y="32805"/>
                  </a:lnTo>
                  <a:lnTo>
                    <a:pt x="71020" y="34532"/>
                  </a:lnTo>
                  <a:lnTo>
                    <a:pt x="64897" y="30215"/>
                  </a:lnTo>
                  <a:lnTo>
                    <a:pt x="62448" y="25035"/>
                  </a:lnTo>
                  <a:lnTo>
                    <a:pt x="62448" y="19856"/>
                  </a:lnTo>
                  <a:lnTo>
                    <a:pt x="62448" y="16402"/>
                  </a:lnTo>
                  <a:lnTo>
                    <a:pt x="59999" y="12086"/>
                  </a:lnTo>
                  <a:lnTo>
                    <a:pt x="57551" y="8633"/>
                  </a:lnTo>
                  <a:lnTo>
                    <a:pt x="52653" y="13812"/>
                  </a:lnTo>
                  <a:lnTo>
                    <a:pt x="52653" y="18129"/>
                  </a:lnTo>
                  <a:lnTo>
                    <a:pt x="47755" y="23309"/>
                  </a:lnTo>
                  <a:lnTo>
                    <a:pt x="47755" y="28489"/>
                  </a:lnTo>
                  <a:lnTo>
                    <a:pt x="46530" y="31079"/>
                  </a:lnTo>
                  <a:lnTo>
                    <a:pt x="44081" y="36258"/>
                  </a:lnTo>
                  <a:lnTo>
                    <a:pt x="41632" y="39712"/>
                  </a:lnTo>
                  <a:lnTo>
                    <a:pt x="36734" y="44892"/>
                  </a:lnTo>
                  <a:lnTo>
                    <a:pt x="31836" y="47482"/>
                  </a:lnTo>
                  <a:lnTo>
                    <a:pt x="26938" y="46618"/>
                  </a:lnTo>
                  <a:lnTo>
                    <a:pt x="20816" y="44892"/>
                  </a:lnTo>
                  <a:lnTo>
                    <a:pt x="13469" y="43165"/>
                  </a:lnTo>
                  <a:lnTo>
                    <a:pt x="13469" y="47482"/>
                  </a:lnTo>
                  <a:lnTo>
                    <a:pt x="13469" y="54388"/>
                  </a:lnTo>
                  <a:lnTo>
                    <a:pt x="13469" y="61294"/>
                  </a:lnTo>
                  <a:lnTo>
                    <a:pt x="15918" y="65611"/>
                  </a:lnTo>
                  <a:lnTo>
                    <a:pt x="13469" y="72517"/>
                  </a:lnTo>
                  <a:lnTo>
                    <a:pt x="13469" y="77697"/>
                  </a:lnTo>
                  <a:lnTo>
                    <a:pt x="11020" y="82014"/>
                  </a:lnTo>
                  <a:lnTo>
                    <a:pt x="8571" y="88920"/>
                  </a:lnTo>
                  <a:lnTo>
                    <a:pt x="3673" y="88920"/>
                  </a:lnTo>
                  <a:lnTo>
                    <a:pt x="1224" y="88920"/>
                  </a:lnTo>
                  <a:lnTo>
                    <a:pt x="0" y="85467"/>
                  </a:lnTo>
                  <a:lnTo>
                    <a:pt x="0" y="83741"/>
                  </a:lnTo>
                  <a:lnTo>
                    <a:pt x="0" y="837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7" name="Google Shape;337;p34"/>
            <p:cNvSpPr/>
            <p:nvPr/>
          </p:nvSpPr>
          <p:spPr>
            <a:xfrm>
              <a:off x="4567" y="3079"/>
              <a:ext cx="31" cy="20"/>
            </a:xfrm>
            <a:custGeom>
              <a:rect b="b" l="l" r="r" t="t"/>
              <a:pathLst>
                <a:path extrusionOk="0" h="120000" w="120000">
                  <a:moveTo>
                    <a:pt x="3809" y="42857"/>
                  </a:moveTo>
                  <a:lnTo>
                    <a:pt x="7619" y="34285"/>
                  </a:lnTo>
                  <a:lnTo>
                    <a:pt x="15238" y="22857"/>
                  </a:lnTo>
                  <a:lnTo>
                    <a:pt x="15238" y="17142"/>
                  </a:lnTo>
                  <a:lnTo>
                    <a:pt x="24761" y="11428"/>
                  </a:lnTo>
                  <a:lnTo>
                    <a:pt x="32380" y="5714"/>
                  </a:lnTo>
                  <a:lnTo>
                    <a:pt x="40000" y="0"/>
                  </a:lnTo>
                  <a:lnTo>
                    <a:pt x="47619" y="5714"/>
                  </a:lnTo>
                  <a:lnTo>
                    <a:pt x="55238" y="11428"/>
                  </a:lnTo>
                  <a:lnTo>
                    <a:pt x="60952" y="17142"/>
                  </a:lnTo>
                  <a:lnTo>
                    <a:pt x="72380" y="28571"/>
                  </a:lnTo>
                  <a:lnTo>
                    <a:pt x="80000" y="28571"/>
                  </a:lnTo>
                  <a:lnTo>
                    <a:pt x="87619" y="34285"/>
                  </a:lnTo>
                  <a:lnTo>
                    <a:pt x="91428" y="37142"/>
                  </a:lnTo>
                  <a:lnTo>
                    <a:pt x="100952" y="42857"/>
                  </a:lnTo>
                  <a:lnTo>
                    <a:pt x="108571" y="42857"/>
                  </a:lnTo>
                  <a:lnTo>
                    <a:pt x="112380" y="54285"/>
                  </a:lnTo>
                  <a:lnTo>
                    <a:pt x="120000" y="60000"/>
                  </a:lnTo>
                  <a:lnTo>
                    <a:pt x="120000" y="71428"/>
                  </a:lnTo>
                  <a:lnTo>
                    <a:pt x="112380" y="82857"/>
                  </a:lnTo>
                  <a:lnTo>
                    <a:pt x="104761" y="91428"/>
                  </a:lnTo>
                  <a:lnTo>
                    <a:pt x="97142" y="102857"/>
                  </a:lnTo>
                  <a:lnTo>
                    <a:pt x="91428" y="120000"/>
                  </a:lnTo>
                  <a:lnTo>
                    <a:pt x="87619" y="120000"/>
                  </a:lnTo>
                  <a:lnTo>
                    <a:pt x="87619" y="114285"/>
                  </a:lnTo>
                  <a:lnTo>
                    <a:pt x="80000" y="102857"/>
                  </a:lnTo>
                  <a:lnTo>
                    <a:pt x="83809" y="97142"/>
                  </a:lnTo>
                  <a:lnTo>
                    <a:pt x="87619" y="88571"/>
                  </a:lnTo>
                  <a:lnTo>
                    <a:pt x="97142" y="82857"/>
                  </a:lnTo>
                  <a:lnTo>
                    <a:pt x="104761" y="77142"/>
                  </a:lnTo>
                  <a:lnTo>
                    <a:pt x="108571" y="65714"/>
                  </a:lnTo>
                  <a:lnTo>
                    <a:pt x="104761" y="60000"/>
                  </a:lnTo>
                  <a:lnTo>
                    <a:pt x="93333" y="60000"/>
                  </a:lnTo>
                  <a:lnTo>
                    <a:pt x="87619" y="54285"/>
                  </a:lnTo>
                  <a:lnTo>
                    <a:pt x="80000" y="54285"/>
                  </a:lnTo>
                  <a:lnTo>
                    <a:pt x="76190" y="48571"/>
                  </a:lnTo>
                  <a:lnTo>
                    <a:pt x="64761" y="48571"/>
                  </a:lnTo>
                  <a:lnTo>
                    <a:pt x="57142" y="42857"/>
                  </a:lnTo>
                  <a:lnTo>
                    <a:pt x="55238" y="34285"/>
                  </a:lnTo>
                  <a:lnTo>
                    <a:pt x="47619" y="28571"/>
                  </a:lnTo>
                  <a:lnTo>
                    <a:pt x="40000" y="28571"/>
                  </a:lnTo>
                  <a:lnTo>
                    <a:pt x="28571" y="28571"/>
                  </a:lnTo>
                  <a:lnTo>
                    <a:pt x="20952" y="37142"/>
                  </a:lnTo>
                  <a:lnTo>
                    <a:pt x="15238" y="42857"/>
                  </a:lnTo>
                  <a:lnTo>
                    <a:pt x="15238" y="42857"/>
                  </a:lnTo>
                  <a:lnTo>
                    <a:pt x="15238" y="42857"/>
                  </a:lnTo>
                  <a:lnTo>
                    <a:pt x="11428" y="48571"/>
                  </a:lnTo>
                  <a:lnTo>
                    <a:pt x="0" y="54285"/>
                  </a:lnTo>
                  <a:lnTo>
                    <a:pt x="3809" y="42857"/>
                  </a:lnTo>
                  <a:lnTo>
                    <a:pt x="3809" y="428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8" name="Google Shape;338;p34"/>
            <p:cNvSpPr/>
            <p:nvPr/>
          </p:nvSpPr>
          <p:spPr>
            <a:xfrm>
              <a:off x="4576" y="3045"/>
              <a:ext cx="45" cy="42"/>
            </a:xfrm>
            <a:custGeom>
              <a:rect b="b" l="l" r="r" t="t"/>
              <a:pathLst>
                <a:path extrusionOk="0" h="120000" w="120000">
                  <a:moveTo>
                    <a:pt x="48539" y="114216"/>
                  </a:moveTo>
                  <a:lnTo>
                    <a:pt x="53932" y="109879"/>
                  </a:lnTo>
                  <a:lnTo>
                    <a:pt x="62022" y="104096"/>
                  </a:lnTo>
                  <a:lnTo>
                    <a:pt x="66067" y="98313"/>
                  </a:lnTo>
                  <a:lnTo>
                    <a:pt x="76853" y="95421"/>
                  </a:lnTo>
                  <a:lnTo>
                    <a:pt x="79550" y="95421"/>
                  </a:lnTo>
                  <a:lnTo>
                    <a:pt x="87640" y="95421"/>
                  </a:lnTo>
                  <a:lnTo>
                    <a:pt x="91685" y="95421"/>
                  </a:lnTo>
                  <a:lnTo>
                    <a:pt x="94382" y="89638"/>
                  </a:lnTo>
                  <a:lnTo>
                    <a:pt x="94382" y="86746"/>
                  </a:lnTo>
                  <a:lnTo>
                    <a:pt x="90337" y="85301"/>
                  </a:lnTo>
                  <a:lnTo>
                    <a:pt x="84943" y="79518"/>
                  </a:lnTo>
                  <a:lnTo>
                    <a:pt x="82247" y="76626"/>
                  </a:lnTo>
                  <a:lnTo>
                    <a:pt x="82247" y="67951"/>
                  </a:lnTo>
                  <a:lnTo>
                    <a:pt x="87640" y="65060"/>
                  </a:lnTo>
                  <a:lnTo>
                    <a:pt x="90337" y="59277"/>
                  </a:lnTo>
                  <a:lnTo>
                    <a:pt x="94382" y="57831"/>
                  </a:lnTo>
                  <a:lnTo>
                    <a:pt x="99775" y="54939"/>
                  </a:lnTo>
                  <a:lnTo>
                    <a:pt x="102471" y="49156"/>
                  </a:lnTo>
                  <a:lnTo>
                    <a:pt x="107865" y="46265"/>
                  </a:lnTo>
                  <a:lnTo>
                    <a:pt x="110561" y="40481"/>
                  </a:lnTo>
                  <a:lnTo>
                    <a:pt x="115955" y="34698"/>
                  </a:lnTo>
                  <a:lnTo>
                    <a:pt x="115955" y="31807"/>
                  </a:lnTo>
                  <a:lnTo>
                    <a:pt x="110561" y="34698"/>
                  </a:lnTo>
                  <a:lnTo>
                    <a:pt x="105168" y="34698"/>
                  </a:lnTo>
                  <a:lnTo>
                    <a:pt x="99775" y="34698"/>
                  </a:lnTo>
                  <a:lnTo>
                    <a:pt x="94382" y="37590"/>
                  </a:lnTo>
                  <a:lnTo>
                    <a:pt x="87640" y="43373"/>
                  </a:lnTo>
                  <a:lnTo>
                    <a:pt x="79550" y="46265"/>
                  </a:lnTo>
                  <a:lnTo>
                    <a:pt x="76853" y="43373"/>
                  </a:lnTo>
                  <a:lnTo>
                    <a:pt x="76853" y="37590"/>
                  </a:lnTo>
                  <a:lnTo>
                    <a:pt x="79550" y="34698"/>
                  </a:lnTo>
                  <a:lnTo>
                    <a:pt x="79550" y="30361"/>
                  </a:lnTo>
                  <a:lnTo>
                    <a:pt x="82247" y="30361"/>
                  </a:lnTo>
                  <a:lnTo>
                    <a:pt x="82247" y="30361"/>
                  </a:lnTo>
                  <a:lnTo>
                    <a:pt x="87640" y="24578"/>
                  </a:lnTo>
                  <a:lnTo>
                    <a:pt x="91685" y="15903"/>
                  </a:lnTo>
                  <a:lnTo>
                    <a:pt x="94382" y="13012"/>
                  </a:lnTo>
                  <a:lnTo>
                    <a:pt x="97078" y="10120"/>
                  </a:lnTo>
                  <a:lnTo>
                    <a:pt x="97078" y="7228"/>
                  </a:lnTo>
                  <a:lnTo>
                    <a:pt x="91685" y="10120"/>
                  </a:lnTo>
                  <a:lnTo>
                    <a:pt x="90337" y="10120"/>
                  </a:lnTo>
                  <a:lnTo>
                    <a:pt x="84943" y="13012"/>
                  </a:lnTo>
                  <a:lnTo>
                    <a:pt x="79550" y="13012"/>
                  </a:lnTo>
                  <a:lnTo>
                    <a:pt x="71460" y="15903"/>
                  </a:lnTo>
                  <a:lnTo>
                    <a:pt x="68764" y="15903"/>
                  </a:lnTo>
                  <a:lnTo>
                    <a:pt x="64719" y="21686"/>
                  </a:lnTo>
                  <a:lnTo>
                    <a:pt x="56629" y="30361"/>
                  </a:lnTo>
                  <a:lnTo>
                    <a:pt x="48539" y="40481"/>
                  </a:lnTo>
                  <a:lnTo>
                    <a:pt x="40449" y="43373"/>
                  </a:lnTo>
                  <a:lnTo>
                    <a:pt x="39101" y="34698"/>
                  </a:lnTo>
                  <a:lnTo>
                    <a:pt x="40449" y="30361"/>
                  </a:lnTo>
                  <a:lnTo>
                    <a:pt x="43146" y="18795"/>
                  </a:lnTo>
                  <a:lnTo>
                    <a:pt x="43146" y="15903"/>
                  </a:lnTo>
                  <a:lnTo>
                    <a:pt x="40449" y="15903"/>
                  </a:lnTo>
                  <a:lnTo>
                    <a:pt x="40449" y="15903"/>
                  </a:lnTo>
                  <a:lnTo>
                    <a:pt x="36404" y="21686"/>
                  </a:lnTo>
                  <a:lnTo>
                    <a:pt x="31011" y="30361"/>
                  </a:lnTo>
                  <a:lnTo>
                    <a:pt x="28314" y="37590"/>
                  </a:lnTo>
                  <a:lnTo>
                    <a:pt x="25617" y="46265"/>
                  </a:lnTo>
                  <a:lnTo>
                    <a:pt x="20224" y="54939"/>
                  </a:lnTo>
                  <a:lnTo>
                    <a:pt x="17528" y="59277"/>
                  </a:lnTo>
                  <a:lnTo>
                    <a:pt x="14831" y="65060"/>
                  </a:lnTo>
                  <a:lnTo>
                    <a:pt x="13483" y="70843"/>
                  </a:lnTo>
                  <a:lnTo>
                    <a:pt x="10786" y="76626"/>
                  </a:lnTo>
                  <a:lnTo>
                    <a:pt x="10786" y="85301"/>
                  </a:lnTo>
                  <a:lnTo>
                    <a:pt x="8089" y="89638"/>
                  </a:lnTo>
                  <a:lnTo>
                    <a:pt x="8089" y="98313"/>
                  </a:lnTo>
                  <a:lnTo>
                    <a:pt x="5393" y="101204"/>
                  </a:lnTo>
                  <a:lnTo>
                    <a:pt x="2696" y="101204"/>
                  </a:lnTo>
                  <a:lnTo>
                    <a:pt x="0" y="101204"/>
                  </a:lnTo>
                  <a:lnTo>
                    <a:pt x="0" y="98313"/>
                  </a:lnTo>
                  <a:lnTo>
                    <a:pt x="0" y="89638"/>
                  </a:lnTo>
                  <a:lnTo>
                    <a:pt x="2696" y="82409"/>
                  </a:lnTo>
                  <a:lnTo>
                    <a:pt x="2696" y="76626"/>
                  </a:lnTo>
                  <a:lnTo>
                    <a:pt x="5393" y="67951"/>
                  </a:lnTo>
                  <a:lnTo>
                    <a:pt x="8089" y="62168"/>
                  </a:lnTo>
                  <a:lnTo>
                    <a:pt x="10786" y="57831"/>
                  </a:lnTo>
                  <a:lnTo>
                    <a:pt x="13483" y="49156"/>
                  </a:lnTo>
                  <a:lnTo>
                    <a:pt x="17528" y="43373"/>
                  </a:lnTo>
                  <a:lnTo>
                    <a:pt x="20224" y="31807"/>
                  </a:lnTo>
                  <a:lnTo>
                    <a:pt x="22921" y="24578"/>
                  </a:lnTo>
                  <a:lnTo>
                    <a:pt x="28314" y="15903"/>
                  </a:lnTo>
                  <a:lnTo>
                    <a:pt x="39101" y="10120"/>
                  </a:lnTo>
                  <a:lnTo>
                    <a:pt x="40449" y="7228"/>
                  </a:lnTo>
                  <a:lnTo>
                    <a:pt x="48539" y="7228"/>
                  </a:lnTo>
                  <a:lnTo>
                    <a:pt x="51235" y="13012"/>
                  </a:lnTo>
                  <a:lnTo>
                    <a:pt x="48539" y="21686"/>
                  </a:lnTo>
                  <a:lnTo>
                    <a:pt x="56629" y="13012"/>
                  </a:lnTo>
                  <a:lnTo>
                    <a:pt x="66067" y="7228"/>
                  </a:lnTo>
                  <a:lnTo>
                    <a:pt x="68764" y="4337"/>
                  </a:lnTo>
                  <a:lnTo>
                    <a:pt x="74157" y="2891"/>
                  </a:lnTo>
                  <a:lnTo>
                    <a:pt x="79550" y="0"/>
                  </a:lnTo>
                  <a:lnTo>
                    <a:pt x="84943" y="0"/>
                  </a:lnTo>
                  <a:lnTo>
                    <a:pt x="91685" y="0"/>
                  </a:lnTo>
                  <a:lnTo>
                    <a:pt x="99775" y="4337"/>
                  </a:lnTo>
                  <a:lnTo>
                    <a:pt x="105168" y="7228"/>
                  </a:lnTo>
                  <a:lnTo>
                    <a:pt x="107865" y="15903"/>
                  </a:lnTo>
                  <a:lnTo>
                    <a:pt x="102471" y="18795"/>
                  </a:lnTo>
                  <a:lnTo>
                    <a:pt x="99775" y="21686"/>
                  </a:lnTo>
                  <a:lnTo>
                    <a:pt x="97078" y="24578"/>
                  </a:lnTo>
                  <a:lnTo>
                    <a:pt x="94382" y="30361"/>
                  </a:lnTo>
                  <a:lnTo>
                    <a:pt x="99775" y="27469"/>
                  </a:lnTo>
                  <a:lnTo>
                    <a:pt x="102471" y="24578"/>
                  </a:lnTo>
                  <a:lnTo>
                    <a:pt x="107865" y="24578"/>
                  </a:lnTo>
                  <a:lnTo>
                    <a:pt x="113258" y="21686"/>
                  </a:lnTo>
                  <a:lnTo>
                    <a:pt x="115955" y="21686"/>
                  </a:lnTo>
                  <a:lnTo>
                    <a:pt x="118651" y="27469"/>
                  </a:lnTo>
                  <a:lnTo>
                    <a:pt x="120000" y="34698"/>
                  </a:lnTo>
                  <a:lnTo>
                    <a:pt x="120000" y="43373"/>
                  </a:lnTo>
                  <a:lnTo>
                    <a:pt x="115955" y="49156"/>
                  </a:lnTo>
                  <a:lnTo>
                    <a:pt x="113258" y="52048"/>
                  </a:lnTo>
                  <a:lnTo>
                    <a:pt x="107865" y="54939"/>
                  </a:lnTo>
                  <a:lnTo>
                    <a:pt x="102471" y="59277"/>
                  </a:lnTo>
                  <a:lnTo>
                    <a:pt x="99775" y="62168"/>
                  </a:lnTo>
                  <a:lnTo>
                    <a:pt x="94382" y="65060"/>
                  </a:lnTo>
                  <a:lnTo>
                    <a:pt x="91685" y="70843"/>
                  </a:lnTo>
                  <a:lnTo>
                    <a:pt x="90337" y="76626"/>
                  </a:lnTo>
                  <a:lnTo>
                    <a:pt x="91685" y="79518"/>
                  </a:lnTo>
                  <a:lnTo>
                    <a:pt x="97078" y="76626"/>
                  </a:lnTo>
                  <a:lnTo>
                    <a:pt x="102471" y="85301"/>
                  </a:lnTo>
                  <a:lnTo>
                    <a:pt x="102471" y="95421"/>
                  </a:lnTo>
                  <a:lnTo>
                    <a:pt x="99775" y="98313"/>
                  </a:lnTo>
                  <a:lnTo>
                    <a:pt x="91685" y="101204"/>
                  </a:lnTo>
                  <a:lnTo>
                    <a:pt x="87640" y="104096"/>
                  </a:lnTo>
                  <a:lnTo>
                    <a:pt x="79550" y="106987"/>
                  </a:lnTo>
                  <a:lnTo>
                    <a:pt x="68764" y="109879"/>
                  </a:lnTo>
                  <a:lnTo>
                    <a:pt x="64719" y="112771"/>
                  </a:lnTo>
                  <a:lnTo>
                    <a:pt x="59325" y="114216"/>
                  </a:lnTo>
                  <a:lnTo>
                    <a:pt x="51235" y="119999"/>
                  </a:lnTo>
                  <a:lnTo>
                    <a:pt x="45842" y="119999"/>
                  </a:lnTo>
                  <a:lnTo>
                    <a:pt x="48539" y="114216"/>
                  </a:lnTo>
                  <a:lnTo>
                    <a:pt x="48539" y="1142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39" name="Google Shape;339;p34"/>
            <p:cNvSpPr/>
            <p:nvPr/>
          </p:nvSpPr>
          <p:spPr>
            <a:xfrm>
              <a:off x="4456" y="3117"/>
              <a:ext cx="30" cy="20"/>
            </a:xfrm>
            <a:custGeom>
              <a:rect b="b" l="l" r="r" t="t"/>
              <a:pathLst>
                <a:path extrusionOk="0" h="120000" w="120000">
                  <a:moveTo>
                    <a:pt x="4067" y="97142"/>
                  </a:moveTo>
                  <a:lnTo>
                    <a:pt x="10169" y="77142"/>
                  </a:lnTo>
                  <a:lnTo>
                    <a:pt x="22372" y="60000"/>
                  </a:lnTo>
                  <a:lnTo>
                    <a:pt x="30508" y="48571"/>
                  </a:lnTo>
                  <a:lnTo>
                    <a:pt x="44745" y="37142"/>
                  </a:lnTo>
                  <a:lnTo>
                    <a:pt x="52881" y="28571"/>
                  </a:lnTo>
                  <a:lnTo>
                    <a:pt x="69152" y="17142"/>
                  </a:lnTo>
                  <a:lnTo>
                    <a:pt x="77288" y="11428"/>
                  </a:lnTo>
                  <a:lnTo>
                    <a:pt x="81355" y="5714"/>
                  </a:lnTo>
                  <a:lnTo>
                    <a:pt x="91525" y="5714"/>
                  </a:lnTo>
                  <a:lnTo>
                    <a:pt x="99661" y="0"/>
                  </a:lnTo>
                  <a:lnTo>
                    <a:pt x="111864" y="0"/>
                  </a:lnTo>
                  <a:lnTo>
                    <a:pt x="120000" y="11428"/>
                  </a:lnTo>
                  <a:lnTo>
                    <a:pt x="115932" y="28571"/>
                  </a:lnTo>
                  <a:lnTo>
                    <a:pt x="107796" y="42857"/>
                  </a:lnTo>
                  <a:lnTo>
                    <a:pt x="91525" y="48571"/>
                  </a:lnTo>
                  <a:lnTo>
                    <a:pt x="77288" y="54285"/>
                  </a:lnTo>
                  <a:lnTo>
                    <a:pt x="65084" y="60000"/>
                  </a:lnTo>
                  <a:lnTo>
                    <a:pt x="52881" y="71428"/>
                  </a:lnTo>
                  <a:lnTo>
                    <a:pt x="44745" y="77142"/>
                  </a:lnTo>
                  <a:lnTo>
                    <a:pt x="34576" y="88571"/>
                  </a:lnTo>
                  <a:lnTo>
                    <a:pt x="22372" y="97142"/>
                  </a:lnTo>
                  <a:lnTo>
                    <a:pt x="14237" y="114285"/>
                  </a:lnTo>
                  <a:lnTo>
                    <a:pt x="6101" y="120000"/>
                  </a:lnTo>
                  <a:lnTo>
                    <a:pt x="4067" y="114285"/>
                  </a:lnTo>
                  <a:lnTo>
                    <a:pt x="0" y="102857"/>
                  </a:lnTo>
                  <a:lnTo>
                    <a:pt x="4067" y="97142"/>
                  </a:lnTo>
                  <a:lnTo>
                    <a:pt x="4067" y="971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0" name="Google Shape;340;p34"/>
            <p:cNvSpPr/>
            <p:nvPr/>
          </p:nvSpPr>
          <p:spPr>
            <a:xfrm>
              <a:off x="4402" y="2876"/>
              <a:ext cx="27" cy="71"/>
            </a:xfrm>
            <a:custGeom>
              <a:rect b="b" l="l" r="r" t="t"/>
              <a:pathLst>
                <a:path extrusionOk="0" h="120000" w="120000">
                  <a:moveTo>
                    <a:pt x="13333" y="27692"/>
                  </a:moveTo>
                  <a:lnTo>
                    <a:pt x="8888" y="36923"/>
                  </a:lnTo>
                  <a:lnTo>
                    <a:pt x="4444" y="46153"/>
                  </a:lnTo>
                  <a:lnTo>
                    <a:pt x="0" y="57902"/>
                  </a:lnTo>
                  <a:lnTo>
                    <a:pt x="0" y="67132"/>
                  </a:lnTo>
                  <a:lnTo>
                    <a:pt x="0" y="77202"/>
                  </a:lnTo>
                  <a:lnTo>
                    <a:pt x="0" y="88111"/>
                  </a:lnTo>
                  <a:lnTo>
                    <a:pt x="4444" y="95664"/>
                  </a:lnTo>
                  <a:lnTo>
                    <a:pt x="8888" y="104055"/>
                  </a:lnTo>
                  <a:lnTo>
                    <a:pt x="8888" y="109930"/>
                  </a:lnTo>
                  <a:lnTo>
                    <a:pt x="13333" y="114965"/>
                  </a:lnTo>
                  <a:lnTo>
                    <a:pt x="22222" y="118321"/>
                  </a:lnTo>
                  <a:lnTo>
                    <a:pt x="31111" y="120000"/>
                  </a:lnTo>
                  <a:lnTo>
                    <a:pt x="37777" y="120000"/>
                  </a:lnTo>
                  <a:lnTo>
                    <a:pt x="46666" y="116643"/>
                  </a:lnTo>
                  <a:lnTo>
                    <a:pt x="55555" y="109930"/>
                  </a:lnTo>
                  <a:lnTo>
                    <a:pt x="68888" y="102377"/>
                  </a:lnTo>
                  <a:lnTo>
                    <a:pt x="77777" y="91468"/>
                  </a:lnTo>
                  <a:lnTo>
                    <a:pt x="88888" y="83076"/>
                  </a:lnTo>
                  <a:lnTo>
                    <a:pt x="93333" y="73846"/>
                  </a:lnTo>
                  <a:lnTo>
                    <a:pt x="102222" y="67132"/>
                  </a:lnTo>
                  <a:lnTo>
                    <a:pt x="106666" y="59580"/>
                  </a:lnTo>
                  <a:lnTo>
                    <a:pt x="111111" y="52867"/>
                  </a:lnTo>
                  <a:lnTo>
                    <a:pt x="115555" y="45314"/>
                  </a:lnTo>
                  <a:lnTo>
                    <a:pt x="120000" y="40279"/>
                  </a:lnTo>
                  <a:lnTo>
                    <a:pt x="120000" y="33566"/>
                  </a:lnTo>
                  <a:lnTo>
                    <a:pt x="120000" y="29370"/>
                  </a:lnTo>
                  <a:lnTo>
                    <a:pt x="115555" y="24335"/>
                  </a:lnTo>
                  <a:lnTo>
                    <a:pt x="115555" y="19300"/>
                  </a:lnTo>
                  <a:lnTo>
                    <a:pt x="106666" y="14265"/>
                  </a:lnTo>
                  <a:lnTo>
                    <a:pt x="102222" y="11748"/>
                  </a:lnTo>
                  <a:lnTo>
                    <a:pt x="97777" y="8391"/>
                  </a:lnTo>
                  <a:lnTo>
                    <a:pt x="88888" y="5034"/>
                  </a:lnTo>
                  <a:lnTo>
                    <a:pt x="80000" y="1678"/>
                  </a:lnTo>
                  <a:lnTo>
                    <a:pt x="73333" y="0"/>
                  </a:lnTo>
                  <a:lnTo>
                    <a:pt x="64444" y="0"/>
                  </a:lnTo>
                  <a:lnTo>
                    <a:pt x="60000" y="0"/>
                  </a:lnTo>
                  <a:lnTo>
                    <a:pt x="42222" y="3356"/>
                  </a:lnTo>
                  <a:lnTo>
                    <a:pt x="35555" y="8391"/>
                  </a:lnTo>
                  <a:lnTo>
                    <a:pt x="26666" y="14265"/>
                  </a:lnTo>
                  <a:lnTo>
                    <a:pt x="22222" y="20979"/>
                  </a:lnTo>
                  <a:lnTo>
                    <a:pt x="13333" y="24335"/>
                  </a:lnTo>
                  <a:lnTo>
                    <a:pt x="13333" y="27692"/>
                  </a:lnTo>
                  <a:lnTo>
                    <a:pt x="13333" y="2769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1" name="Google Shape;341;p34"/>
            <p:cNvSpPr/>
            <p:nvPr/>
          </p:nvSpPr>
          <p:spPr>
            <a:xfrm>
              <a:off x="4450" y="2959"/>
              <a:ext cx="25" cy="71"/>
            </a:xfrm>
            <a:custGeom>
              <a:rect b="b" l="l" r="r" t="t"/>
              <a:pathLst>
                <a:path extrusionOk="0" h="120000" w="120000">
                  <a:moveTo>
                    <a:pt x="18461" y="27042"/>
                  </a:moveTo>
                  <a:lnTo>
                    <a:pt x="9230" y="36338"/>
                  </a:lnTo>
                  <a:lnTo>
                    <a:pt x="4615" y="46478"/>
                  </a:lnTo>
                  <a:lnTo>
                    <a:pt x="0" y="55774"/>
                  </a:lnTo>
                  <a:lnTo>
                    <a:pt x="0" y="66760"/>
                  </a:lnTo>
                  <a:lnTo>
                    <a:pt x="0" y="76901"/>
                  </a:lnTo>
                  <a:lnTo>
                    <a:pt x="0" y="86197"/>
                  </a:lnTo>
                  <a:lnTo>
                    <a:pt x="4615" y="94647"/>
                  </a:lnTo>
                  <a:lnTo>
                    <a:pt x="9230" y="103943"/>
                  </a:lnTo>
                  <a:lnTo>
                    <a:pt x="9230" y="110704"/>
                  </a:lnTo>
                  <a:lnTo>
                    <a:pt x="18461" y="115774"/>
                  </a:lnTo>
                  <a:lnTo>
                    <a:pt x="23076" y="118309"/>
                  </a:lnTo>
                  <a:lnTo>
                    <a:pt x="27692" y="120000"/>
                  </a:lnTo>
                  <a:lnTo>
                    <a:pt x="36923" y="120000"/>
                  </a:lnTo>
                  <a:lnTo>
                    <a:pt x="43846" y="116619"/>
                  </a:lnTo>
                  <a:lnTo>
                    <a:pt x="53076" y="112394"/>
                  </a:lnTo>
                  <a:lnTo>
                    <a:pt x="66923" y="102253"/>
                  </a:lnTo>
                  <a:lnTo>
                    <a:pt x="76153" y="92957"/>
                  </a:lnTo>
                  <a:lnTo>
                    <a:pt x="87692" y="83661"/>
                  </a:lnTo>
                  <a:lnTo>
                    <a:pt x="96923" y="75211"/>
                  </a:lnTo>
                  <a:lnTo>
                    <a:pt x="106153" y="66760"/>
                  </a:lnTo>
                  <a:lnTo>
                    <a:pt x="110769" y="59154"/>
                  </a:lnTo>
                  <a:lnTo>
                    <a:pt x="115384" y="52394"/>
                  </a:lnTo>
                  <a:lnTo>
                    <a:pt x="120000" y="44788"/>
                  </a:lnTo>
                  <a:lnTo>
                    <a:pt x="120000" y="39718"/>
                  </a:lnTo>
                  <a:lnTo>
                    <a:pt x="120000" y="33802"/>
                  </a:lnTo>
                  <a:lnTo>
                    <a:pt x="120000" y="28732"/>
                  </a:lnTo>
                  <a:lnTo>
                    <a:pt x="120000" y="23661"/>
                  </a:lnTo>
                  <a:lnTo>
                    <a:pt x="115384" y="18591"/>
                  </a:lnTo>
                  <a:lnTo>
                    <a:pt x="110769" y="14366"/>
                  </a:lnTo>
                  <a:lnTo>
                    <a:pt x="106153" y="10985"/>
                  </a:lnTo>
                  <a:lnTo>
                    <a:pt x="101538" y="5915"/>
                  </a:lnTo>
                  <a:lnTo>
                    <a:pt x="92307" y="4225"/>
                  </a:lnTo>
                  <a:lnTo>
                    <a:pt x="83076" y="1690"/>
                  </a:lnTo>
                  <a:lnTo>
                    <a:pt x="76153" y="0"/>
                  </a:lnTo>
                  <a:lnTo>
                    <a:pt x="66923" y="0"/>
                  </a:lnTo>
                  <a:lnTo>
                    <a:pt x="57692" y="0"/>
                  </a:lnTo>
                  <a:lnTo>
                    <a:pt x="43846" y="2535"/>
                  </a:lnTo>
                  <a:lnTo>
                    <a:pt x="36923" y="9295"/>
                  </a:lnTo>
                  <a:lnTo>
                    <a:pt x="32307" y="10985"/>
                  </a:lnTo>
                  <a:lnTo>
                    <a:pt x="27692" y="14366"/>
                  </a:lnTo>
                  <a:lnTo>
                    <a:pt x="23076" y="17746"/>
                  </a:lnTo>
                  <a:lnTo>
                    <a:pt x="23076" y="20281"/>
                  </a:lnTo>
                  <a:lnTo>
                    <a:pt x="18461" y="23661"/>
                  </a:lnTo>
                  <a:lnTo>
                    <a:pt x="18461" y="27042"/>
                  </a:lnTo>
                  <a:lnTo>
                    <a:pt x="18461" y="2704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2" name="Google Shape;342;p34"/>
            <p:cNvSpPr/>
            <p:nvPr/>
          </p:nvSpPr>
          <p:spPr>
            <a:xfrm>
              <a:off x="4367" y="3007"/>
              <a:ext cx="26" cy="73"/>
            </a:xfrm>
            <a:custGeom>
              <a:rect b="b" l="l" r="r" t="t"/>
              <a:pathLst>
                <a:path extrusionOk="0" h="120000" w="120000">
                  <a:moveTo>
                    <a:pt x="14117" y="26666"/>
                  </a:moveTo>
                  <a:lnTo>
                    <a:pt x="9411" y="35833"/>
                  </a:lnTo>
                  <a:lnTo>
                    <a:pt x="4705" y="47500"/>
                  </a:lnTo>
                  <a:lnTo>
                    <a:pt x="0" y="56666"/>
                  </a:lnTo>
                  <a:lnTo>
                    <a:pt x="0" y="67500"/>
                  </a:lnTo>
                  <a:lnTo>
                    <a:pt x="0" y="77500"/>
                  </a:lnTo>
                  <a:lnTo>
                    <a:pt x="0" y="86666"/>
                  </a:lnTo>
                  <a:lnTo>
                    <a:pt x="4705" y="95000"/>
                  </a:lnTo>
                  <a:lnTo>
                    <a:pt x="9411" y="104166"/>
                  </a:lnTo>
                  <a:lnTo>
                    <a:pt x="9411" y="109166"/>
                  </a:lnTo>
                  <a:lnTo>
                    <a:pt x="18823" y="115000"/>
                  </a:lnTo>
                  <a:lnTo>
                    <a:pt x="23529" y="118333"/>
                  </a:lnTo>
                  <a:lnTo>
                    <a:pt x="30588" y="120000"/>
                  </a:lnTo>
                  <a:lnTo>
                    <a:pt x="35294" y="118333"/>
                  </a:lnTo>
                  <a:lnTo>
                    <a:pt x="49411" y="116666"/>
                  </a:lnTo>
                  <a:lnTo>
                    <a:pt x="58823" y="110833"/>
                  </a:lnTo>
                  <a:lnTo>
                    <a:pt x="70588" y="102500"/>
                  </a:lnTo>
                  <a:lnTo>
                    <a:pt x="80000" y="91666"/>
                  </a:lnTo>
                  <a:lnTo>
                    <a:pt x="89411" y="83333"/>
                  </a:lnTo>
                  <a:lnTo>
                    <a:pt x="98823" y="74166"/>
                  </a:lnTo>
                  <a:lnTo>
                    <a:pt x="108235" y="65833"/>
                  </a:lnTo>
                  <a:lnTo>
                    <a:pt x="112941" y="58333"/>
                  </a:lnTo>
                  <a:lnTo>
                    <a:pt x="115294" y="51666"/>
                  </a:lnTo>
                  <a:lnTo>
                    <a:pt x="120000" y="44166"/>
                  </a:lnTo>
                  <a:lnTo>
                    <a:pt x="120000" y="39166"/>
                  </a:lnTo>
                  <a:lnTo>
                    <a:pt x="120000" y="33333"/>
                  </a:lnTo>
                  <a:lnTo>
                    <a:pt x="120000" y="28333"/>
                  </a:lnTo>
                  <a:lnTo>
                    <a:pt x="120000" y="23333"/>
                  </a:lnTo>
                  <a:lnTo>
                    <a:pt x="115294" y="18333"/>
                  </a:lnTo>
                  <a:lnTo>
                    <a:pt x="112941" y="15833"/>
                  </a:lnTo>
                  <a:lnTo>
                    <a:pt x="108235" y="10833"/>
                  </a:lnTo>
                  <a:lnTo>
                    <a:pt x="103529" y="7500"/>
                  </a:lnTo>
                  <a:lnTo>
                    <a:pt x="94117" y="4166"/>
                  </a:lnTo>
                  <a:lnTo>
                    <a:pt x="84705" y="1666"/>
                  </a:lnTo>
                  <a:lnTo>
                    <a:pt x="75294" y="1666"/>
                  </a:lnTo>
                  <a:lnTo>
                    <a:pt x="68235" y="0"/>
                  </a:lnTo>
                  <a:lnTo>
                    <a:pt x="58823" y="1666"/>
                  </a:lnTo>
                  <a:lnTo>
                    <a:pt x="44705" y="4166"/>
                  </a:lnTo>
                  <a:lnTo>
                    <a:pt x="35294" y="9166"/>
                  </a:lnTo>
                  <a:lnTo>
                    <a:pt x="25882" y="12500"/>
                  </a:lnTo>
                  <a:lnTo>
                    <a:pt x="23529" y="15833"/>
                  </a:lnTo>
                  <a:lnTo>
                    <a:pt x="23529" y="18333"/>
                  </a:lnTo>
                  <a:lnTo>
                    <a:pt x="18823" y="20000"/>
                  </a:lnTo>
                  <a:lnTo>
                    <a:pt x="14117" y="25000"/>
                  </a:lnTo>
                  <a:lnTo>
                    <a:pt x="14117" y="26666"/>
                  </a:lnTo>
                  <a:lnTo>
                    <a:pt x="14117" y="26666"/>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3" name="Google Shape;343;p34"/>
            <p:cNvSpPr/>
            <p:nvPr/>
          </p:nvSpPr>
          <p:spPr>
            <a:xfrm>
              <a:off x="4536" y="2755"/>
              <a:ext cx="26" cy="71"/>
            </a:xfrm>
            <a:custGeom>
              <a:rect b="b" l="l" r="r" t="t"/>
              <a:pathLst>
                <a:path extrusionOk="0" h="120000" w="120000">
                  <a:moveTo>
                    <a:pt x="13846" y="26853"/>
                  </a:moveTo>
                  <a:lnTo>
                    <a:pt x="9230" y="36923"/>
                  </a:lnTo>
                  <a:lnTo>
                    <a:pt x="4615" y="46153"/>
                  </a:lnTo>
                  <a:lnTo>
                    <a:pt x="0" y="57062"/>
                  </a:lnTo>
                  <a:lnTo>
                    <a:pt x="0" y="67132"/>
                  </a:lnTo>
                  <a:lnTo>
                    <a:pt x="0" y="76363"/>
                  </a:lnTo>
                  <a:lnTo>
                    <a:pt x="0" y="86433"/>
                  </a:lnTo>
                  <a:lnTo>
                    <a:pt x="0" y="95664"/>
                  </a:lnTo>
                  <a:lnTo>
                    <a:pt x="4615" y="104055"/>
                  </a:lnTo>
                  <a:lnTo>
                    <a:pt x="9230" y="109930"/>
                  </a:lnTo>
                  <a:lnTo>
                    <a:pt x="13846" y="114965"/>
                  </a:lnTo>
                  <a:lnTo>
                    <a:pt x="18461" y="118321"/>
                  </a:lnTo>
                  <a:lnTo>
                    <a:pt x="27692" y="120000"/>
                  </a:lnTo>
                  <a:lnTo>
                    <a:pt x="34615" y="120000"/>
                  </a:lnTo>
                  <a:lnTo>
                    <a:pt x="43846" y="116643"/>
                  </a:lnTo>
                  <a:lnTo>
                    <a:pt x="53076" y="109930"/>
                  </a:lnTo>
                  <a:lnTo>
                    <a:pt x="66923" y="102377"/>
                  </a:lnTo>
                  <a:lnTo>
                    <a:pt x="76153" y="90629"/>
                  </a:lnTo>
                  <a:lnTo>
                    <a:pt x="83076" y="83076"/>
                  </a:lnTo>
                  <a:lnTo>
                    <a:pt x="92307" y="73006"/>
                  </a:lnTo>
                  <a:lnTo>
                    <a:pt x="101538" y="67132"/>
                  </a:lnTo>
                  <a:lnTo>
                    <a:pt x="106153" y="58741"/>
                  </a:lnTo>
                  <a:lnTo>
                    <a:pt x="110769" y="51188"/>
                  </a:lnTo>
                  <a:lnTo>
                    <a:pt x="115384" y="44475"/>
                  </a:lnTo>
                  <a:lnTo>
                    <a:pt x="120000" y="40279"/>
                  </a:lnTo>
                  <a:lnTo>
                    <a:pt x="120000" y="33566"/>
                  </a:lnTo>
                  <a:lnTo>
                    <a:pt x="120000" y="28531"/>
                  </a:lnTo>
                  <a:lnTo>
                    <a:pt x="115384" y="24335"/>
                  </a:lnTo>
                  <a:lnTo>
                    <a:pt x="115384" y="19300"/>
                  </a:lnTo>
                  <a:lnTo>
                    <a:pt x="110769" y="14265"/>
                  </a:lnTo>
                  <a:lnTo>
                    <a:pt x="106153" y="10909"/>
                  </a:lnTo>
                  <a:lnTo>
                    <a:pt x="96923" y="8391"/>
                  </a:lnTo>
                  <a:lnTo>
                    <a:pt x="92307" y="5034"/>
                  </a:lnTo>
                  <a:lnTo>
                    <a:pt x="83076" y="1678"/>
                  </a:lnTo>
                  <a:lnTo>
                    <a:pt x="71538" y="0"/>
                  </a:lnTo>
                  <a:lnTo>
                    <a:pt x="66923" y="0"/>
                  </a:lnTo>
                  <a:lnTo>
                    <a:pt x="57692" y="1678"/>
                  </a:lnTo>
                  <a:lnTo>
                    <a:pt x="43846" y="5034"/>
                  </a:lnTo>
                  <a:lnTo>
                    <a:pt x="34615" y="9230"/>
                  </a:lnTo>
                  <a:lnTo>
                    <a:pt x="32307" y="10909"/>
                  </a:lnTo>
                  <a:lnTo>
                    <a:pt x="23076" y="14265"/>
                  </a:lnTo>
                  <a:lnTo>
                    <a:pt x="23076" y="17622"/>
                  </a:lnTo>
                  <a:lnTo>
                    <a:pt x="18461" y="20979"/>
                  </a:lnTo>
                  <a:lnTo>
                    <a:pt x="13846" y="24335"/>
                  </a:lnTo>
                  <a:lnTo>
                    <a:pt x="13846" y="26853"/>
                  </a:lnTo>
                  <a:lnTo>
                    <a:pt x="13846" y="26853"/>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4" name="Google Shape;344;p34"/>
            <p:cNvSpPr/>
            <p:nvPr/>
          </p:nvSpPr>
          <p:spPr>
            <a:xfrm>
              <a:off x="4500" y="2886"/>
              <a:ext cx="27" cy="72"/>
            </a:xfrm>
            <a:custGeom>
              <a:rect b="b" l="l" r="r" t="t"/>
              <a:pathLst>
                <a:path extrusionOk="0" h="120000" w="120000">
                  <a:moveTo>
                    <a:pt x="18113" y="28965"/>
                  </a:moveTo>
                  <a:lnTo>
                    <a:pt x="9056" y="36413"/>
                  </a:lnTo>
                  <a:lnTo>
                    <a:pt x="4528" y="47172"/>
                  </a:lnTo>
                  <a:lnTo>
                    <a:pt x="0" y="57103"/>
                  </a:lnTo>
                  <a:lnTo>
                    <a:pt x="0" y="67862"/>
                  </a:lnTo>
                  <a:lnTo>
                    <a:pt x="0" y="76137"/>
                  </a:lnTo>
                  <a:lnTo>
                    <a:pt x="0" y="86896"/>
                  </a:lnTo>
                  <a:lnTo>
                    <a:pt x="4528" y="94344"/>
                  </a:lnTo>
                  <a:lnTo>
                    <a:pt x="9056" y="102620"/>
                  </a:lnTo>
                  <a:lnTo>
                    <a:pt x="9056" y="108413"/>
                  </a:lnTo>
                  <a:lnTo>
                    <a:pt x="18113" y="113379"/>
                  </a:lnTo>
                  <a:lnTo>
                    <a:pt x="22641" y="116689"/>
                  </a:lnTo>
                  <a:lnTo>
                    <a:pt x="29433" y="120000"/>
                  </a:lnTo>
                  <a:lnTo>
                    <a:pt x="33962" y="118344"/>
                  </a:lnTo>
                  <a:lnTo>
                    <a:pt x="47547" y="115034"/>
                  </a:lnTo>
                  <a:lnTo>
                    <a:pt x="56603" y="110068"/>
                  </a:lnTo>
                  <a:lnTo>
                    <a:pt x="67924" y="102620"/>
                  </a:lnTo>
                  <a:lnTo>
                    <a:pt x="76981" y="91862"/>
                  </a:lnTo>
                  <a:lnTo>
                    <a:pt x="86037" y="83586"/>
                  </a:lnTo>
                  <a:lnTo>
                    <a:pt x="95094" y="74482"/>
                  </a:lnTo>
                  <a:lnTo>
                    <a:pt x="104150" y="66206"/>
                  </a:lnTo>
                  <a:lnTo>
                    <a:pt x="108679" y="60413"/>
                  </a:lnTo>
                  <a:lnTo>
                    <a:pt x="110943" y="52137"/>
                  </a:lnTo>
                  <a:lnTo>
                    <a:pt x="115471" y="45517"/>
                  </a:lnTo>
                  <a:lnTo>
                    <a:pt x="120000" y="39724"/>
                  </a:lnTo>
                  <a:lnTo>
                    <a:pt x="120000" y="33103"/>
                  </a:lnTo>
                  <a:lnTo>
                    <a:pt x="120000" y="28965"/>
                  </a:lnTo>
                  <a:lnTo>
                    <a:pt x="115471" y="24000"/>
                  </a:lnTo>
                  <a:lnTo>
                    <a:pt x="115471" y="20689"/>
                  </a:lnTo>
                  <a:lnTo>
                    <a:pt x="110943" y="15724"/>
                  </a:lnTo>
                  <a:lnTo>
                    <a:pt x="104150" y="11586"/>
                  </a:lnTo>
                  <a:lnTo>
                    <a:pt x="99622" y="8275"/>
                  </a:lnTo>
                  <a:lnTo>
                    <a:pt x="90566" y="4965"/>
                  </a:lnTo>
                  <a:lnTo>
                    <a:pt x="81509" y="1655"/>
                  </a:lnTo>
                  <a:lnTo>
                    <a:pt x="72452" y="1655"/>
                  </a:lnTo>
                  <a:lnTo>
                    <a:pt x="65660" y="0"/>
                  </a:lnTo>
                  <a:lnTo>
                    <a:pt x="61132" y="1655"/>
                  </a:lnTo>
                  <a:lnTo>
                    <a:pt x="47547" y="4965"/>
                  </a:lnTo>
                  <a:lnTo>
                    <a:pt x="33962" y="9931"/>
                  </a:lnTo>
                  <a:lnTo>
                    <a:pt x="24905" y="15724"/>
                  </a:lnTo>
                  <a:lnTo>
                    <a:pt x="22641" y="22344"/>
                  </a:lnTo>
                  <a:lnTo>
                    <a:pt x="18113" y="25655"/>
                  </a:lnTo>
                  <a:lnTo>
                    <a:pt x="18113" y="28965"/>
                  </a:lnTo>
                  <a:lnTo>
                    <a:pt x="18113" y="28965"/>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5" name="Google Shape;345;p34"/>
            <p:cNvSpPr/>
            <p:nvPr/>
          </p:nvSpPr>
          <p:spPr>
            <a:xfrm>
              <a:off x="4702" y="2673"/>
              <a:ext cx="27" cy="72"/>
            </a:xfrm>
            <a:custGeom>
              <a:rect b="b" l="l" r="r" t="t"/>
              <a:pathLst>
                <a:path extrusionOk="0" h="120000" w="120000">
                  <a:moveTo>
                    <a:pt x="15849" y="26666"/>
                  </a:moveTo>
                  <a:lnTo>
                    <a:pt x="9056" y="35833"/>
                  </a:lnTo>
                  <a:lnTo>
                    <a:pt x="9056" y="47500"/>
                  </a:lnTo>
                  <a:lnTo>
                    <a:pt x="4528" y="56666"/>
                  </a:lnTo>
                  <a:lnTo>
                    <a:pt x="4528" y="67500"/>
                  </a:lnTo>
                  <a:lnTo>
                    <a:pt x="0" y="77500"/>
                  </a:lnTo>
                  <a:lnTo>
                    <a:pt x="4528" y="86666"/>
                  </a:lnTo>
                  <a:lnTo>
                    <a:pt x="4528" y="95000"/>
                  </a:lnTo>
                  <a:lnTo>
                    <a:pt x="9056" y="102500"/>
                  </a:lnTo>
                  <a:lnTo>
                    <a:pt x="9056" y="109166"/>
                  </a:lnTo>
                  <a:lnTo>
                    <a:pt x="15849" y="115000"/>
                  </a:lnTo>
                  <a:lnTo>
                    <a:pt x="20377" y="118333"/>
                  </a:lnTo>
                  <a:lnTo>
                    <a:pt x="29433" y="120000"/>
                  </a:lnTo>
                  <a:lnTo>
                    <a:pt x="33962" y="120000"/>
                  </a:lnTo>
                  <a:lnTo>
                    <a:pt x="47547" y="116666"/>
                  </a:lnTo>
                  <a:lnTo>
                    <a:pt x="56603" y="110833"/>
                  </a:lnTo>
                  <a:lnTo>
                    <a:pt x="67924" y="102500"/>
                  </a:lnTo>
                  <a:lnTo>
                    <a:pt x="76981" y="93333"/>
                  </a:lnTo>
                  <a:lnTo>
                    <a:pt x="86037" y="83333"/>
                  </a:lnTo>
                  <a:lnTo>
                    <a:pt x="95094" y="75833"/>
                  </a:lnTo>
                  <a:lnTo>
                    <a:pt x="101886" y="67500"/>
                  </a:lnTo>
                  <a:lnTo>
                    <a:pt x="106415" y="60000"/>
                  </a:lnTo>
                  <a:lnTo>
                    <a:pt x="110943" y="51666"/>
                  </a:lnTo>
                  <a:lnTo>
                    <a:pt x="115471" y="45833"/>
                  </a:lnTo>
                  <a:lnTo>
                    <a:pt x="120000" y="40833"/>
                  </a:lnTo>
                  <a:lnTo>
                    <a:pt x="120000" y="34166"/>
                  </a:lnTo>
                  <a:lnTo>
                    <a:pt x="120000" y="30000"/>
                  </a:lnTo>
                  <a:lnTo>
                    <a:pt x="115471" y="23333"/>
                  </a:lnTo>
                  <a:lnTo>
                    <a:pt x="115471" y="20000"/>
                  </a:lnTo>
                  <a:lnTo>
                    <a:pt x="110943" y="15833"/>
                  </a:lnTo>
                  <a:lnTo>
                    <a:pt x="101886" y="12500"/>
                  </a:lnTo>
                  <a:lnTo>
                    <a:pt x="99622" y="7500"/>
                  </a:lnTo>
                  <a:lnTo>
                    <a:pt x="90566" y="5833"/>
                  </a:lnTo>
                  <a:lnTo>
                    <a:pt x="81509" y="833"/>
                  </a:lnTo>
                  <a:lnTo>
                    <a:pt x="72452" y="833"/>
                  </a:lnTo>
                  <a:lnTo>
                    <a:pt x="63396" y="0"/>
                  </a:lnTo>
                  <a:lnTo>
                    <a:pt x="58867" y="833"/>
                  </a:lnTo>
                  <a:lnTo>
                    <a:pt x="47547" y="4166"/>
                  </a:lnTo>
                  <a:lnTo>
                    <a:pt x="38490" y="9166"/>
                  </a:lnTo>
                  <a:lnTo>
                    <a:pt x="29433" y="12500"/>
                  </a:lnTo>
                  <a:lnTo>
                    <a:pt x="24905" y="14166"/>
                  </a:lnTo>
                  <a:lnTo>
                    <a:pt x="20377" y="16666"/>
                  </a:lnTo>
                  <a:lnTo>
                    <a:pt x="20377" y="20000"/>
                  </a:lnTo>
                  <a:lnTo>
                    <a:pt x="15849" y="25000"/>
                  </a:lnTo>
                  <a:lnTo>
                    <a:pt x="15849" y="26666"/>
                  </a:lnTo>
                  <a:lnTo>
                    <a:pt x="15849" y="26666"/>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6" name="Google Shape;346;p34"/>
            <p:cNvSpPr/>
            <p:nvPr/>
          </p:nvSpPr>
          <p:spPr>
            <a:xfrm>
              <a:off x="5122" y="2954"/>
              <a:ext cx="27" cy="71"/>
            </a:xfrm>
            <a:custGeom>
              <a:rect b="b" l="l" r="r" t="t"/>
              <a:pathLst>
                <a:path extrusionOk="0" h="120000" w="120000">
                  <a:moveTo>
                    <a:pt x="15849" y="26853"/>
                  </a:moveTo>
                  <a:lnTo>
                    <a:pt x="11320" y="36923"/>
                  </a:lnTo>
                  <a:lnTo>
                    <a:pt x="9056" y="46153"/>
                  </a:lnTo>
                  <a:lnTo>
                    <a:pt x="4528" y="56223"/>
                  </a:lnTo>
                  <a:lnTo>
                    <a:pt x="4528" y="67132"/>
                  </a:lnTo>
                  <a:lnTo>
                    <a:pt x="0" y="76363"/>
                  </a:lnTo>
                  <a:lnTo>
                    <a:pt x="4528" y="86433"/>
                  </a:lnTo>
                  <a:lnTo>
                    <a:pt x="4528" y="93986"/>
                  </a:lnTo>
                  <a:lnTo>
                    <a:pt x="9056" y="104055"/>
                  </a:lnTo>
                  <a:lnTo>
                    <a:pt x="11320" y="108251"/>
                  </a:lnTo>
                  <a:lnTo>
                    <a:pt x="15849" y="114965"/>
                  </a:lnTo>
                  <a:lnTo>
                    <a:pt x="20377" y="118321"/>
                  </a:lnTo>
                  <a:lnTo>
                    <a:pt x="29433" y="120000"/>
                  </a:lnTo>
                  <a:lnTo>
                    <a:pt x="38490" y="120000"/>
                  </a:lnTo>
                  <a:lnTo>
                    <a:pt x="47547" y="116643"/>
                  </a:lnTo>
                  <a:lnTo>
                    <a:pt x="54339" y="109930"/>
                  </a:lnTo>
                  <a:lnTo>
                    <a:pt x="67924" y="102377"/>
                  </a:lnTo>
                  <a:lnTo>
                    <a:pt x="76981" y="92307"/>
                  </a:lnTo>
                  <a:lnTo>
                    <a:pt x="86037" y="83076"/>
                  </a:lnTo>
                  <a:lnTo>
                    <a:pt x="95094" y="73846"/>
                  </a:lnTo>
                  <a:lnTo>
                    <a:pt x="101886" y="67132"/>
                  </a:lnTo>
                  <a:lnTo>
                    <a:pt x="106415" y="57902"/>
                  </a:lnTo>
                  <a:lnTo>
                    <a:pt x="110943" y="51188"/>
                  </a:lnTo>
                  <a:lnTo>
                    <a:pt x="115471" y="44475"/>
                  </a:lnTo>
                  <a:lnTo>
                    <a:pt x="120000" y="38601"/>
                  </a:lnTo>
                  <a:lnTo>
                    <a:pt x="120000" y="33566"/>
                  </a:lnTo>
                  <a:lnTo>
                    <a:pt x="120000" y="26853"/>
                  </a:lnTo>
                  <a:lnTo>
                    <a:pt x="115471" y="22657"/>
                  </a:lnTo>
                  <a:lnTo>
                    <a:pt x="115471" y="19300"/>
                  </a:lnTo>
                  <a:lnTo>
                    <a:pt x="110943" y="14265"/>
                  </a:lnTo>
                  <a:lnTo>
                    <a:pt x="106415" y="10909"/>
                  </a:lnTo>
                  <a:lnTo>
                    <a:pt x="97358" y="6713"/>
                  </a:lnTo>
                  <a:lnTo>
                    <a:pt x="95094" y="3356"/>
                  </a:lnTo>
                  <a:lnTo>
                    <a:pt x="86037" y="1678"/>
                  </a:lnTo>
                  <a:lnTo>
                    <a:pt x="72452" y="0"/>
                  </a:lnTo>
                  <a:lnTo>
                    <a:pt x="63396" y="0"/>
                  </a:lnTo>
                  <a:lnTo>
                    <a:pt x="58867" y="0"/>
                  </a:lnTo>
                  <a:lnTo>
                    <a:pt x="47547" y="3356"/>
                  </a:lnTo>
                  <a:lnTo>
                    <a:pt x="38490" y="10069"/>
                  </a:lnTo>
                  <a:lnTo>
                    <a:pt x="29433" y="10909"/>
                  </a:lnTo>
                  <a:lnTo>
                    <a:pt x="24905" y="14265"/>
                  </a:lnTo>
                  <a:lnTo>
                    <a:pt x="24905" y="17622"/>
                  </a:lnTo>
                  <a:lnTo>
                    <a:pt x="20377" y="20979"/>
                  </a:lnTo>
                  <a:lnTo>
                    <a:pt x="15849" y="24335"/>
                  </a:lnTo>
                  <a:lnTo>
                    <a:pt x="15849" y="26853"/>
                  </a:lnTo>
                  <a:lnTo>
                    <a:pt x="15849" y="26853"/>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7" name="Google Shape;347;p34"/>
            <p:cNvSpPr/>
            <p:nvPr/>
          </p:nvSpPr>
          <p:spPr>
            <a:xfrm>
              <a:off x="5040" y="3003"/>
              <a:ext cx="26" cy="72"/>
            </a:xfrm>
            <a:custGeom>
              <a:rect b="b" l="l" r="r" t="t"/>
              <a:pathLst>
                <a:path extrusionOk="0" h="120000" w="120000">
                  <a:moveTo>
                    <a:pt x="17777" y="28137"/>
                  </a:moveTo>
                  <a:lnTo>
                    <a:pt x="8888" y="36413"/>
                  </a:lnTo>
                  <a:lnTo>
                    <a:pt x="8888" y="47172"/>
                  </a:lnTo>
                  <a:lnTo>
                    <a:pt x="0" y="57103"/>
                  </a:lnTo>
                  <a:lnTo>
                    <a:pt x="0" y="67862"/>
                  </a:lnTo>
                  <a:lnTo>
                    <a:pt x="0" y="75310"/>
                  </a:lnTo>
                  <a:lnTo>
                    <a:pt x="0" y="86896"/>
                  </a:lnTo>
                  <a:lnTo>
                    <a:pt x="4444" y="94344"/>
                  </a:lnTo>
                  <a:lnTo>
                    <a:pt x="8888" y="102620"/>
                  </a:lnTo>
                  <a:lnTo>
                    <a:pt x="13333" y="108413"/>
                  </a:lnTo>
                  <a:lnTo>
                    <a:pt x="17777" y="113379"/>
                  </a:lnTo>
                  <a:lnTo>
                    <a:pt x="22222" y="116689"/>
                  </a:lnTo>
                  <a:lnTo>
                    <a:pt x="31111" y="120000"/>
                  </a:lnTo>
                  <a:lnTo>
                    <a:pt x="40000" y="118344"/>
                  </a:lnTo>
                  <a:lnTo>
                    <a:pt x="46666" y="115034"/>
                  </a:lnTo>
                  <a:lnTo>
                    <a:pt x="60000" y="110068"/>
                  </a:lnTo>
                  <a:lnTo>
                    <a:pt x="73333" y="102620"/>
                  </a:lnTo>
                  <a:lnTo>
                    <a:pt x="82222" y="91034"/>
                  </a:lnTo>
                  <a:lnTo>
                    <a:pt x="88888" y="83586"/>
                  </a:lnTo>
                  <a:lnTo>
                    <a:pt x="93333" y="73655"/>
                  </a:lnTo>
                  <a:lnTo>
                    <a:pt x="102222" y="66206"/>
                  </a:lnTo>
                  <a:lnTo>
                    <a:pt x="106666" y="57931"/>
                  </a:lnTo>
                  <a:lnTo>
                    <a:pt x="115555" y="52137"/>
                  </a:lnTo>
                  <a:lnTo>
                    <a:pt x="115555" y="43862"/>
                  </a:lnTo>
                  <a:lnTo>
                    <a:pt x="120000" y="39724"/>
                  </a:lnTo>
                  <a:lnTo>
                    <a:pt x="120000" y="33103"/>
                  </a:lnTo>
                  <a:lnTo>
                    <a:pt x="120000" y="28137"/>
                  </a:lnTo>
                  <a:lnTo>
                    <a:pt x="115555" y="24000"/>
                  </a:lnTo>
                  <a:lnTo>
                    <a:pt x="115555" y="19034"/>
                  </a:lnTo>
                  <a:lnTo>
                    <a:pt x="111111" y="14068"/>
                  </a:lnTo>
                  <a:lnTo>
                    <a:pt x="106666" y="10758"/>
                  </a:lnTo>
                  <a:lnTo>
                    <a:pt x="97777" y="8275"/>
                  </a:lnTo>
                  <a:lnTo>
                    <a:pt x="93333" y="4965"/>
                  </a:lnTo>
                  <a:lnTo>
                    <a:pt x="84444" y="1655"/>
                  </a:lnTo>
                  <a:lnTo>
                    <a:pt x="73333" y="0"/>
                  </a:lnTo>
                  <a:lnTo>
                    <a:pt x="64444" y="0"/>
                  </a:lnTo>
                  <a:lnTo>
                    <a:pt x="60000" y="1655"/>
                  </a:lnTo>
                  <a:lnTo>
                    <a:pt x="46666" y="3310"/>
                  </a:lnTo>
                  <a:lnTo>
                    <a:pt x="40000" y="9931"/>
                  </a:lnTo>
                  <a:lnTo>
                    <a:pt x="31111" y="12413"/>
                  </a:lnTo>
                  <a:lnTo>
                    <a:pt x="26666" y="15724"/>
                  </a:lnTo>
                  <a:lnTo>
                    <a:pt x="22222" y="17379"/>
                  </a:lnTo>
                  <a:lnTo>
                    <a:pt x="22222" y="22344"/>
                  </a:lnTo>
                  <a:lnTo>
                    <a:pt x="17777" y="25655"/>
                  </a:lnTo>
                  <a:lnTo>
                    <a:pt x="17777" y="28137"/>
                  </a:lnTo>
                  <a:lnTo>
                    <a:pt x="17777" y="28137"/>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8" name="Google Shape;348;p34"/>
            <p:cNvSpPr/>
            <p:nvPr/>
          </p:nvSpPr>
          <p:spPr>
            <a:xfrm>
              <a:off x="4935" y="3181"/>
              <a:ext cx="27" cy="72"/>
            </a:xfrm>
            <a:custGeom>
              <a:rect b="b" l="l" r="r" t="t"/>
              <a:pathLst>
                <a:path extrusionOk="0" h="120000" w="120000">
                  <a:moveTo>
                    <a:pt x="17777" y="28965"/>
                  </a:moveTo>
                  <a:lnTo>
                    <a:pt x="8888" y="36413"/>
                  </a:lnTo>
                  <a:lnTo>
                    <a:pt x="8888" y="47172"/>
                  </a:lnTo>
                  <a:lnTo>
                    <a:pt x="4444" y="57103"/>
                  </a:lnTo>
                  <a:lnTo>
                    <a:pt x="4444" y="67862"/>
                  </a:lnTo>
                  <a:lnTo>
                    <a:pt x="0" y="77793"/>
                  </a:lnTo>
                  <a:lnTo>
                    <a:pt x="4444" y="86896"/>
                  </a:lnTo>
                  <a:lnTo>
                    <a:pt x="4444" y="94344"/>
                  </a:lnTo>
                  <a:lnTo>
                    <a:pt x="8888" y="104275"/>
                  </a:lnTo>
                  <a:lnTo>
                    <a:pt x="13333" y="109241"/>
                  </a:lnTo>
                  <a:lnTo>
                    <a:pt x="17777" y="115034"/>
                  </a:lnTo>
                  <a:lnTo>
                    <a:pt x="22222" y="118344"/>
                  </a:lnTo>
                  <a:lnTo>
                    <a:pt x="31111" y="120000"/>
                  </a:lnTo>
                  <a:lnTo>
                    <a:pt x="37777" y="118344"/>
                  </a:lnTo>
                  <a:lnTo>
                    <a:pt x="46666" y="116689"/>
                  </a:lnTo>
                  <a:lnTo>
                    <a:pt x="60000" y="110068"/>
                  </a:lnTo>
                  <a:lnTo>
                    <a:pt x="73333" y="102620"/>
                  </a:lnTo>
                  <a:lnTo>
                    <a:pt x="80000" y="91862"/>
                  </a:lnTo>
                  <a:lnTo>
                    <a:pt x="88888" y="83586"/>
                  </a:lnTo>
                  <a:lnTo>
                    <a:pt x="93333" y="74482"/>
                  </a:lnTo>
                  <a:lnTo>
                    <a:pt x="102222" y="67862"/>
                  </a:lnTo>
                  <a:lnTo>
                    <a:pt x="106666" y="60413"/>
                  </a:lnTo>
                  <a:lnTo>
                    <a:pt x="111111" y="53793"/>
                  </a:lnTo>
                  <a:lnTo>
                    <a:pt x="115555" y="46344"/>
                  </a:lnTo>
                  <a:lnTo>
                    <a:pt x="120000" y="41379"/>
                  </a:lnTo>
                  <a:lnTo>
                    <a:pt x="120000" y="34758"/>
                  </a:lnTo>
                  <a:lnTo>
                    <a:pt x="120000" y="28965"/>
                  </a:lnTo>
                  <a:lnTo>
                    <a:pt x="115555" y="24000"/>
                  </a:lnTo>
                  <a:lnTo>
                    <a:pt x="115555" y="20689"/>
                  </a:lnTo>
                  <a:lnTo>
                    <a:pt x="111111" y="15724"/>
                  </a:lnTo>
                  <a:lnTo>
                    <a:pt x="106666" y="11586"/>
                  </a:lnTo>
                  <a:lnTo>
                    <a:pt x="97777" y="8275"/>
                  </a:lnTo>
                  <a:lnTo>
                    <a:pt x="93333" y="4965"/>
                  </a:lnTo>
                  <a:lnTo>
                    <a:pt x="84444" y="1655"/>
                  </a:lnTo>
                  <a:lnTo>
                    <a:pt x="73333" y="1655"/>
                  </a:lnTo>
                  <a:lnTo>
                    <a:pt x="68888" y="0"/>
                  </a:lnTo>
                  <a:lnTo>
                    <a:pt x="60000" y="1655"/>
                  </a:lnTo>
                  <a:lnTo>
                    <a:pt x="42222" y="4965"/>
                  </a:lnTo>
                  <a:lnTo>
                    <a:pt x="35555" y="9931"/>
                  </a:lnTo>
                  <a:lnTo>
                    <a:pt x="26666" y="15724"/>
                  </a:lnTo>
                  <a:lnTo>
                    <a:pt x="22222" y="22344"/>
                  </a:lnTo>
                  <a:lnTo>
                    <a:pt x="17777" y="25655"/>
                  </a:lnTo>
                  <a:lnTo>
                    <a:pt x="17777" y="28965"/>
                  </a:lnTo>
                  <a:lnTo>
                    <a:pt x="17777" y="28965"/>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49" name="Google Shape;349;p34"/>
            <p:cNvSpPr/>
            <p:nvPr/>
          </p:nvSpPr>
          <p:spPr>
            <a:xfrm>
              <a:off x="4983" y="3265"/>
              <a:ext cx="26" cy="71"/>
            </a:xfrm>
            <a:custGeom>
              <a:rect b="b" l="l" r="r" t="t"/>
              <a:pathLst>
                <a:path extrusionOk="0" h="120000" w="120000">
                  <a:moveTo>
                    <a:pt x="17777" y="27042"/>
                  </a:moveTo>
                  <a:lnTo>
                    <a:pt x="8888" y="36338"/>
                  </a:lnTo>
                  <a:lnTo>
                    <a:pt x="4444" y="46478"/>
                  </a:lnTo>
                  <a:lnTo>
                    <a:pt x="0" y="55774"/>
                  </a:lnTo>
                  <a:lnTo>
                    <a:pt x="0" y="67605"/>
                  </a:lnTo>
                  <a:lnTo>
                    <a:pt x="0" y="76901"/>
                  </a:lnTo>
                  <a:lnTo>
                    <a:pt x="0" y="86197"/>
                  </a:lnTo>
                  <a:lnTo>
                    <a:pt x="4444" y="94647"/>
                  </a:lnTo>
                  <a:lnTo>
                    <a:pt x="8888" y="103943"/>
                  </a:lnTo>
                  <a:lnTo>
                    <a:pt x="8888" y="109014"/>
                  </a:lnTo>
                  <a:lnTo>
                    <a:pt x="17777" y="115774"/>
                  </a:lnTo>
                  <a:lnTo>
                    <a:pt x="22222" y="118309"/>
                  </a:lnTo>
                  <a:lnTo>
                    <a:pt x="31111" y="120000"/>
                  </a:lnTo>
                  <a:lnTo>
                    <a:pt x="35555" y="120000"/>
                  </a:lnTo>
                  <a:lnTo>
                    <a:pt x="42222" y="116619"/>
                  </a:lnTo>
                  <a:lnTo>
                    <a:pt x="55555" y="110704"/>
                  </a:lnTo>
                  <a:lnTo>
                    <a:pt x="68888" y="102253"/>
                  </a:lnTo>
                  <a:lnTo>
                    <a:pt x="77777" y="92957"/>
                  </a:lnTo>
                  <a:lnTo>
                    <a:pt x="84444" y="83661"/>
                  </a:lnTo>
                  <a:lnTo>
                    <a:pt x="93333" y="73521"/>
                  </a:lnTo>
                  <a:lnTo>
                    <a:pt x="102222" y="67605"/>
                  </a:lnTo>
                  <a:lnTo>
                    <a:pt x="106666" y="59154"/>
                  </a:lnTo>
                  <a:lnTo>
                    <a:pt x="111111" y="51549"/>
                  </a:lnTo>
                  <a:lnTo>
                    <a:pt x="115555" y="44788"/>
                  </a:lnTo>
                  <a:lnTo>
                    <a:pt x="120000" y="39718"/>
                  </a:lnTo>
                  <a:lnTo>
                    <a:pt x="120000" y="33802"/>
                  </a:lnTo>
                  <a:lnTo>
                    <a:pt x="120000" y="28732"/>
                  </a:lnTo>
                  <a:lnTo>
                    <a:pt x="115555" y="21971"/>
                  </a:lnTo>
                  <a:lnTo>
                    <a:pt x="115555" y="18591"/>
                  </a:lnTo>
                  <a:lnTo>
                    <a:pt x="106666" y="14366"/>
                  </a:lnTo>
                  <a:lnTo>
                    <a:pt x="102222" y="10985"/>
                  </a:lnTo>
                  <a:lnTo>
                    <a:pt x="97777" y="5915"/>
                  </a:lnTo>
                  <a:lnTo>
                    <a:pt x="88888" y="4225"/>
                  </a:lnTo>
                  <a:lnTo>
                    <a:pt x="82222" y="1690"/>
                  </a:lnTo>
                  <a:lnTo>
                    <a:pt x="73333" y="0"/>
                  </a:lnTo>
                  <a:lnTo>
                    <a:pt x="64444" y="0"/>
                  </a:lnTo>
                  <a:lnTo>
                    <a:pt x="60000" y="0"/>
                  </a:lnTo>
                  <a:lnTo>
                    <a:pt x="42222" y="2535"/>
                  </a:lnTo>
                  <a:lnTo>
                    <a:pt x="35555" y="9295"/>
                  </a:lnTo>
                  <a:lnTo>
                    <a:pt x="31111" y="10985"/>
                  </a:lnTo>
                  <a:lnTo>
                    <a:pt x="26666" y="14366"/>
                  </a:lnTo>
                  <a:lnTo>
                    <a:pt x="22222" y="17746"/>
                  </a:lnTo>
                  <a:lnTo>
                    <a:pt x="22222" y="20281"/>
                  </a:lnTo>
                  <a:lnTo>
                    <a:pt x="17777" y="23661"/>
                  </a:lnTo>
                  <a:lnTo>
                    <a:pt x="17777" y="27042"/>
                  </a:lnTo>
                  <a:lnTo>
                    <a:pt x="17777" y="2704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50" name="Google Shape;350;p34"/>
            <p:cNvSpPr/>
            <p:nvPr/>
          </p:nvSpPr>
          <p:spPr>
            <a:xfrm>
              <a:off x="4900" y="3313"/>
              <a:ext cx="27" cy="73"/>
            </a:xfrm>
            <a:custGeom>
              <a:rect b="b" l="l" r="r" t="t"/>
              <a:pathLst>
                <a:path extrusionOk="0" h="120000" w="120000">
                  <a:moveTo>
                    <a:pt x="18113" y="28333"/>
                  </a:moveTo>
                  <a:lnTo>
                    <a:pt x="9056" y="35833"/>
                  </a:lnTo>
                  <a:lnTo>
                    <a:pt x="4528" y="47500"/>
                  </a:lnTo>
                  <a:lnTo>
                    <a:pt x="0" y="56666"/>
                  </a:lnTo>
                  <a:lnTo>
                    <a:pt x="0" y="67500"/>
                  </a:lnTo>
                  <a:lnTo>
                    <a:pt x="0" y="77500"/>
                  </a:lnTo>
                  <a:lnTo>
                    <a:pt x="0" y="86666"/>
                  </a:lnTo>
                  <a:lnTo>
                    <a:pt x="4528" y="95000"/>
                  </a:lnTo>
                  <a:lnTo>
                    <a:pt x="9056" y="102500"/>
                  </a:lnTo>
                  <a:lnTo>
                    <a:pt x="9056" y="109166"/>
                  </a:lnTo>
                  <a:lnTo>
                    <a:pt x="18113" y="113333"/>
                  </a:lnTo>
                  <a:lnTo>
                    <a:pt x="22641" y="118333"/>
                  </a:lnTo>
                  <a:lnTo>
                    <a:pt x="29433" y="120000"/>
                  </a:lnTo>
                  <a:lnTo>
                    <a:pt x="38490" y="118333"/>
                  </a:lnTo>
                  <a:lnTo>
                    <a:pt x="47547" y="115000"/>
                  </a:lnTo>
                  <a:lnTo>
                    <a:pt x="56603" y="110833"/>
                  </a:lnTo>
                  <a:lnTo>
                    <a:pt x="67924" y="102500"/>
                  </a:lnTo>
                  <a:lnTo>
                    <a:pt x="81509" y="91666"/>
                  </a:lnTo>
                  <a:lnTo>
                    <a:pt x="90566" y="83333"/>
                  </a:lnTo>
                  <a:lnTo>
                    <a:pt x="95094" y="74166"/>
                  </a:lnTo>
                  <a:lnTo>
                    <a:pt x="104150" y="65833"/>
                  </a:lnTo>
                  <a:lnTo>
                    <a:pt x="108679" y="58333"/>
                  </a:lnTo>
                  <a:lnTo>
                    <a:pt x="110943" y="51666"/>
                  </a:lnTo>
                  <a:lnTo>
                    <a:pt x="115471" y="44166"/>
                  </a:lnTo>
                  <a:lnTo>
                    <a:pt x="120000" y="39166"/>
                  </a:lnTo>
                  <a:lnTo>
                    <a:pt x="120000" y="33333"/>
                  </a:lnTo>
                  <a:lnTo>
                    <a:pt x="120000" y="28333"/>
                  </a:lnTo>
                  <a:lnTo>
                    <a:pt x="115471" y="23333"/>
                  </a:lnTo>
                  <a:lnTo>
                    <a:pt x="115471" y="18333"/>
                  </a:lnTo>
                  <a:lnTo>
                    <a:pt x="108679" y="14166"/>
                  </a:lnTo>
                  <a:lnTo>
                    <a:pt x="104150" y="10833"/>
                  </a:lnTo>
                  <a:lnTo>
                    <a:pt x="99622" y="7500"/>
                  </a:lnTo>
                  <a:lnTo>
                    <a:pt x="90566" y="4166"/>
                  </a:lnTo>
                  <a:lnTo>
                    <a:pt x="81509" y="1666"/>
                  </a:lnTo>
                  <a:lnTo>
                    <a:pt x="72452" y="0"/>
                  </a:lnTo>
                  <a:lnTo>
                    <a:pt x="65660" y="0"/>
                  </a:lnTo>
                  <a:lnTo>
                    <a:pt x="61132" y="1666"/>
                  </a:lnTo>
                  <a:lnTo>
                    <a:pt x="43018" y="2500"/>
                  </a:lnTo>
                  <a:lnTo>
                    <a:pt x="33962" y="9166"/>
                  </a:lnTo>
                  <a:lnTo>
                    <a:pt x="29433" y="12500"/>
                  </a:lnTo>
                  <a:lnTo>
                    <a:pt x="24905" y="15833"/>
                  </a:lnTo>
                  <a:lnTo>
                    <a:pt x="22641" y="18333"/>
                  </a:lnTo>
                  <a:lnTo>
                    <a:pt x="22641" y="21666"/>
                  </a:lnTo>
                  <a:lnTo>
                    <a:pt x="18113" y="25000"/>
                  </a:lnTo>
                  <a:lnTo>
                    <a:pt x="18113" y="28333"/>
                  </a:lnTo>
                  <a:lnTo>
                    <a:pt x="18113" y="28333"/>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51" name="Google Shape;351;p34"/>
            <p:cNvSpPr/>
            <p:nvPr/>
          </p:nvSpPr>
          <p:spPr>
            <a:xfrm>
              <a:off x="4850" y="3189"/>
              <a:ext cx="25" cy="71"/>
            </a:xfrm>
            <a:custGeom>
              <a:rect b="b" l="l" r="r" t="t"/>
              <a:pathLst>
                <a:path extrusionOk="0" h="120000" w="120000">
                  <a:moveTo>
                    <a:pt x="13846" y="25352"/>
                  </a:moveTo>
                  <a:lnTo>
                    <a:pt x="9230" y="34647"/>
                  </a:lnTo>
                  <a:lnTo>
                    <a:pt x="4615" y="46478"/>
                  </a:lnTo>
                  <a:lnTo>
                    <a:pt x="0" y="55774"/>
                  </a:lnTo>
                  <a:lnTo>
                    <a:pt x="0" y="66760"/>
                  </a:lnTo>
                  <a:lnTo>
                    <a:pt x="0" y="76901"/>
                  </a:lnTo>
                  <a:lnTo>
                    <a:pt x="0" y="86197"/>
                  </a:lnTo>
                  <a:lnTo>
                    <a:pt x="0" y="94647"/>
                  </a:lnTo>
                  <a:lnTo>
                    <a:pt x="4615" y="103943"/>
                  </a:lnTo>
                  <a:lnTo>
                    <a:pt x="9230" y="110704"/>
                  </a:lnTo>
                  <a:lnTo>
                    <a:pt x="13846" y="114929"/>
                  </a:lnTo>
                  <a:lnTo>
                    <a:pt x="23076" y="118309"/>
                  </a:lnTo>
                  <a:lnTo>
                    <a:pt x="27692" y="120000"/>
                  </a:lnTo>
                  <a:lnTo>
                    <a:pt x="36923" y="118309"/>
                  </a:lnTo>
                  <a:lnTo>
                    <a:pt x="48461" y="116619"/>
                  </a:lnTo>
                  <a:lnTo>
                    <a:pt x="57692" y="110704"/>
                  </a:lnTo>
                  <a:lnTo>
                    <a:pt x="71538" y="102253"/>
                  </a:lnTo>
                  <a:lnTo>
                    <a:pt x="80769" y="91267"/>
                  </a:lnTo>
                  <a:lnTo>
                    <a:pt x="87692" y="82816"/>
                  </a:lnTo>
                  <a:lnTo>
                    <a:pt x="96923" y="73521"/>
                  </a:lnTo>
                  <a:lnTo>
                    <a:pt x="106153" y="66760"/>
                  </a:lnTo>
                  <a:lnTo>
                    <a:pt x="110769" y="59154"/>
                  </a:lnTo>
                  <a:lnTo>
                    <a:pt x="115384" y="50704"/>
                  </a:lnTo>
                  <a:lnTo>
                    <a:pt x="120000" y="44788"/>
                  </a:lnTo>
                  <a:lnTo>
                    <a:pt x="120000" y="39718"/>
                  </a:lnTo>
                  <a:lnTo>
                    <a:pt x="120000" y="33802"/>
                  </a:lnTo>
                  <a:lnTo>
                    <a:pt x="120000" y="28732"/>
                  </a:lnTo>
                  <a:lnTo>
                    <a:pt x="120000" y="21971"/>
                  </a:lnTo>
                  <a:lnTo>
                    <a:pt x="115384" y="18591"/>
                  </a:lnTo>
                  <a:lnTo>
                    <a:pt x="110769" y="14366"/>
                  </a:lnTo>
                  <a:lnTo>
                    <a:pt x="106153" y="10985"/>
                  </a:lnTo>
                  <a:lnTo>
                    <a:pt x="101538" y="7605"/>
                  </a:lnTo>
                  <a:lnTo>
                    <a:pt x="92307" y="4225"/>
                  </a:lnTo>
                  <a:lnTo>
                    <a:pt x="83076" y="1690"/>
                  </a:lnTo>
                  <a:lnTo>
                    <a:pt x="76153" y="0"/>
                  </a:lnTo>
                  <a:lnTo>
                    <a:pt x="66923" y="0"/>
                  </a:lnTo>
                  <a:lnTo>
                    <a:pt x="57692" y="0"/>
                  </a:lnTo>
                  <a:lnTo>
                    <a:pt x="43846" y="2535"/>
                  </a:lnTo>
                  <a:lnTo>
                    <a:pt x="36923" y="7605"/>
                  </a:lnTo>
                  <a:lnTo>
                    <a:pt x="27692" y="10985"/>
                  </a:lnTo>
                  <a:lnTo>
                    <a:pt x="23076" y="14366"/>
                  </a:lnTo>
                  <a:lnTo>
                    <a:pt x="23076" y="16056"/>
                  </a:lnTo>
                  <a:lnTo>
                    <a:pt x="18461" y="18591"/>
                  </a:lnTo>
                  <a:lnTo>
                    <a:pt x="13846" y="23661"/>
                  </a:lnTo>
                  <a:lnTo>
                    <a:pt x="13846" y="25352"/>
                  </a:lnTo>
                  <a:lnTo>
                    <a:pt x="13846" y="2535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52" name="Google Shape;352;p34"/>
            <p:cNvSpPr/>
            <p:nvPr/>
          </p:nvSpPr>
          <p:spPr>
            <a:xfrm>
              <a:off x="5177" y="2841"/>
              <a:ext cx="26" cy="71"/>
            </a:xfrm>
            <a:custGeom>
              <a:rect b="b" l="l" r="r" t="t"/>
              <a:pathLst>
                <a:path extrusionOk="0" h="120000" w="120000">
                  <a:moveTo>
                    <a:pt x="18113" y="25174"/>
                  </a:moveTo>
                  <a:lnTo>
                    <a:pt x="9056" y="35244"/>
                  </a:lnTo>
                  <a:lnTo>
                    <a:pt x="9056" y="46153"/>
                  </a:lnTo>
                  <a:lnTo>
                    <a:pt x="4528" y="56223"/>
                  </a:lnTo>
                  <a:lnTo>
                    <a:pt x="4528" y="67132"/>
                  </a:lnTo>
                  <a:lnTo>
                    <a:pt x="0" y="76363"/>
                  </a:lnTo>
                  <a:lnTo>
                    <a:pt x="4528" y="86433"/>
                  </a:lnTo>
                  <a:lnTo>
                    <a:pt x="4528" y="93986"/>
                  </a:lnTo>
                  <a:lnTo>
                    <a:pt x="9056" y="104055"/>
                  </a:lnTo>
                  <a:lnTo>
                    <a:pt x="13584" y="108251"/>
                  </a:lnTo>
                  <a:lnTo>
                    <a:pt x="18113" y="114965"/>
                  </a:lnTo>
                  <a:lnTo>
                    <a:pt x="22641" y="118321"/>
                  </a:lnTo>
                  <a:lnTo>
                    <a:pt x="29433" y="120000"/>
                  </a:lnTo>
                  <a:lnTo>
                    <a:pt x="38490" y="118321"/>
                  </a:lnTo>
                  <a:lnTo>
                    <a:pt x="47547" y="114965"/>
                  </a:lnTo>
                  <a:lnTo>
                    <a:pt x="61132" y="109930"/>
                  </a:lnTo>
                  <a:lnTo>
                    <a:pt x="72452" y="102377"/>
                  </a:lnTo>
                  <a:lnTo>
                    <a:pt x="81509" y="90629"/>
                  </a:lnTo>
                  <a:lnTo>
                    <a:pt x="90566" y="83076"/>
                  </a:lnTo>
                  <a:lnTo>
                    <a:pt x="95094" y="73006"/>
                  </a:lnTo>
                  <a:lnTo>
                    <a:pt x="104150" y="65454"/>
                  </a:lnTo>
                  <a:lnTo>
                    <a:pt x="108679" y="58741"/>
                  </a:lnTo>
                  <a:lnTo>
                    <a:pt x="110943" y="51188"/>
                  </a:lnTo>
                  <a:lnTo>
                    <a:pt x="115471" y="44475"/>
                  </a:lnTo>
                  <a:lnTo>
                    <a:pt x="120000" y="39440"/>
                  </a:lnTo>
                  <a:lnTo>
                    <a:pt x="120000" y="31888"/>
                  </a:lnTo>
                  <a:lnTo>
                    <a:pt x="120000" y="28531"/>
                  </a:lnTo>
                  <a:lnTo>
                    <a:pt x="115471" y="22657"/>
                  </a:lnTo>
                  <a:lnTo>
                    <a:pt x="110943" y="19300"/>
                  </a:lnTo>
                  <a:lnTo>
                    <a:pt x="108679" y="14265"/>
                  </a:lnTo>
                  <a:lnTo>
                    <a:pt x="104150" y="10909"/>
                  </a:lnTo>
                  <a:lnTo>
                    <a:pt x="99622" y="6713"/>
                  </a:lnTo>
                  <a:lnTo>
                    <a:pt x="90566" y="5034"/>
                  </a:lnTo>
                  <a:lnTo>
                    <a:pt x="81509" y="1678"/>
                  </a:lnTo>
                  <a:lnTo>
                    <a:pt x="72452" y="0"/>
                  </a:lnTo>
                  <a:lnTo>
                    <a:pt x="65660" y="0"/>
                  </a:lnTo>
                  <a:lnTo>
                    <a:pt x="61132" y="0"/>
                  </a:lnTo>
                  <a:lnTo>
                    <a:pt x="43018" y="3356"/>
                  </a:lnTo>
                  <a:lnTo>
                    <a:pt x="33962" y="7552"/>
                  </a:lnTo>
                  <a:lnTo>
                    <a:pt x="24905" y="14265"/>
                  </a:lnTo>
                  <a:lnTo>
                    <a:pt x="22641" y="19300"/>
                  </a:lnTo>
                  <a:lnTo>
                    <a:pt x="18113" y="23496"/>
                  </a:lnTo>
                  <a:lnTo>
                    <a:pt x="18113" y="25174"/>
                  </a:lnTo>
                  <a:lnTo>
                    <a:pt x="18113" y="25174"/>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53" name="Google Shape;353;p34"/>
            <p:cNvSpPr/>
            <p:nvPr/>
          </p:nvSpPr>
          <p:spPr>
            <a:xfrm>
              <a:off x="4885" y="2663"/>
              <a:ext cx="26" cy="72"/>
            </a:xfrm>
            <a:custGeom>
              <a:rect b="b" l="l" r="r" t="t"/>
              <a:pathLst>
                <a:path extrusionOk="0" h="120000" w="120000">
                  <a:moveTo>
                    <a:pt x="11320" y="27042"/>
                  </a:moveTo>
                  <a:lnTo>
                    <a:pt x="6792" y="36338"/>
                  </a:lnTo>
                  <a:lnTo>
                    <a:pt x="4528" y="46478"/>
                  </a:lnTo>
                  <a:lnTo>
                    <a:pt x="0" y="57464"/>
                  </a:lnTo>
                  <a:lnTo>
                    <a:pt x="0" y="66760"/>
                  </a:lnTo>
                  <a:lnTo>
                    <a:pt x="0" y="76901"/>
                  </a:lnTo>
                  <a:lnTo>
                    <a:pt x="0" y="86197"/>
                  </a:lnTo>
                  <a:lnTo>
                    <a:pt x="4528" y="94647"/>
                  </a:lnTo>
                  <a:lnTo>
                    <a:pt x="6792" y="103943"/>
                  </a:lnTo>
                  <a:lnTo>
                    <a:pt x="6792" y="110704"/>
                  </a:lnTo>
                  <a:lnTo>
                    <a:pt x="11320" y="114929"/>
                  </a:lnTo>
                  <a:lnTo>
                    <a:pt x="20377" y="118309"/>
                  </a:lnTo>
                  <a:lnTo>
                    <a:pt x="29433" y="120000"/>
                  </a:lnTo>
                  <a:lnTo>
                    <a:pt x="38490" y="120000"/>
                  </a:lnTo>
                  <a:lnTo>
                    <a:pt x="47547" y="116619"/>
                  </a:lnTo>
                  <a:lnTo>
                    <a:pt x="54339" y="112394"/>
                  </a:lnTo>
                  <a:lnTo>
                    <a:pt x="67924" y="102253"/>
                  </a:lnTo>
                  <a:lnTo>
                    <a:pt x="76981" y="92957"/>
                  </a:lnTo>
                  <a:lnTo>
                    <a:pt x="90566" y="82816"/>
                  </a:lnTo>
                  <a:lnTo>
                    <a:pt x="92830" y="73521"/>
                  </a:lnTo>
                  <a:lnTo>
                    <a:pt x="101886" y="66760"/>
                  </a:lnTo>
                  <a:lnTo>
                    <a:pt x="106415" y="59154"/>
                  </a:lnTo>
                  <a:lnTo>
                    <a:pt x="110943" y="50704"/>
                  </a:lnTo>
                  <a:lnTo>
                    <a:pt x="115471" y="44788"/>
                  </a:lnTo>
                  <a:lnTo>
                    <a:pt x="120000" y="39718"/>
                  </a:lnTo>
                  <a:lnTo>
                    <a:pt x="120000" y="32957"/>
                  </a:lnTo>
                  <a:lnTo>
                    <a:pt x="120000" y="28732"/>
                  </a:lnTo>
                  <a:lnTo>
                    <a:pt x="115471" y="21971"/>
                  </a:lnTo>
                  <a:lnTo>
                    <a:pt x="110943" y="18591"/>
                  </a:lnTo>
                  <a:lnTo>
                    <a:pt x="106415" y="14366"/>
                  </a:lnTo>
                  <a:lnTo>
                    <a:pt x="101886" y="10985"/>
                  </a:lnTo>
                  <a:lnTo>
                    <a:pt x="97358" y="5915"/>
                  </a:lnTo>
                  <a:lnTo>
                    <a:pt x="90566" y="4225"/>
                  </a:lnTo>
                  <a:lnTo>
                    <a:pt x="81509" y="845"/>
                  </a:lnTo>
                  <a:lnTo>
                    <a:pt x="72452" y="0"/>
                  </a:lnTo>
                  <a:lnTo>
                    <a:pt x="63396" y="0"/>
                  </a:lnTo>
                  <a:lnTo>
                    <a:pt x="54339" y="0"/>
                  </a:lnTo>
                  <a:lnTo>
                    <a:pt x="43018" y="2535"/>
                  </a:lnTo>
                  <a:lnTo>
                    <a:pt x="33962" y="9295"/>
                  </a:lnTo>
                  <a:lnTo>
                    <a:pt x="29433" y="10985"/>
                  </a:lnTo>
                  <a:lnTo>
                    <a:pt x="24905" y="14366"/>
                  </a:lnTo>
                  <a:lnTo>
                    <a:pt x="20377" y="16901"/>
                  </a:lnTo>
                  <a:lnTo>
                    <a:pt x="20377" y="20281"/>
                  </a:lnTo>
                  <a:lnTo>
                    <a:pt x="11320" y="23661"/>
                  </a:lnTo>
                  <a:lnTo>
                    <a:pt x="11320" y="27042"/>
                  </a:lnTo>
                  <a:lnTo>
                    <a:pt x="11320" y="27042"/>
                  </a:lnTo>
                  <a:close/>
                </a:path>
              </a:pathLst>
            </a:custGeom>
            <a:solidFill>
              <a:srgbClr val="ABD9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5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5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500"/>
                                        <p:tgtEl>
                                          <p:spTgt spid="25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5"/>
          <p:cNvSpPr txBox="1"/>
          <p:nvPr>
            <p:ph type="title"/>
          </p:nvPr>
        </p:nvSpPr>
        <p:spPr>
          <a:xfrm>
            <a:off x="172720" y="121920"/>
            <a:ext cx="6959600" cy="10972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Individual Service Plan  (ISP)</a:t>
            </a:r>
            <a:endParaRPr b="0" i="0" sz="3959" u="none" cap="none" strike="noStrike">
              <a:solidFill>
                <a:schemeClr val="lt1"/>
              </a:solidFill>
              <a:latin typeface="Georgia"/>
              <a:ea typeface="Georgia"/>
              <a:cs typeface="Georgia"/>
              <a:sym typeface="Georgia"/>
            </a:endParaRPr>
          </a:p>
        </p:txBody>
      </p:sp>
      <p:sp>
        <p:nvSpPr>
          <p:cNvPr id="360" name="Google Shape;360;p35"/>
          <p:cNvSpPr txBox="1"/>
          <p:nvPr>
            <p:ph idx="1" type="body"/>
          </p:nvPr>
        </p:nvSpPr>
        <p:spPr>
          <a:xfrm>
            <a:off x="4662407" y="1502085"/>
            <a:ext cx="3810000" cy="3657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Georgia"/>
              <a:buNone/>
            </a:pPr>
            <a:r>
              <a:rPr b="0" i="0" lang="en-US" sz="2800" u="none" cap="none" strike="noStrike">
                <a:solidFill>
                  <a:schemeClr val="dk1"/>
                </a:solidFill>
                <a:latin typeface="Georgia"/>
                <a:ea typeface="Georgia"/>
                <a:cs typeface="Georgia"/>
                <a:sym typeface="Georgia"/>
              </a:rPr>
              <a:t>The ISP is used as the training document for employees and must provide enough detail in order for all employees to understand what is needed to provide supports.</a:t>
            </a:r>
            <a:endParaRPr b="0" i="0" sz="2800" u="none" cap="none" strike="noStrike">
              <a:solidFill>
                <a:schemeClr val="dk1"/>
              </a:solidFill>
              <a:latin typeface="Georgia"/>
              <a:ea typeface="Georgia"/>
              <a:cs typeface="Georgia"/>
              <a:sym typeface="Georgia"/>
            </a:endParaRPr>
          </a:p>
        </p:txBody>
      </p:sp>
      <p:sp>
        <p:nvSpPr>
          <p:cNvPr id="361" name="Google Shape;361;p35"/>
          <p:cNvSpPr txBox="1"/>
          <p:nvPr/>
        </p:nvSpPr>
        <p:spPr>
          <a:xfrm>
            <a:off x="2667000" y="3810000"/>
            <a:ext cx="6172200" cy="2590800"/>
          </a:xfrm>
          <a:prstGeom prst="rect">
            <a:avLst/>
          </a:prstGeom>
          <a:noFill/>
          <a:ln>
            <a:noFill/>
          </a:ln>
        </p:spPr>
        <p:txBody>
          <a:bodyPr anchorCtr="0" anchor="t" bIns="45700" lIns="91425" spcFirstLastPara="1" rIns="91425" wrap="square" tIns="45700">
            <a:noAutofit/>
          </a:bodyPr>
          <a:lstStyle/>
          <a:p>
            <a:pPr indent="-215900" lvl="5" marL="2628900" marR="0" rtl="0" algn="l">
              <a:spcBef>
                <a:spcPts val="0"/>
              </a:spcBef>
              <a:spcAft>
                <a:spcPts val="0"/>
              </a:spcAft>
              <a:buClr>
                <a:schemeClr val="dk1"/>
              </a:buClr>
              <a:buSzPts val="2000"/>
              <a:buFont typeface="Noto Sans Symbols"/>
              <a:buNone/>
            </a:pPr>
            <a:r>
              <a:t/>
            </a:r>
            <a:endParaRPr b="0" i="0" sz="2000" u="none" cap="none" strike="noStrike">
              <a:solidFill>
                <a:schemeClr val="dk1"/>
              </a:solidFill>
              <a:latin typeface="Georgia"/>
              <a:ea typeface="Georgia"/>
              <a:cs typeface="Georgia"/>
              <a:sym typeface="Georgia"/>
            </a:endParaRPr>
          </a:p>
        </p:txBody>
      </p:sp>
      <p:sp>
        <p:nvSpPr>
          <p:cNvPr id="362" name="Google Shape;362;p35"/>
          <p:cNvSpPr txBox="1"/>
          <p:nvPr/>
        </p:nvSpPr>
        <p:spPr>
          <a:xfrm>
            <a:off x="609600" y="5715000"/>
            <a:ext cx="82296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SELF-DIRECTED SUPPORT SDSC Pre-UR Review Tool – help ensure that all required SDS elements are in ISP</a:t>
            </a:r>
            <a:endParaRPr sz="1800">
              <a:solidFill>
                <a:schemeClr val="dk1"/>
              </a:solidFill>
              <a:latin typeface="Georgia"/>
              <a:ea typeface="Georgia"/>
              <a:cs typeface="Georgia"/>
              <a:sym typeface="Georgia"/>
            </a:endParaRPr>
          </a:p>
        </p:txBody>
      </p:sp>
      <p:pic>
        <p:nvPicPr>
          <p:cNvPr id="363" name="Google Shape;363;p35"/>
          <p:cNvPicPr preferRelativeResize="0"/>
          <p:nvPr/>
        </p:nvPicPr>
        <p:blipFill rotWithShape="1">
          <a:blip r:embed="rId3">
            <a:alphaModFix/>
          </a:blip>
          <a:srcRect b="0" l="0" r="0" t="0"/>
          <a:stretch/>
        </p:blipFill>
        <p:spPr>
          <a:xfrm>
            <a:off x="812799" y="1436725"/>
            <a:ext cx="3229028" cy="4167241"/>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36"/>
          <p:cNvPicPr preferRelativeResize="0"/>
          <p:nvPr/>
        </p:nvPicPr>
        <p:blipFill rotWithShape="1">
          <a:blip r:embed="rId3">
            <a:alphaModFix/>
          </a:blip>
          <a:srcRect b="0" l="0" r="0" t="0"/>
          <a:stretch/>
        </p:blipFill>
        <p:spPr>
          <a:xfrm>
            <a:off x="4585028" y="1258662"/>
            <a:ext cx="3624100" cy="2660073"/>
          </a:xfrm>
          <a:prstGeom prst="rect">
            <a:avLst/>
          </a:prstGeom>
          <a:noFill/>
          <a:ln cap="flat" cmpd="sng" w="9525">
            <a:solidFill>
              <a:schemeClr val="dk1"/>
            </a:solidFill>
            <a:prstDash val="solid"/>
            <a:miter lim="800000"/>
            <a:headEnd len="sm" w="sm" type="none"/>
            <a:tailEnd len="sm" w="sm" type="none"/>
          </a:ln>
        </p:spPr>
      </p:pic>
      <p:sp>
        <p:nvSpPr>
          <p:cNvPr id="370" name="Google Shape;370;p36"/>
          <p:cNvSpPr txBox="1"/>
          <p:nvPr/>
        </p:nvSpPr>
        <p:spPr>
          <a:xfrm>
            <a:off x="365760" y="3898425"/>
            <a:ext cx="8438536" cy="28315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Georgia"/>
                <a:ea typeface="Georgia"/>
                <a:cs typeface="Georgia"/>
                <a:sym typeface="Georgia"/>
              </a:rPr>
              <a:t>Identify the back-up plan when scheduled employees are not available to provide supports, Employer/DR is not capable or available to manage employees or other emergencies arise </a:t>
            </a:r>
            <a:endParaRPr sz="3200">
              <a:solidFill>
                <a:schemeClr val="dk1"/>
              </a:solidFill>
              <a:latin typeface="Georgia"/>
              <a:ea typeface="Georgia"/>
              <a:cs typeface="Georgia"/>
              <a:sym typeface="Georgia"/>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71" name="Google Shape;371;p36"/>
          <p:cNvSpPr txBox="1"/>
          <p:nvPr/>
        </p:nvSpPr>
        <p:spPr>
          <a:xfrm>
            <a:off x="365760" y="243840"/>
            <a:ext cx="6827520" cy="10148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600"/>
              <a:buFont typeface="Georgia"/>
              <a:buNone/>
            </a:pPr>
            <a:r>
              <a:rPr b="1" lang="en-US" sz="3600">
                <a:solidFill>
                  <a:schemeClr val="lt1"/>
                </a:solidFill>
                <a:latin typeface="Georgia"/>
                <a:ea typeface="Georgia"/>
                <a:cs typeface="Georgia"/>
                <a:sym typeface="Georgia"/>
              </a:rPr>
              <a:t>Back-up Plan </a:t>
            </a:r>
            <a:endParaRPr b="1" sz="3600">
              <a:solidFill>
                <a:schemeClr val="lt1"/>
              </a:solidFill>
              <a:latin typeface="Georgia"/>
              <a:ea typeface="Georgia"/>
              <a:cs typeface="Georgia"/>
              <a:sym typeface="Georgia"/>
            </a:endParaRPr>
          </a:p>
        </p:txBody>
      </p:sp>
      <p:pic>
        <p:nvPicPr>
          <p:cNvPr id="372" name="Google Shape;372;p36"/>
          <p:cNvPicPr preferRelativeResize="0"/>
          <p:nvPr/>
        </p:nvPicPr>
        <p:blipFill rotWithShape="1">
          <a:blip r:embed="rId4">
            <a:alphaModFix/>
          </a:blip>
          <a:srcRect b="0" l="0" r="0" t="0"/>
          <a:stretch/>
        </p:blipFill>
        <p:spPr>
          <a:xfrm>
            <a:off x="1038773" y="1326893"/>
            <a:ext cx="3465427" cy="2571532"/>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7"/>
          <p:cNvSpPr txBox="1"/>
          <p:nvPr>
            <p:ph type="title"/>
          </p:nvPr>
        </p:nvSpPr>
        <p:spPr>
          <a:xfrm>
            <a:off x="162560" y="0"/>
            <a:ext cx="6949440" cy="120904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Georgia"/>
              <a:buNone/>
            </a:pPr>
            <a:r>
              <a:rPr b="1" i="0" lang="en-US" sz="3600" u="none" cap="none" strike="noStrike">
                <a:solidFill>
                  <a:schemeClr val="lt1"/>
                </a:solidFill>
                <a:latin typeface="Georgia"/>
                <a:ea typeface="Georgia"/>
                <a:cs typeface="Georgia"/>
                <a:sym typeface="Georgia"/>
              </a:rPr>
              <a:t>State Plan Personal Care Services</a:t>
            </a:r>
            <a:endParaRPr b="1" i="0" sz="3600" u="none" cap="none" strike="noStrike">
              <a:solidFill>
                <a:schemeClr val="lt1"/>
              </a:solidFill>
              <a:latin typeface="Georgia"/>
              <a:ea typeface="Georgia"/>
              <a:cs typeface="Georgia"/>
              <a:sym typeface="Georgia"/>
            </a:endParaRPr>
          </a:p>
        </p:txBody>
      </p:sp>
      <p:sp>
        <p:nvSpPr>
          <p:cNvPr id="379" name="Google Shape;379;p37"/>
          <p:cNvSpPr txBox="1"/>
          <p:nvPr>
            <p:ph idx="1" type="body"/>
          </p:nvPr>
        </p:nvSpPr>
        <p:spPr>
          <a:xfrm>
            <a:off x="238760" y="1562100"/>
            <a:ext cx="8305800" cy="475742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600"/>
              <a:buFont typeface="Georgia"/>
              <a:buChar char="•"/>
            </a:pPr>
            <a:r>
              <a:rPr b="0" i="1" lang="en-US" sz="3600" u="none" cap="none" strike="noStrike">
                <a:solidFill>
                  <a:schemeClr val="dk1"/>
                </a:solidFill>
                <a:latin typeface="Georgia"/>
                <a:ea typeface="Georgia"/>
                <a:cs typeface="Georgia"/>
                <a:sym typeface="Georgia"/>
              </a:rPr>
              <a:t>  DD Waiver manual states:</a:t>
            </a:r>
            <a:endParaRPr/>
          </a:p>
          <a:p>
            <a:pPr indent="0" lvl="0" marL="0" marR="0" rtl="0" algn="l">
              <a:spcBef>
                <a:spcPts val="720"/>
              </a:spcBef>
              <a:spcAft>
                <a:spcPts val="0"/>
              </a:spcAft>
              <a:buClr>
                <a:schemeClr val="dk1"/>
              </a:buClr>
              <a:buSzPts val="3600"/>
              <a:buFont typeface="Georgia"/>
              <a:buNone/>
            </a:pPr>
            <a:r>
              <a:rPr b="0" i="1" lang="en-US" sz="3600" u="none" cap="none" strike="noStrike">
                <a:solidFill>
                  <a:schemeClr val="dk1"/>
                </a:solidFill>
                <a:latin typeface="Georgia"/>
                <a:ea typeface="Georgia"/>
                <a:cs typeface="Georgia"/>
                <a:sym typeface="Georgia"/>
              </a:rPr>
              <a:t>“If self-directing services</a:t>
            </a:r>
            <a:r>
              <a:rPr b="0" i="0" lang="en-US" sz="3600" u="none" cap="none" strike="noStrike">
                <a:solidFill>
                  <a:schemeClr val="dk1"/>
                </a:solidFill>
                <a:latin typeface="Georgia"/>
                <a:ea typeface="Georgia"/>
                <a:cs typeface="Georgia"/>
                <a:sym typeface="Georgia"/>
              </a:rPr>
              <a:t> </a:t>
            </a:r>
            <a:r>
              <a:rPr b="0" i="1" lang="en-US" sz="3600" u="none" cap="none" strike="noStrike">
                <a:solidFill>
                  <a:schemeClr val="dk1"/>
                </a:solidFill>
                <a:latin typeface="Georgia"/>
                <a:ea typeface="Georgia"/>
                <a:cs typeface="Georgia"/>
                <a:sym typeface="Georgia"/>
              </a:rPr>
              <a:t>the individual shall only be enrolled in either, as eligible, the state plan PCA self-directed or DD waiver self-directed services, but he or she cannot be enrolled in both at the same time.”</a:t>
            </a:r>
            <a:endParaRPr b="0" i="0" sz="3600" u="none" cap="none" strike="noStrike">
              <a:solidFill>
                <a:schemeClr val="dk1"/>
              </a:solidFill>
              <a:latin typeface="Georgia"/>
              <a:ea typeface="Georgia"/>
              <a:cs typeface="Georgia"/>
              <a:sym typeface="Georgia"/>
            </a:endParaRPr>
          </a:p>
          <a:p>
            <a:pPr indent="-139700" lvl="0" marL="342900" marR="0" rtl="0" algn="l">
              <a:spcBef>
                <a:spcPts val="64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a:p>
            <a:pPr indent="-342900" lvl="0" marL="342900" marR="0" rtl="0" algn="l">
              <a:spcBef>
                <a:spcPts val="640"/>
              </a:spcBef>
              <a:spcAft>
                <a:spcPts val="0"/>
              </a:spcAft>
              <a:buClr>
                <a:schemeClr val="dk1"/>
              </a:buClr>
              <a:buSzPts val="3200"/>
              <a:buFont typeface="Georgia"/>
              <a:buNone/>
            </a:pPr>
            <a:r>
              <a:t/>
            </a:r>
            <a:endParaRPr b="0" i="1" sz="3200" u="none" cap="none" strike="noStrike">
              <a:solidFill>
                <a:schemeClr val="dk1"/>
              </a:solidFill>
              <a:latin typeface="Georgia"/>
              <a:ea typeface="Georgia"/>
              <a:cs typeface="Georgia"/>
              <a:sym typeface="Georgia"/>
            </a:endParaRPr>
          </a:p>
        </p:txBody>
      </p:sp>
      <p:pic>
        <p:nvPicPr>
          <p:cNvPr id="380" name="Google Shape;380;p37"/>
          <p:cNvPicPr preferRelativeResize="0"/>
          <p:nvPr/>
        </p:nvPicPr>
        <p:blipFill rotWithShape="1">
          <a:blip r:embed="rId3">
            <a:alphaModFix/>
          </a:blip>
          <a:srcRect b="0" l="0" r="0" t="0"/>
          <a:stretch/>
        </p:blipFill>
        <p:spPr>
          <a:xfrm>
            <a:off x="-2809240" y="2890838"/>
            <a:ext cx="5943600" cy="1133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8"/>
          <p:cNvSpPr txBox="1"/>
          <p:nvPr>
            <p:ph type="title"/>
          </p:nvPr>
        </p:nvSpPr>
        <p:spPr>
          <a:xfrm>
            <a:off x="95090" y="14062"/>
            <a:ext cx="712867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Who Can be an SDS Employee?</a:t>
            </a:r>
            <a:endParaRPr b="0" i="0" sz="3959" u="none" cap="none" strike="noStrike">
              <a:solidFill>
                <a:schemeClr val="lt1"/>
              </a:solidFill>
              <a:latin typeface="Georgia"/>
              <a:ea typeface="Georgia"/>
              <a:cs typeface="Georgia"/>
              <a:sym typeface="Georgia"/>
            </a:endParaRPr>
          </a:p>
        </p:txBody>
      </p:sp>
      <p:sp>
        <p:nvSpPr>
          <p:cNvPr id="387" name="Google Shape;387;p38"/>
          <p:cNvSpPr txBox="1"/>
          <p:nvPr>
            <p:ph idx="1" type="body"/>
          </p:nvPr>
        </p:nvSpPr>
        <p:spPr>
          <a:xfrm>
            <a:off x="471010" y="1493520"/>
            <a:ext cx="8199120" cy="476504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590"/>
              <a:buFont typeface="Georgia"/>
              <a:buNone/>
            </a:pPr>
            <a:r>
              <a:rPr b="0" i="0" lang="en-US" sz="2590" u="none" cap="none" strike="noStrike">
                <a:solidFill>
                  <a:schemeClr val="dk1"/>
                </a:solidFill>
                <a:latin typeface="Georgia"/>
                <a:ea typeface="Georgia"/>
                <a:cs typeface="Georgia"/>
                <a:sym typeface="Georgia"/>
              </a:rPr>
              <a:t>Anyone over age 18 with a High School diploma or GED (4 year degree or 2 year + experience required for Community Specialist) who the individual or their designated representative chooses to hire, with the following </a:t>
            </a:r>
            <a:r>
              <a:rPr b="1" i="1" lang="en-US" sz="2590" u="sng" cap="none" strike="noStrike">
                <a:solidFill>
                  <a:schemeClr val="dk1"/>
                </a:solidFill>
                <a:latin typeface="Georgia"/>
                <a:ea typeface="Georgia"/>
                <a:cs typeface="Georgia"/>
                <a:sym typeface="Georgia"/>
              </a:rPr>
              <a:t>exceptions</a:t>
            </a:r>
            <a:r>
              <a:rPr b="0" i="0" lang="en-US" sz="2590" u="none" cap="none" strike="noStrike">
                <a:solidFill>
                  <a:schemeClr val="dk1"/>
                </a:solidFill>
                <a:latin typeface="Georgia"/>
                <a:ea typeface="Georgia"/>
                <a:cs typeface="Georgia"/>
                <a:sym typeface="Georgia"/>
              </a:rPr>
              <a:t>:</a:t>
            </a:r>
            <a:endParaRPr/>
          </a:p>
          <a:p>
            <a:pPr indent="-342900" lvl="0" marL="342900" marR="0" rtl="0" algn="l">
              <a:lnSpc>
                <a:spcPct val="90000"/>
              </a:lnSpc>
              <a:spcBef>
                <a:spcPts val="518"/>
              </a:spcBef>
              <a:spcAft>
                <a:spcPts val="0"/>
              </a:spcAft>
              <a:buClr>
                <a:schemeClr val="dk1"/>
              </a:buClr>
              <a:buSzPts val="2590"/>
              <a:buFont typeface="Georgia"/>
              <a:buNone/>
            </a:pPr>
            <a:r>
              <a:rPr b="0" i="0" lang="en-US" sz="2590" u="sng" cap="none" strike="noStrike">
                <a:solidFill>
                  <a:schemeClr val="dk1"/>
                </a:solidFill>
                <a:latin typeface="Georgia"/>
                <a:ea typeface="Georgia"/>
                <a:cs typeface="Georgia"/>
                <a:sym typeface="Georgia"/>
              </a:rPr>
              <a:t>SDS Employees Cannot Be</a:t>
            </a:r>
            <a:r>
              <a:rPr b="0" i="0" lang="en-US" sz="2590" u="none" cap="none" strike="noStrike">
                <a:solidFill>
                  <a:schemeClr val="dk1"/>
                </a:solidFill>
                <a:latin typeface="Georgia"/>
                <a:ea typeface="Georgia"/>
                <a:cs typeface="Georgia"/>
                <a:sym typeface="Georgia"/>
              </a:rPr>
              <a:t>:</a:t>
            </a:r>
            <a:endParaRPr/>
          </a:p>
          <a:p>
            <a:pPr indent="-228600" lvl="2" marL="1143000" marR="0" rtl="0" algn="l">
              <a:lnSpc>
                <a:spcPct val="90000"/>
              </a:lnSpc>
              <a:spcBef>
                <a:spcPts val="600"/>
              </a:spcBef>
              <a:spcAft>
                <a:spcPts val="0"/>
              </a:spcAft>
              <a:buClr>
                <a:schemeClr val="dk1"/>
              </a:buClr>
              <a:buSzPts val="2220"/>
              <a:buFont typeface="Georgia"/>
              <a:buChar char="•"/>
            </a:pPr>
            <a:r>
              <a:rPr b="0" i="0" lang="en-US" sz="2220" u="none" cap="none" strike="noStrike">
                <a:solidFill>
                  <a:schemeClr val="dk1"/>
                </a:solidFill>
                <a:latin typeface="Georgia"/>
                <a:ea typeface="Georgia"/>
                <a:cs typeface="Georgia"/>
                <a:sym typeface="Georgia"/>
              </a:rPr>
              <a:t>An individual’s spouse</a:t>
            </a:r>
            <a:endParaRPr/>
          </a:p>
          <a:p>
            <a:pPr indent="-228600" lvl="2" marL="1143000" marR="0" rtl="0" algn="l">
              <a:lnSpc>
                <a:spcPct val="90000"/>
              </a:lnSpc>
              <a:spcBef>
                <a:spcPts val="600"/>
              </a:spcBef>
              <a:spcAft>
                <a:spcPts val="0"/>
              </a:spcAft>
              <a:buClr>
                <a:schemeClr val="dk1"/>
              </a:buClr>
              <a:buSzPts val="2220"/>
              <a:buFont typeface="Georgia"/>
              <a:buChar char="•"/>
            </a:pPr>
            <a:r>
              <a:rPr b="0" i="0" lang="en-US" sz="2220" u="none" cap="none" strike="noStrike">
                <a:solidFill>
                  <a:schemeClr val="dk1"/>
                </a:solidFill>
                <a:latin typeface="Georgia"/>
                <a:ea typeface="Georgia"/>
                <a:cs typeface="Georgia"/>
                <a:sym typeface="Georgia"/>
              </a:rPr>
              <a:t>An individual’s parents, step parents if they are a minor</a:t>
            </a:r>
            <a:endParaRPr/>
          </a:p>
          <a:p>
            <a:pPr indent="-228600" lvl="2" marL="1143000" marR="0" rtl="0" algn="l">
              <a:lnSpc>
                <a:spcPct val="90000"/>
              </a:lnSpc>
              <a:spcBef>
                <a:spcPts val="600"/>
              </a:spcBef>
              <a:spcAft>
                <a:spcPts val="0"/>
              </a:spcAft>
              <a:buClr>
                <a:schemeClr val="dk1"/>
              </a:buClr>
              <a:buSzPts val="2220"/>
              <a:buFont typeface="Georgia"/>
              <a:buChar char="•"/>
            </a:pPr>
            <a:r>
              <a:rPr b="0" i="0" lang="en-US" sz="2220" u="none" cap="none" strike="noStrike">
                <a:solidFill>
                  <a:schemeClr val="dk1"/>
                </a:solidFill>
                <a:latin typeface="Georgia"/>
                <a:ea typeface="Georgia"/>
                <a:cs typeface="Georgia"/>
                <a:sym typeface="Georgia"/>
              </a:rPr>
              <a:t>An individual’s legal guardian</a:t>
            </a:r>
            <a:endParaRPr/>
          </a:p>
          <a:p>
            <a:pPr indent="-228600" lvl="2" marL="1143000" marR="0" rtl="0" algn="l">
              <a:lnSpc>
                <a:spcPct val="90000"/>
              </a:lnSpc>
              <a:spcBef>
                <a:spcPts val="600"/>
              </a:spcBef>
              <a:spcAft>
                <a:spcPts val="0"/>
              </a:spcAft>
              <a:buClr>
                <a:schemeClr val="dk1"/>
              </a:buClr>
              <a:buSzPts val="2220"/>
              <a:buFont typeface="Georgia"/>
              <a:buChar char="•"/>
            </a:pPr>
            <a:r>
              <a:rPr b="0" i="0" lang="en-US" sz="2220" u="none" cap="none" strike="noStrike">
                <a:solidFill>
                  <a:schemeClr val="dk1"/>
                </a:solidFill>
                <a:latin typeface="Georgia"/>
                <a:ea typeface="Georgia"/>
                <a:cs typeface="Georgia"/>
                <a:sym typeface="Georgia"/>
              </a:rPr>
              <a:t>The individual’s Designated Representative</a:t>
            </a:r>
            <a:endParaRPr/>
          </a:p>
          <a:p>
            <a:pPr indent="-228600" lvl="2" marL="1143000" marR="0" rtl="0" algn="l">
              <a:lnSpc>
                <a:spcPct val="90000"/>
              </a:lnSpc>
              <a:spcBef>
                <a:spcPts val="600"/>
              </a:spcBef>
              <a:spcAft>
                <a:spcPts val="0"/>
              </a:spcAft>
              <a:buClr>
                <a:schemeClr val="dk1"/>
              </a:buClr>
              <a:buSzPts val="2220"/>
              <a:buFont typeface="Georgia"/>
              <a:buChar char="•"/>
            </a:pPr>
            <a:r>
              <a:rPr b="0" i="0" lang="en-US" sz="2220" u="none" cap="none" strike="noStrike">
                <a:solidFill>
                  <a:schemeClr val="dk1"/>
                </a:solidFill>
                <a:latin typeface="Georgia"/>
                <a:ea typeface="Georgia"/>
                <a:cs typeface="Georgia"/>
                <a:sym typeface="Georgia"/>
              </a:rPr>
              <a:t>Anyone with a felony or charge which is disqualifying</a:t>
            </a:r>
            <a:endParaRPr/>
          </a:p>
          <a:p>
            <a:pPr indent="-228600" lvl="2" marL="1143000" marR="0" rtl="0" algn="l">
              <a:lnSpc>
                <a:spcPct val="90000"/>
              </a:lnSpc>
              <a:spcBef>
                <a:spcPts val="600"/>
              </a:spcBef>
              <a:spcAft>
                <a:spcPts val="0"/>
              </a:spcAft>
              <a:buClr>
                <a:schemeClr val="dk1"/>
              </a:buClr>
              <a:buSzPts val="2220"/>
              <a:buFont typeface="Georgia"/>
              <a:buChar char="•"/>
            </a:pPr>
            <a:r>
              <a:rPr b="0" i="0" lang="en-US" sz="2220" u="none" cap="none" strike="noStrike">
                <a:solidFill>
                  <a:schemeClr val="dk1"/>
                </a:solidFill>
                <a:latin typeface="Georgia"/>
                <a:ea typeface="Georgia"/>
                <a:cs typeface="Georgia"/>
                <a:sym typeface="Georgia"/>
              </a:rPr>
              <a:t>Anyone under the age of 18.</a:t>
            </a:r>
            <a:endParaRPr/>
          </a:p>
          <a:p>
            <a:pPr indent="-178435" lvl="0" marL="342900" marR="0" rtl="0" algn="l">
              <a:lnSpc>
                <a:spcPct val="90000"/>
              </a:lnSpc>
              <a:spcBef>
                <a:spcPts val="518"/>
              </a:spcBef>
              <a:spcAft>
                <a:spcPts val="0"/>
              </a:spcAft>
              <a:buClr>
                <a:schemeClr val="dk1"/>
              </a:buClr>
              <a:buSzPts val="2590"/>
              <a:buFont typeface="Georgia"/>
              <a:buNone/>
            </a:pPr>
            <a:r>
              <a:t/>
            </a:r>
            <a:endParaRPr b="0" i="0" sz="2590" u="none" cap="none" strike="noStrike">
              <a:solidFill>
                <a:schemeClr val="dk1"/>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9"/>
          <p:cNvSpPr txBox="1"/>
          <p:nvPr>
            <p:ph type="title"/>
          </p:nvPr>
        </p:nvSpPr>
        <p:spPr>
          <a:xfrm>
            <a:off x="105250" y="44542"/>
            <a:ext cx="702707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Steps in creating the Individual Budget Allocation </a:t>
            </a:r>
            <a:endParaRPr b="0" i="0" sz="3959" u="none" cap="none" strike="noStrike">
              <a:solidFill>
                <a:schemeClr val="lt1"/>
              </a:solidFill>
              <a:latin typeface="Georgia"/>
              <a:ea typeface="Georgia"/>
              <a:cs typeface="Georgia"/>
              <a:sym typeface="Georgia"/>
            </a:endParaRPr>
          </a:p>
        </p:txBody>
      </p:sp>
      <p:sp>
        <p:nvSpPr>
          <p:cNvPr id="394" name="Google Shape;394;p39"/>
          <p:cNvSpPr txBox="1"/>
          <p:nvPr>
            <p:ph idx="1" type="body"/>
          </p:nvPr>
        </p:nvSpPr>
        <p:spPr>
          <a:xfrm>
            <a:off x="471010" y="1503680"/>
            <a:ext cx="8199120" cy="47548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Georgia"/>
              <a:buChar char="•"/>
            </a:pPr>
            <a:r>
              <a:rPr b="0" i="0" lang="en-US" sz="2000" u="none" cap="none" strike="noStrike">
                <a:solidFill>
                  <a:schemeClr val="dk1"/>
                </a:solidFill>
                <a:latin typeface="Georgia"/>
                <a:ea typeface="Georgia"/>
                <a:cs typeface="Georgia"/>
                <a:sym typeface="Georgia"/>
              </a:rPr>
              <a:t>Determine the pattern and intensity of the support needs to meet these “Desired Outcomes”.  The “Personal Assistance Assessment with Training Exemptions</a:t>
            </a:r>
            <a:r>
              <a:rPr b="1" i="0" lang="en-US" sz="2000" u="none" cap="none" strike="noStrike">
                <a:solidFill>
                  <a:schemeClr val="dk1"/>
                </a:solidFill>
                <a:latin typeface="Georgia"/>
                <a:ea typeface="Georgia"/>
                <a:cs typeface="Georgia"/>
                <a:sym typeface="Georgia"/>
              </a:rPr>
              <a:t>”</a:t>
            </a:r>
            <a:r>
              <a:rPr b="0" i="0" lang="en-US" sz="2000" u="none" cap="none" strike="noStrike">
                <a:solidFill>
                  <a:schemeClr val="dk1"/>
                </a:solidFill>
                <a:latin typeface="Georgia"/>
                <a:ea typeface="Georgia"/>
                <a:cs typeface="Georgia"/>
                <a:sym typeface="Georgia"/>
              </a:rPr>
              <a:t> and/or “Community Specialist Assessment” are tools used for planning and help to determine the total number of hours needed for the span date of the ISP.   </a:t>
            </a:r>
            <a:endParaRPr/>
          </a:p>
          <a:p>
            <a:pPr indent="0" lvl="0" marL="0" marR="0" rtl="0" algn="l">
              <a:spcBef>
                <a:spcPts val="64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p:txBody>
      </p:sp>
      <p:pic>
        <p:nvPicPr>
          <p:cNvPr id="395" name="Google Shape;395;p39"/>
          <p:cNvPicPr preferRelativeResize="0"/>
          <p:nvPr/>
        </p:nvPicPr>
        <p:blipFill rotWithShape="1">
          <a:blip r:embed="rId3">
            <a:alphaModFix/>
          </a:blip>
          <a:srcRect b="0" l="0" r="0" t="0"/>
          <a:stretch/>
        </p:blipFill>
        <p:spPr>
          <a:xfrm>
            <a:off x="283579" y="3406046"/>
            <a:ext cx="1975186" cy="2576164"/>
          </a:xfrm>
          <a:prstGeom prst="rect">
            <a:avLst/>
          </a:prstGeom>
          <a:noFill/>
          <a:ln cap="flat" cmpd="sng" w="9525">
            <a:solidFill>
              <a:schemeClr val="dk1"/>
            </a:solidFill>
            <a:prstDash val="solid"/>
            <a:miter lim="800000"/>
            <a:headEnd len="sm" w="sm" type="none"/>
            <a:tailEnd len="sm" w="sm" type="none"/>
          </a:ln>
        </p:spPr>
      </p:pic>
      <p:pic>
        <p:nvPicPr>
          <p:cNvPr id="396" name="Google Shape;396;p39"/>
          <p:cNvPicPr preferRelativeResize="0"/>
          <p:nvPr/>
        </p:nvPicPr>
        <p:blipFill rotWithShape="1">
          <a:blip r:embed="rId4">
            <a:alphaModFix/>
          </a:blip>
          <a:srcRect b="0" l="0" r="0" t="0"/>
          <a:stretch/>
        </p:blipFill>
        <p:spPr>
          <a:xfrm>
            <a:off x="2361975" y="3424152"/>
            <a:ext cx="1998531" cy="2539953"/>
          </a:xfrm>
          <a:prstGeom prst="rect">
            <a:avLst/>
          </a:prstGeom>
          <a:noFill/>
          <a:ln cap="flat" cmpd="sng" w="9525">
            <a:solidFill>
              <a:schemeClr val="dk1"/>
            </a:solidFill>
            <a:prstDash val="solid"/>
            <a:miter lim="800000"/>
            <a:headEnd len="sm" w="sm" type="none"/>
            <a:tailEnd len="sm" w="sm" type="none"/>
          </a:ln>
        </p:spPr>
      </p:pic>
      <p:pic>
        <p:nvPicPr>
          <p:cNvPr id="397" name="Google Shape;397;p39"/>
          <p:cNvPicPr preferRelativeResize="0"/>
          <p:nvPr/>
        </p:nvPicPr>
        <p:blipFill rotWithShape="1">
          <a:blip r:embed="rId5">
            <a:alphaModFix/>
          </a:blip>
          <a:srcRect b="0" l="0" r="0" t="0"/>
          <a:stretch/>
        </p:blipFill>
        <p:spPr>
          <a:xfrm>
            <a:off x="4716380" y="3442258"/>
            <a:ext cx="2090142" cy="2558058"/>
          </a:xfrm>
          <a:prstGeom prst="rect">
            <a:avLst/>
          </a:prstGeom>
          <a:noFill/>
          <a:ln cap="flat" cmpd="sng" w="9525">
            <a:solidFill>
              <a:schemeClr val="dk1"/>
            </a:solidFill>
            <a:prstDash val="solid"/>
            <a:miter lim="800000"/>
            <a:headEnd len="sm" w="sm" type="none"/>
            <a:tailEnd len="sm" w="sm" type="none"/>
          </a:ln>
        </p:spPr>
      </p:pic>
      <p:pic>
        <p:nvPicPr>
          <p:cNvPr id="398" name="Google Shape;398;p39"/>
          <p:cNvPicPr preferRelativeResize="0"/>
          <p:nvPr/>
        </p:nvPicPr>
        <p:blipFill rotWithShape="1">
          <a:blip r:embed="rId6">
            <a:alphaModFix/>
          </a:blip>
          <a:srcRect b="0" l="0" r="0" t="0"/>
          <a:stretch/>
        </p:blipFill>
        <p:spPr>
          <a:xfrm>
            <a:off x="6806522" y="3442258"/>
            <a:ext cx="2078177" cy="2558058"/>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0"/>
          <p:cNvSpPr txBox="1"/>
          <p:nvPr>
            <p:ph type="title"/>
          </p:nvPr>
        </p:nvSpPr>
        <p:spPr>
          <a:xfrm>
            <a:off x="105250" y="44542"/>
            <a:ext cx="702707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Steps in Creating the Individual Budget Allocation </a:t>
            </a:r>
            <a:endParaRPr b="0" i="0" sz="3959" u="none" cap="none" strike="noStrike">
              <a:solidFill>
                <a:schemeClr val="lt1"/>
              </a:solidFill>
              <a:latin typeface="Georgia"/>
              <a:ea typeface="Georgia"/>
              <a:cs typeface="Georgia"/>
              <a:sym typeface="Georgia"/>
            </a:endParaRPr>
          </a:p>
        </p:txBody>
      </p:sp>
      <p:sp>
        <p:nvSpPr>
          <p:cNvPr id="405" name="Google Shape;405;p40"/>
          <p:cNvSpPr txBox="1"/>
          <p:nvPr>
            <p:ph idx="1" type="body"/>
          </p:nvPr>
        </p:nvSpPr>
        <p:spPr>
          <a:xfrm>
            <a:off x="4277360" y="1515110"/>
            <a:ext cx="4338320" cy="4827324"/>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1860"/>
              <a:buFont typeface="Georgia"/>
              <a:buChar char="•"/>
            </a:pPr>
            <a:r>
              <a:rPr b="0" i="0" lang="en-US" sz="1860" u="none" cap="none" strike="noStrike">
                <a:solidFill>
                  <a:schemeClr val="dk1"/>
                </a:solidFill>
                <a:latin typeface="Georgia"/>
                <a:ea typeface="Georgia"/>
                <a:cs typeface="Georgia"/>
                <a:sym typeface="Georgia"/>
              </a:rPr>
              <a:t>This information gathered is put into the “Self-Directed Individual Allocation Tool”.  </a:t>
            </a:r>
            <a:endParaRPr/>
          </a:p>
          <a:p>
            <a:pPr indent="-342900" lvl="0" marL="342900" marR="0" rtl="0" algn="l">
              <a:lnSpc>
                <a:spcPct val="80000"/>
              </a:lnSpc>
              <a:spcBef>
                <a:spcPts val="372"/>
              </a:spcBef>
              <a:spcAft>
                <a:spcPts val="0"/>
              </a:spcAft>
              <a:buClr>
                <a:schemeClr val="dk1"/>
              </a:buClr>
              <a:buSzPts val="1860"/>
              <a:buFont typeface="Georgia"/>
              <a:buChar char="•"/>
            </a:pPr>
            <a:r>
              <a:rPr b="0" i="0" lang="en-US" sz="1860" u="none" cap="none" strike="noStrike">
                <a:solidFill>
                  <a:schemeClr val="dk1"/>
                </a:solidFill>
                <a:latin typeface="Georgia"/>
                <a:ea typeface="Georgia"/>
                <a:cs typeface="Georgia"/>
                <a:sym typeface="Georgia"/>
              </a:rPr>
              <a:t>This tool is attached to the ISP for approval by UR .  </a:t>
            </a:r>
            <a:endParaRPr/>
          </a:p>
          <a:p>
            <a:pPr indent="-342900" lvl="0" marL="342900" marR="0" rtl="0" algn="l">
              <a:lnSpc>
                <a:spcPct val="80000"/>
              </a:lnSpc>
              <a:spcBef>
                <a:spcPts val="372"/>
              </a:spcBef>
              <a:spcAft>
                <a:spcPts val="0"/>
              </a:spcAft>
              <a:buClr>
                <a:schemeClr val="dk1"/>
              </a:buClr>
              <a:buSzPts val="1860"/>
              <a:buFont typeface="Georgia"/>
              <a:buChar char="•"/>
            </a:pPr>
            <a:r>
              <a:rPr b="0" i="0" lang="en-US" sz="1860" u="none" cap="none" strike="noStrike">
                <a:solidFill>
                  <a:schemeClr val="dk1"/>
                </a:solidFill>
                <a:latin typeface="Georgia"/>
                <a:ea typeface="Georgia"/>
                <a:cs typeface="Georgia"/>
                <a:sym typeface="Georgia"/>
              </a:rPr>
              <a:t>The total number of hours needed are multiplied by the self-directed statewide individual hourly allocation rate in order to determine the total </a:t>
            </a:r>
            <a:r>
              <a:rPr b="1" i="0" lang="en-US" sz="1860" u="none" cap="none" strike="noStrike">
                <a:solidFill>
                  <a:schemeClr val="dk1"/>
                </a:solidFill>
                <a:latin typeface="Georgia"/>
                <a:ea typeface="Georgia"/>
                <a:cs typeface="Georgia"/>
                <a:sym typeface="Georgia"/>
              </a:rPr>
              <a:t>Self-Directed Individualized Budget Allocation.</a:t>
            </a:r>
            <a:endParaRPr/>
          </a:p>
          <a:p>
            <a:pPr indent="-342900" lvl="0" marL="342900" marR="0" rtl="0" algn="l">
              <a:lnSpc>
                <a:spcPct val="80000"/>
              </a:lnSpc>
              <a:spcBef>
                <a:spcPts val="372"/>
              </a:spcBef>
              <a:spcAft>
                <a:spcPts val="0"/>
              </a:spcAft>
              <a:buClr>
                <a:schemeClr val="dk1"/>
              </a:buClr>
              <a:buSzPts val="1860"/>
              <a:buFont typeface="Georgia"/>
              <a:buChar char="•"/>
            </a:pPr>
            <a:r>
              <a:rPr b="0" i="0" lang="en-US" sz="1860" u="none" cap="none" strike="noStrike">
                <a:solidFill>
                  <a:schemeClr val="dk1"/>
                </a:solidFill>
                <a:latin typeface="Georgia"/>
                <a:ea typeface="Georgia"/>
                <a:cs typeface="Georgia"/>
                <a:sym typeface="Georgia"/>
              </a:rPr>
              <a:t>The “SDS Pay Rate Calculator” is the tool used for employee rate setting.  </a:t>
            </a:r>
            <a:endParaRPr/>
          </a:p>
          <a:p>
            <a:pPr indent="-342900" lvl="0" marL="342900" marR="0" rtl="0" algn="l">
              <a:lnSpc>
                <a:spcPct val="80000"/>
              </a:lnSpc>
              <a:spcBef>
                <a:spcPts val="372"/>
              </a:spcBef>
              <a:spcAft>
                <a:spcPts val="0"/>
              </a:spcAft>
              <a:buClr>
                <a:schemeClr val="dk1"/>
              </a:buClr>
              <a:buSzPts val="1860"/>
              <a:buFont typeface="Georgia"/>
              <a:buChar char="•"/>
            </a:pPr>
            <a:r>
              <a:rPr b="0" i="1" lang="en-US" sz="1860" u="none" cap="none" strike="noStrike">
                <a:solidFill>
                  <a:schemeClr val="dk1"/>
                </a:solidFill>
                <a:latin typeface="Georgia"/>
                <a:ea typeface="Georgia"/>
                <a:cs typeface="Georgia"/>
                <a:sym typeface="Georgia"/>
              </a:rPr>
              <a:t>The PPL will provide basic information on using the “SDS Pay Rate Calculator” during enrollment. </a:t>
            </a:r>
            <a:endParaRPr/>
          </a:p>
          <a:p>
            <a:pPr indent="-224790" lvl="0" marL="342900" marR="0" rtl="0" algn="l">
              <a:lnSpc>
                <a:spcPct val="80000"/>
              </a:lnSpc>
              <a:spcBef>
                <a:spcPts val="372"/>
              </a:spcBef>
              <a:spcAft>
                <a:spcPts val="0"/>
              </a:spcAft>
              <a:buClr>
                <a:schemeClr val="dk1"/>
              </a:buClr>
              <a:buSzPts val="1860"/>
              <a:buFont typeface="Georgia"/>
              <a:buNone/>
            </a:pPr>
            <a:r>
              <a:t/>
            </a:r>
            <a:endParaRPr b="0" i="0" sz="1860" u="none" cap="none" strike="noStrike">
              <a:solidFill>
                <a:schemeClr val="dk1"/>
              </a:solidFill>
              <a:latin typeface="Georgia"/>
              <a:ea typeface="Georgia"/>
              <a:cs typeface="Georgia"/>
              <a:sym typeface="Georgia"/>
            </a:endParaRPr>
          </a:p>
          <a:p>
            <a:pPr indent="-224790" lvl="0" marL="342900" marR="0" rtl="0" algn="l">
              <a:lnSpc>
                <a:spcPct val="80000"/>
              </a:lnSpc>
              <a:spcBef>
                <a:spcPts val="372"/>
              </a:spcBef>
              <a:spcAft>
                <a:spcPts val="0"/>
              </a:spcAft>
              <a:buClr>
                <a:schemeClr val="dk1"/>
              </a:buClr>
              <a:buSzPts val="1860"/>
              <a:buFont typeface="Georgia"/>
              <a:buNone/>
            </a:pPr>
            <a:r>
              <a:t/>
            </a:r>
            <a:endParaRPr b="0" i="0" sz="1860" u="none" cap="none" strike="noStrike">
              <a:solidFill>
                <a:schemeClr val="dk1"/>
              </a:solidFill>
              <a:latin typeface="Georgia"/>
              <a:ea typeface="Georgia"/>
              <a:cs typeface="Georgia"/>
              <a:sym typeface="Georgia"/>
            </a:endParaRPr>
          </a:p>
          <a:p>
            <a:pPr indent="0" lvl="0" marL="0" marR="0" rtl="0" algn="l">
              <a:lnSpc>
                <a:spcPct val="80000"/>
              </a:lnSpc>
              <a:spcBef>
                <a:spcPts val="496"/>
              </a:spcBef>
              <a:spcAft>
                <a:spcPts val="0"/>
              </a:spcAft>
              <a:buClr>
                <a:schemeClr val="dk1"/>
              </a:buClr>
              <a:buSzPts val="2480"/>
              <a:buFont typeface="Georgia"/>
              <a:buNone/>
            </a:pPr>
            <a:r>
              <a:t/>
            </a:r>
            <a:endParaRPr b="0" i="0" sz="2480" u="none" cap="none" strike="noStrike">
              <a:solidFill>
                <a:schemeClr val="dk1"/>
              </a:solidFill>
              <a:latin typeface="Georgia"/>
              <a:ea typeface="Georgia"/>
              <a:cs typeface="Georgia"/>
              <a:sym typeface="Georgia"/>
            </a:endParaRPr>
          </a:p>
        </p:txBody>
      </p:sp>
      <p:pic>
        <p:nvPicPr>
          <p:cNvPr id="406" name="Google Shape;406;p40"/>
          <p:cNvPicPr preferRelativeResize="0"/>
          <p:nvPr/>
        </p:nvPicPr>
        <p:blipFill rotWithShape="1">
          <a:blip r:embed="rId3">
            <a:alphaModFix/>
          </a:blip>
          <a:srcRect b="0" l="0" r="0" t="0"/>
          <a:stretch/>
        </p:blipFill>
        <p:spPr>
          <a:xfrm>
            <a:off x="381000" y="1515110"/>
            <a:ext cx="3597257" cy="4650740"/>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1"/>
          <p:cNvSpPr txBox="1"/>
          <p:nvPr>
            <p:ph type="title"/>
          </p:nvPr>
        </p:nvSpPr>
        <p:spPr>
          <a:xfrm>
            <a:off x="135730" y="0"/>
            <a:ext cx="691531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240"/>
              <a:buFont typeface="Georgia"/>
              <a:buNone/>
            </a:pPr>
            <a:r>
              <a:rPr b="0" i="0" lang="en-US" sz="3240" u="none" cap="none" strike="noStrike">
                <a:solidFill>
                  <a:schemeClr val="lt1"/>
                </a:solidFill>
                <a:latin typeface="Georgia"/>
                <a:ea typeface="Georgia"/>
                <a:cs typeface="Georgia"/>
                <a:sym typeface="Georgia"/>
              </a:rPr>
              <a:t>Vendor Fiscal/Employer Agent FMS </a:t>
            </a:r>
            <a:endParaRPr b="0" i="0" sz="3240" u="none" cap="none" strike="noStrike">
              <a:solidFill>
                <a:schemeClr val="lt1"/>
              </a:solidFill>
              <a:latin typeface="Georgia"/>
              <a:ea typeface="Georgia"/>
              <a:cs typeface="Georgia"/>
              <a:sym typeface="Georgia"/>
            </a:endParaRPr>
          </a:p>
        </p:txBody>
      </p:sp>
      <p:grpSp>
        <p:nvGrpSpPr>
          <p:cNvPr id="413" name="Google Shape;413;p41"/>
          <p:cNvGrpSpPr/>
          <p:nvPr/>
        </p:nvGrpSpPr>
        <p:grpSpPr>
          <a:xfrm>
            <a:off x="462006" y="1407695"/>
            <a:ext cx="8219987" cy="4840705"/>
            <a:chOff x="4806" y="0"/>
            <a:chExt cx="8219987" cy="4840705"/>
          </a:xfrm>
        </p:grpSpPr>
        <p:sp>
          <p:nvSpPr>
            <p:cNvPr id="414" name="Google Shape;414;p41"/>
            <p:cNvSpPr/>
            <p:nvPr/>
          </p:nvSpPr>
          <p:spPr>
            <a:xfrm>
              <a:off x="4806" y="0"/>
              <a:ext cx="2081510" cy="4840705"/>
            </a:xfrm>
            <a:prstGeom prst="roundRect">
              <a:avLst>
                <a:gd fmla="val 10000" name="adj"/>
              </a:avLst>
            </a:prstGeom>
            <a:gradFill>
              <a:gsLst>
                <a:gs pos="0">
                  <a:srgbClr val="FF8674"/>
                </a:gs>
                <a:gs pos="35000">
                  <a:srgbClr val="FFAB9F"/>
                </a:gs>
                <a:gs pos="100000">
                  <a:srgbClr val="FFD9D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1"/>
            <p:cNvSpPr txBox="1"/>
            <p:nvPr/>
          </p:nvSpPr>
          <p:spPr>
            <a:xfrm>
              <a:off x="4806" y="1936282"/>
              <a:ext cx="2081510" cy="193628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b="1" lang="en-US" sz="1800">
                  <a:solidFill>
                    <a:schemeClr val="dk1"/>
                  </a:solidFill>
                  <a:latin typeface="Georgia"/>
                  <a:ea typeface="Georgia"/>
                  <a:cs typeface="Georgia"/>
                  <a:sym typeface="Georgia"/>
                </a:rPr>
                <a:t>Setting up payroll records for workers hired</a:t>
              </a:r>
              <a:endParaRPr/>
            </a:p>
            <a:p>
              <a:pPr indent="0" lvl="0" marL="0" marR="0" rtl="0" algn="ctr">
                <a:lnSpc>
                  <a:spcPct val="90000"/>
                </a:lnSpc>
                <a:spcBef>
                  <a:spcPts val="630"/>
                </a:spcBef>
                <a:spcAft>
                  <a:spcPts val="0"/>
                </a:spcAft>
                <a:buNone/>
              </a:pPr>
              <a:r>
                <a:rPr b="1" lang="en-US" sz="1800">
                  <a:solidFill>
                    <a:schemeClr val="dk1"/>
                  </a:solidFill>
                  <a:latin typeface="Georgia"/>
                  <a:ea typeface="Georgia"/>
                  <a:cs typeface="Georgia"/>
                  <a:sym typeface="Georgia"/>
                </a:rPr>
                <a:t> Ensuring federal, state and local tax withholding and payments are made; file required federal and state employer reports on time</a:t>
              </a:r>
              <a:r>
                <a:rPr lang="en-US" sz="1800">
                  <a:solidFill>
                    <a:schemeClr val="dk1"/>
                  </a:solidFill>
                  <a:latin typeface="Georgia"/>
                  <a:ea typeface="Georgia"/>
                  <a:cs typeface="Georgia"/>
                  <a:sym typeface="Georgia"/>
                </a:rPr>
                <a:t> </a:t>
              </a:r>
              <a:endParaRPr sz="1800">
                <a:solidFill>
                  <a:schemeClr val="dk1"/>
                </a:solidFill>
                <a:latin typeface="Georgia"/>
                <a:ea typeface="Georgia"/>
                <a:cs typeface="Georgia"/>
                <a:sym typeface="Georgia"/>
              </a:endParaRPr>
            </a:p>
          </p:txBody>
        </p:sp>
        <p:sp>
          <p:nvSpPr>
            <p:cNvPr id="416" name="Google Shape;416;p41"/>
            <p:cNvSpPr/>
            <p:nvPr/>
          </p:nvSpPr>
          <p:spPr>
            <a:xfrm>
              <a:off x="683983" y="385007"/>
              <a:ext cx="651519" cy="425636"/>
            </a:xfrm>
            <a:prstGeom prst="ellipse">
              <a:avLst/>
            </a:prstGeom>
            <a:blipFill rotWithShape="1">
              <a:blip r:embed="rId3">
                <a:alphaModFix/>
              </a:blip>
              <a:stretch>
                <a:fillRect b="0" l="0" r="0" t="0"/>
              </a:stretch>
            </a:blipFill>
            <a:ln cap="flat" cmpd="sng" w="9525">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1"/>
            <p:cNvSpPr/>
            <p:nvPr/>
          </p:nvSpPr>
          <p:spPr>
            <a:xfrm>
              <a:off x="2132151" y="0"/>
              <a:ext cx="1458451" cy="4840705"/>
            </a:xfrm>
            <a:prstGeom prst="roundRect">
              <a:avLst>
                <a:gd fmla="val 10000" name="adj"/>
              </a:avLst>
            </a:prstGeom>
            <a:gradFill>
              <a:gsLst>
                <a:gs pos="0">
                  <a:srgbClr val="FF8674"/>
                </a:gs>
                <a:gs pos="35000">
                  <a:srgbClr val="FFAB9F"/>
                </a:gs>
                <a:gs pos="100000">
                  <a:srgbClr val="FFD9D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1"/>
            <p:cNvSpPr txBox="1"/>
            <p:nvPr/>
          </p:nvSpPr>
          <p:spPr>
            <a:xfrm>
              <a:off x="2132151" y="1936282"/>
              <a:ext cx="1458451" cy="193628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b="1" lang="en-US" sz="1800">
                  <a:solidFill>
                    <a:schemeClr val="dk1"/>
                  </a:solidFill>
                  <a:latin typeface="Georgia"/>
                  <a:ea typeface="Georgia"/>
                  <a:cs typeface="Georgia"/>
                  <a:sym typeface="Georgia"/>
                </a:rPr>
                <a:t>Worker’s Comp</a:t>
              </a:r>
              <a:endParaRPr b="1" sz="1800">
                <a:solidFill>
                  <a:schemeClr val="dk1"/>
                </a:solidFill>
                <a:latin typeface="Georgia"/>
                <a:ea typeface="Georgia"/>
                <a:cs typeface="Georgia"/>
                <a:sym typeface="Georgia"/>
              </a:endParaRPr>
            </a:p>
          </p:txBody>
        </p:sp>
        <p:sp>
          <p:nvSpPr>
            <p:cNvPr id="419" name="Google Shape;419;p41"/>
            <p:cNvSpPr/>
            <p:nvPr/>
          </p:nvSpPr>
          <p:spPr>
            <a:xfrm>
              <a:off x="2199701" y="80678"/>
              <a:ext cx="1195216" cy="1063342"/>
            </a:xfrm>
            <a:prstGeom prst="ellipse">
              <a:avLst/>
            </a:prstGeom>
            <a:blipFill rotWithShape="1">
              <a:blip r:embed="rId4">
                <a:alphaModFix/>
              </a:blip>
              <a:stretch>
                <a:fillRect b="0" l="0" r="0" t="0"/>
              </a:stretch>
            </a:blipFill>
            <a:ln cap="flat" cmpd="sng" w="9525">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1"/>
            <p:cNvSpPr/>
            <p:nvPr/>
          </p:nvSpPr>
          <p:spPr>
            <a:xfrm>
              <a:off x="3629568" y="0"/>
              <a:ext cx="2411179" cy="4840705"/>
            </a:xfrm>
            <a:prstGeom prst="roundRect">
              <a:avLst>
                <a:gd fmla="val 10000" name="adj"/>
              </a:avLst>
            </a:prstGeom>
            <a:gradFill>
              <a:gsLst>
                <a:gs pos="0">
                  <a:srgbClr val="FF8674"/>
                </a:gs>
                <a:gs pos="35000">
                  <a:srgbClr val="FFAB9F"/>
                </a:gs>
                <a:gs pos="100000">
                  <a:srgbClr val="FFD9D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1"/>
            <p:cNvSpPr txBox="1"/>
            <p:nvPr/>
          </p:nvSpPr>
          <p:spPr>
            <a:xfrm>
              <a:off x="3629568" y="1936282"/>
              <a:ext cx="2411179" cy="193628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t/>
              </a:r>
              <a:endParaRPr b="1" sz="1800">
                <a:solidFill>
                  <a:schemeClr val="dk1"/>
                </a:solidFill>
                <a:latin typeface="Georgia"/>
                <a:ea typeface="Georgia"/>
                <a:cs typeface="Georgia"/>
                <a:sym typeface="Georgia"/>
              </a:endParaRPr>
            </a:p>
            <a:p>
              <a:pPr indent="0" lvl="0" marL="0" marR="0" rtl="0" algn="ctr">
                <a:lnSpc>
                  <a:spcPct val="90000"/>
                </a:lnSpc>
                <a:spcBef>
                  <a:spcPts val="630"/>
                </a:spcBef>
                <a:spcAft>
                  <a:spcPts val="0"/>
                </a:spcAft>
                <a:buNone/>
              </a:pPr>
              <a:r>
                <a:rPr b="1" lang="en-US" sz="1800">
                  <a:solidFill>
                    <a:schemeClr val="dk1"/>
                  </a:solidFill>
                  <a:latin typeface="Georgia"/>
                  <a:ea typeface="Georgia"/>
                  <a:cs typeface="Georgia"/>
                  <a:sym typeface="Georgia"/>
                </a:rPr>
                <a:t>Human Resources  Functions</a:t>
              </a:r>
              <a:endParaRPr/>
            </a:p>
            <a:p>
              <a:pPr indent="0" lvl="0" marL="0" marR="0" rtl="0" algn="ctr">
                <a:lnSpc>
                  <a:spcPct val="90000"/>
                </a:lnSpc>
                <a:spcBef>
                  <a:spcPts val="630"/>
                </a:spcBef>
                <a:spcAft>
                  <a:spcPts val="0"/>
                </a:spcAft>
                <a:buNone/>
              </a:pPr>
              <a:r>
                <a:rPr b="1" lang="en-US" sz="1800">
                  <a:solidFill>
                    <a:schemeClr val="dk1"/>
                  </a:solidFill>
                  <a:latin typeface="Georgia"/>
                  <a:ea typeface="Georgia"/>
                  <a:cs typeface="Georgia"/>
                  <a:sym typeface="Georgia"/>
                </a:rPr>
                <a:t>Background checks</a:t>
              </a:r>
              <a:endParaRPr/>
            </a:p>
            <a:p>
              <a:pPr indent="0" lvl="0" marL="0" marR="0" rtl="0" algn="ctr">
                <a:lnSpc>
                  <a:spcPct val="90000"/>
                </a:lnSpc>
                <a:spcBef>
                  <a:spcPts val="630"/>
                </a:spcBef>
                <a:spcAft>
                  <a:spcPts val="0"/>
                </a:spcAft>
                <a:buNone/>
              </a:pPr>
              <a:r>
                <a:rPr b="1" lang="en-US" sz="1800">
                  <a:solidFill>
                    <a:schemeClr val="dk1"/>
                  </a:solidFill>
                  <a:latin typeface="Georgia"/>
                  <a:ea typeface="Georgia"/>
                  <a:cs typeface="Georgia"/>
                  <a:sym typeface="Georgia"/>
                </a:rPr>
                <a:t>Tracking employee qualification/ trainings</a:t>
              </a:r>
              <a:endParaRPr/>
            </a:p>
            <a:p>
              <a:pPr indent="0" lvl="0" marL="0" marR="0" rtl="0" algn="ctr">
                <a:lnSpc>
                  <a:spcPct val="90000"/>
                </a:lnSpc>
                <a:spcBef>
                  <a:spcPts val="630"/>
                </a:spcBef>
                <a:spcAft>
                  <a:spcPts val="0"/>
                </a:spcAft>
                <a:buNone/>
              </a:pPr>
              <a:r>
                <a:rPr b="1" lang="en-US" sz="1800">
                  <a:solidFill>
                    <a:schemeClr val="dk1"/>
                  </a:solidFill>
                  <a:latin typeface="Georgia"/>
                  <a:ea typeface="Georgia"/>
                  <a:cs typeface="Georgia"/>
                  <a:sym typeface="Georgia"/>
                </a:rPr>
                <a:t>Maintaining  Service Documentation starting 2/7/16 </a:t>
              </a:r>
              <a:endParaRPr/>
            </a:p>
            <a:p>
              <a:pPr indent="0" lvl="0" marL="0" marR="0" rtl="0" algn="ctr">
                <a:lnSpc>
                  <a:spcPct val="90000"/>
                </a:lnSpc>
                <a:spcBef>
                  <a:spcPts val="630"/>
                </a:spcBef>
                <a:spcAft>
                  <a:spcPts val="0"/>
                </a:spcAft>
                <a:buNone/>
              </a:pPr>
              <a:r>
                <a:t/>
              </a:r>
              <a:endParaRPr sz="1600">
                <a:solidFill>
                  <a:schemeClr val="dk1"/>
                </a:solidFill>
                <a:latin typeface="Georgia"/>
                <a:ea typeface="Georgia"/>
                <a:cs typeface="Georgia"/>
                <a:sym typeface="Georgia"/>
              </a:endParaRPr>
            </a:p>
            <a:p>
              <a:pPr indent="0" lvl="0" marL="0" marR="0" rtl="0" algn="ctr">
                <a:lnSpc>
                  <a:spcPct val="90000"/>
                </a:lnSpc>
                <a:spcBef>
                  <a:spcPts val="560"/>
                </a:spcBef>
                <a:spcAft>
                  <a:spcPts val="0"/>
                </a:spcAft>
                <a:buNone/>
              </a:pPr>
              <a:r>
                <a:t/>
              </a:r>
              <a:endParaRPr sz="1600">
                <a:solidFill>
                  <a:schemeClr val="dk1"/>
                </a:solidFill>
                <a:latin typeface="Georgia"/>
                <a:ea typeface="Georgia"/>
                <a:cs typeface="Georgia"/>
                <a:sym typeface="Georgia"/>
              </a:endParaRPr>
            </a:p>
          </p:txBody>
        </p:sp>
        <p:sp>
          <p:nvSpPr>
            <p:cNvPr id="422" name="Google Shape;422;p41"/>
            <p:cNvSpPr/>
            <p:nvPr/>
          </p:nvSpPr>
          <p:spPr>
            <a:xfrm>
              <a:off x="4498905" y="348915"/>
              <a:ext cx="722800" cy="497819"/>
            </a:xfrm>
            <a:prstGeom prst="ellipse">
              <a:avLst/>
            </a:prstGeom>
            <a:blipFill rotWithShape="1">
              <a:blip r:embed="rId3">
                <a:alphaModFix/>
              </a:blip>
              <a:stretch>
                <a:fillRect b="0" l="0" r="0" t="0"/>
              </a:stretch>
            </a:blipFill>
            <a:ln cap="flat" cmpd="sng" w="9525">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1"/>
            <p:cNvSpPr/>
            <p:nvPr/>
          </p:nvSpPr>
          <p:spPr>
            <a:xfrm>
              <a:off x="6143283" y="0"/>
              <a:ext cx="2081510" cy="4840705"/>
            </a:xfrm>
            <a:prstGeom prst="roundRect">
              <a:avLst>
                <a:gd fmla="val 10000" name="adj"/>
              </a:avLst>
            </a:prstGeom>
            <a:gradFill>
              <a:gsLst>
                <a:gs pos="0">
                  <a:srgbClr val="FF8674"/>
                </a:gs>
                <a:gs pos="35000">
                  <a:srgbClr val="FFAB9F"/>
                </a:gs>
                <a:gs pos="100000">
                  <a:srgbClr val="FFD9D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1"/>
            <p:cNvSpPr txBox="1"/>
            <p:nvPr/>
          </p:nvSpPr>
          <p:spPr>
            <a:xfrm>
              <a:off x="6143283" y="1936282"/>
              <a:ext cx="2081510" cy="193628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b="1" lang="en-US" sz="1800">
                  <a:solidFill>
                    <a:schemeClr val="dk1"/>
                  </a:solidFill>
                  <a:latin typeface="Georgia"/>
                  <a:ea typeface="Georgia"/>
                  <a:cs typeface="Georgia"/>
                  <a:sym typeface="Georgia"/>
                </a:rPr>
                <a:t>Provide individual with monthly budget information regarding payments that have been issued from the approved budget along with a current balance</a:t>
              </a:r>
              <a:endParaRPr b="1" sz="1800">
                <a:solidFill>
                  <a:schemeClr val="dk1"/>
                </a:solidFill>
                <a:latin typeface="Georgia"/>
                <a:ea typeface="Georgia"/>
                <a:cs typeface="Georgia"/>
                <a:sym typeface="Georgia"/>
              </a:endParaRPr>
            </a:p>
          </p:txBody>
        </p:sp>
        <p:sp>
          <p:nvSpPr>
            <p:cNvPr id="425" name="Google Shape;425;p41"/>
            <p:cNvSpPr/>
            <p:nvPr/>
          </p:nvSpPr>
          <p:spPr>
            <a:xfrm>
              <a:off x="6556520" y="80678"/>
              <a:ext cx="1165314" cy="1034294"/>
            </a:xfrm>
            <a:prstGeom prst="ellipse">
              <a:avLst/>
            </a:prstGeom>
            <a:blipFill rotWithShape="1">
              <a:blip r:embed="rId4">
                <a:alphaModFix/>
              </a:blip>
              <a:stretch>
                <a:fillRect b="0" l="0" r="0" t="0"/>
              </a:stretch>
            </a:blipFill>
            <a:ln cap="flat" cmpd="sng" w="9525">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1"/>
            <p:cNvSpPr/>
            <p:nvPr/>
          </p:nvSpPr>
          <p:spPr>
            <a:xfrm flipH="1" rot="10800000">
              <a:off x="304804" y="4760027"/>
              <a:ext cx="7571232" cy="80677"/>
            </a:xfrm>
            <a:prstGeom prst="leftRightArrow">
              <a:avLst>
                <a:gd fmla="val 50000" name="adj1"/>
                <a:gd fmla="val 50000" name="adj2"/>
              </a:avLst>
            </a:prstGeom>
            <a:gradFill>
              <a:gsLst>
                <a:gs pos="0">
                  <a:srgbClr val="FFBCB3"/>
                </a:gs>
                <a:gs pos="35000">
                  <a:srgbClr val="FFD0C7"/>
                </a:gs>
                <a:gs pos="100000">
                  <a:srgbClr val="FFE9E6"/>
                </a:gs>
              </a:gsLst>
              <a:lin ang="16200000" scaled="0"/>
            </a:gradFill>
            <a:ln cap="flat" cmpd="sng" w="9525">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2"/>
          <p:cNvSpPr txBox="1"/>
          <p:nvPr>
            <p:ph type="title"/>
          </p:nvPr>
        </p:nvSpPr>
        <p:spPr>
          <a:xfrm>
            <a:off x="0" y="3902"/>
            <a:ext cx="68072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Georgia"/>
              <a:buNone/>
            </a:pPr>
            <a:r>
              <a:rPr b="0" i="0" lang="en-US" sz="4400" u="none" cap="none" strike="noStrike">
                <a:solidFill>
                  <a:schemeClr val="lt1"/>
                </a:solidFill>
                <a:latin typeface="Georgia"/>
                <a:ea typeface="Georgia"/>
                <a:cs typeface="Georgia"/>
                <a:sym typeface="Georgia"/>
              </a:rPr>
              <a:t>Missouri’s FMS</a:t>
            </a:r>
            <a:endParaRPr b="0" i="0" sz="4400" u="none" cap="none" strike="noStrike">
              <a:solidFill>
                <a:schemeClr val="lt1"/>
              </a:solidFill>
              <a:latin typeface="Georgia"/>
              <a:ea typeface="Georgia"/>
              <a:cs typeface="Georgia"/>
              <a:sym typeface="Georgia"/>
            </a:endParaRPr>
          </a:p>
        </p:txBody>
      </p:sp>
      <p:sp>
        <p:nvSpPr>
          <p:cNvPr id="433" name="Google Shape;433;p42"/>
          <p:cNvSpPr txBox="1"/>
          <p:nvPr>
            <p:ph idx="1" type="body"/>
          </p:nvPr>
        </p:nvSpPr>
        <p:spPr>
          <a:xfrm>
            <a:off x="450690" y="1747520"/>
            <a:ext cx="8091144" cy="457200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Public Partnership (PPL) ; their web address is </a:t>
            </a:r>
            <a:r>
              <a:rPr b="0" i="0" lang="en-US" sz="2800" u="sng" cap="none" strike="noStrike">
                <a:solidFill>
                  <a:schemeClr val="lt1"/>
                </a:solidFill>
                <a:latin typeface="Georgia"/>
                <a:ea typeface="Georgia"/>
                <a:cs typeface="Georgia"/>
                <a:sym typeface="Georgia"/>
              </a:rPr>
              <a:t>h</a:t>
            </a:r>
            <a:r>
              <a:rPr b="1" i="0" lang="en-US" sz="2800" u="sng" cap="none" strike="noStrike">
                <a:solidFill>
                  <a:schemeClr val="hlink"/>
                </a:solidFill>
                <a:latin typeface="Georgia"/>
                <a:ea typeface="Georgia"/>
                <a:cs typeface="Georgia"/>
                <a:sym typeface="Georgia"/>
                <a:hlinkClick r:id="rId3"/>
              </a:rPr>
              <a:t>http://www.publicpartnerships.com/programs/missouri/SDS/index.asp</a:t>
            </a:r>
            <a:endParaRPr b="1" i="0" sz="2800" u="none" cap="none" strike="noStrike">
              <a:solidFill>
                <a:schemeClr val="dk1"/>
              </a:solidFill>
              <a:latin typeface="Georgia"/>
              <a:ea typeface="Georgia"/>
              <a:cs typeface="Georgia"/>
              <a:sym typeface="Georgia"/>
            </a:endParaRPr>
          </a:p>
          <a:p>
            <a:pPr indent="0" lvl="0" marL="0" marR="0" rtl="0" algn="l">
              <a:spcBef>
                <a:spcPts val="560"/>
              </a:spcBef>
              <a:spcAft>
                <a:spcPts val="0"/>
              </a:spcAft>
              <a:buClr>
                <a:schemeClr val="lt1"/>
              </a:buClr>
              <a:buSzPts val="2800"/>
              <a:buFont typeface="Georgia"/>
              <a:buNone/>
            </a:pPr>
            <a:r>
              <a:rPr b="0" i="0" lang="en-US" sz="2800" u="sng" cap="none" strike="noStrike">
                <a:solidFill>
                  <a:schemeClr val="lt1"/>
                </a:solidFill>
                <a:latin typeface="Georgia"/>
                <a:ea typeface="Georgia"/>
                <a:cs typeface="Georgia"/>
                <a:sym typeface="Georgia"/>
              </a:rPr>
              <a:t>ttp://moconsumerdirect.com</a:t>
            </a:r>
            <a:endParaRPr/>
          </a:p>
          <a:p>
            <a:pPr indent="-342900" lvl="0" marL="342900" marR="0" rtl="0" algn="l">
              <a:spcBef>
                <a:spcPts val="56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PPL’s phone number is </a:t>
            </a:r>
            <a:r>
              <a:rPr b="1" i="0" lang="en-US" sz="2800" u="none" cap="none" strike="noStrike">
                <a:solidFill>
                  <a:schemeClr val="dk1"/>
                </a:solidFill>
                <a:latin typeface="Georgia"/>
                <a:ea typeface="Georgia"/>
                <a:cs typeface="Georgia"/>
                <a:sym typeface="Georgia"/>
              </a:rPr>
              <a:t>1-844-735-7370</a:t>
            </a:r>
            <a:endParaRPr/>
          </a:p>
          <a:p>
            <a:pPr indent="-342900" lvl="0" marL="342900" marR="0" rtl="0" algn="l">
              <a:spcBef>
                <a:spcPts val="560"/>
              </a:spcBef>
              <a:spcAft>
                <a:spcPts val="0"/>
              </a:spcAft>
              <a:buClr>
                <a:schemeClr val="dk1"/>
              </a:buClr>
              <a:buSzPts val="2800"/>
              <a:buFont typeface="Georgia"/>
              <a:buNone/>
            </a:pPr>
            <a:r>
              <a:t/>
            </a:r>
            <a:endParaRPr b="1" i="0" sz="2800" u="none" cap="none" strike="noStrike">
              <a:solidFill>
                <a:schemeClr val="dk1"/>
              </a:solidFill>
              <a:latin typeface="Georgia"/>
              <a:ea typeface="Georgia"/>
              <a:cs typeface="Georgia"/>
              <a:sym typeface="Georgia"/>
            </a:endParaRPr>
          </a:p>
          <a:p>
            <a:pPr indent="-342900" lvl="0" marL="342900" marR="0" rtl="0" algn="l">
              <a:spcBef>
                <a:spcPts val="56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PPL’s customer service email is </a:t>
            </a:r>
            <a:r>
              <a:rPr b="0" i="0" lang="en-US" sz="2800" u="sng" cap="none" strike="noStrike">
                <a:solidFill>
                  <a:schemeClr val="hlink"/>
                </a:solidFill>
                <a:latin typeface="Georgia"/>
                <a:ea typeface="Georgia"/>
                <a:cs typeface="Georgia"/>
                <a:sym typeface="Georgia"/>
                <a:hlinkClick r:id="rId4"/>
              </a:rPr>
              <a:t>csmosds@pcgus.com</a:t>
            </a:r>
            <a:r>
              <a:rPr b="0" i="0" lang="en-US" sz="2800" u="none" cap="none" strike="noStrike">
                <a:solidFill>
                  <a:schemeClr val="dk1"/>
                </a:solidFill>
                <a:latin typeface="Georgia"/>
                <a:ea typeface="Georgia"/>
                <a:cs typeface="Georgia"/>
                <a:sym typeface="Georgia"/>
              </a:rPr>
              <a:t> </a:t>
            </a:r>
            <a:endParaRPr/>
          </a:p>
          <a:p>
            <a:pPr indent="-342900" lvl="0" marL="342900" marR="0" rtl="0" algn="ctr">
              <a:spcBef>
                <a:spcPts val="560"/>
              </a:spcBef>
              <a:spcAft>
                <a:spcPts val="0"/>
              </a:spcAft>
              <a:buClr>
                <a:schemeClr val="dk1"/>
              </a:buClr>
              <a:buSzPts val="2800"/>
              <a:buFont typeface="Georgia"/>
              <a:buNone/>
            </a:pPr>
            <a:r>
              <a:t/>
            </a:r>
            <a:endParaRPr b="0" i="0" sz="2800" u="none" cap="none" strike="noStrike">
              <a:solidFill>
                <a:schemeClr val="dk1"/>
              </a:solidFill>
              <a:latin typeface="Georgia"/>
              <a:ea typeface="Georgia"/>
              <a:cs typeface="Georgia"/>
              <a:sym typeface="Georgia"/>
            </a:endParaRPr>
          </a:p>
          <a:p>
            <a:pPr indent="-165100" lvl="0" marL="342900" marR="0" rtl="0" algn="l">
              <a:spcBef>
                <a:spcPts val="560"/>
              </a:spcBef>
              <a:spcAft>
                <a:spcPts val="0"/>
              </a:spcAft>
              <a:buClr>
                <a:schemeClr val="dk1"/>
              </a:buClr>
              <a:buSzPts val="2800"/>
              <a:buFont typeface="Georgia"/>
              <a:buNone/>
            </a:pPr>
            <a:r>
              <a:t/>
            </a:r>
            <a:endParaRPr b="0" i="0" sz="2800" u="none" cap="none" strike="noStrike">
              <a:solidFill>
                <a:schemeClr val="dk1"/>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3"/>
          <p:cNvSpPr txBox="1"/>
          <p:nvPr>
            <p:ph type="title"/>
          </p:nvPr>
        </p:nvSpPr>
        <p:spPr>
          <a:xfrm>
            <a:off x="84221" y="25826"/>
            <a:ext cx="6509084"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4400"/>
              <a:buFont typeface="Georgia"/>
              <a:buNone/>
            </a:pPr>
            <a:r>
              <a:rPr b="0" i="0" lang="en-US" sz="4400" u="none" cap="none" strike="noStrike">
                <a:solidFill>
                  <a:schemeClr val="lt1"/>
                </a:solidFill>
                <a:latin typeface="Georgia"/>
                <a:ea typeface="Georgia"/>
                <a:cs typeface="Georgia"/>
                <a:sym typeface="Georgia"/>
              </a:rPr>
              <a:t>Missouri’s FMS</a:t>
            </a:r>
            <a:endParaRPr b="0" i="0" sz="4400" u="none" cap="none" strike="noStrike">
              <a:solidFill>
                <a:schemeClr val="lt1"/>
              </a:solidFill>
              <a:latin typeface="Georgia"/>
              <a:ea typeface="Georgia"/>
              <a:cs typeface="Georgia"/>
              <a:sym typeface="Georgia"/>
            </a:endParaRPr>
          </a:p>
        </p:txBody>
      </p:sp>
      <p:sp>
        <p:nvSpPr>
          <p:cNvPr id="440" name="Google Shape;440;p43"/>
          <p:cNvSpPr txBox="1"/>
          <p:nvPr/>
        </p:nvSpPr>
        <p:spPr>
          <a:xfrm>
            <a:off x="84221" y="5690936"/>
            <a:ext cx="8807219" cy="6924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sng">
                <a:solidFill>
                  <a:schemeClr val="hlink"/>
                </a:solidFill>
                <a:latin typeface="Georgia"/>
                <a:ea typeface="Georgia"/>
                <a:cs typeface="Georgia"/>
                <a:sym typeface="Georgia"/>
                <a:hlinkClick r:id="rId3"/>
              </a:rPr>
              <a:t>http://www.publicpartnerships.com/programs/missouri/SDS/index.asp</a:t>
            </a:r>
            <a:endParaRPr b="1" sz="1800">
              <a:solidFill>
                <a:schemeClr val="dk1"/>
              </a:solidFill>
              <a:latin typeface="Georgia"/>
              <a:ea typeface="Georgia"/>
              <a:cs typeface="Georgia"/>
              <a:sym typeface="Georgia"/>
            </a:endParaRPr>
          </a:p>
          <a:p>
            <a:pPr indent="0" lvl="0" marL="0" marR="0" rtl="0" algn="l">
              <a:spcBef>
                <a:spcPts val="0"/>
              </a:spcBef>
              <a:spcAft>
                <a:spcPts val="0"/>
              </a:spcAft>
              <a:buNone/>
            </a:pPr>
            <a:r>
              <a:t/>
            </a:r>
            <a:endParaRPr sz="2100">
              <a:solidFill>
                <a:schemeClr val="dk1"/>
              </a:solidFill>
              <a:latin typeface="Georgia"/>
              <a:ea typeface="Georgia"/>
              <a:cs typeface="Georgia"/>
              <a:sym typeface="Georgia"/>
            </a:endParaRPr>
          </a:p>
        </p:txBody>
      </p:sp>
      <p:pic>
        <p:nvPicPr>
          <p:cNvPr id="441" name="Google Shape;441;p43"/>
          <p:cNvPicPr preferRelativeResize="0"/>
          <p:nvPr/>
        </p:nvPicPr>
        <p:blipFill rotWithShape="1">
          <a:blip r:embed="rId4">
            <a:alphaModFix/>
          </a:blip>
          <a:srcRect b="0" l="0" r="0" t="0"/>
          <a:stretch/>
        </p:blipFill>
        <p:spPr>
          <a:xfrm>
            <a:off x="1676400" y="1366586"/>
            <a:ext cx="5791200" cy="4324350"/>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304800" y="0"/>
            <a:ext cx="716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Georgia"/>
              <a:buNone/>
            </a:pPr>
            <a:r>
              <a:rPr b="0" i="0" lang="en-US" sz="3600" u="none" cap="none" strike="noStrike">
                <a:solidFill>
                  <a:schemeClr val="lt1"/>
                </a:solidFill>
                <a:latin typeface="Georgia"/>
                <a:ea typeface="Georgia"/>
                <a:cs typeface="Georgia"/>
                <a:sym typeface="Georgia"/>
              </a:rPr>
              <a:t>What is Self-Directed Supports</a:t>
            </a:r>
            <a:r>
              <a:rPr b="0" i="0" lang="en-US" sz="4400" u="none" cap="none" strike="noStrike">
                <a:solidFill>
                  <a:schemeClr val="lt1"/>
                </a:solidFill>
                <a:latin typeface="Georgia"/>
                <a:ea typeface="Georgia"/>
                <a:cs typeface="Georgia"/>
                <a:sym typeface="Georgia"/>
              </a:rPr>
              <a:t>?</a:t>
            </a:r>
            <a:endParaRPr b="0" i="0" sz="4400" u="none" cap="none" strike="noStrike">
              <a:solidFill>
                <a:schemeClr val="lt1"/>
              </a:solidFill>
              <a:latin typeface="Georgia"/>
              <a:ea typeface="Georgia"/>
              <a:cs typeface="Georgia"/>
              <a:sym typeface="Georgia"/>
            </a:endParaRPr>
          </a:p>
        </p:txBody>
      </p:sp>
      <p:sp>
        <p:nvSpPr>
          <p:cNvPr id="108" name="Google Shape;108;p17"/>
          <p:cNvSpPr txBox="1"/>
          <p:nvPr>
            <p:ph idx="1" type="body"/>
          </p:nvPr>
        </p:nvSpPr>
        <p:spPr>
          <a:xfrm>
            <a:off x="228600" y="990600"/>
            <a:ext cx="5091590" cy="5344161"/>
          </a:xfrm>
          <a:prstGeom prst="rect">
            <a:avLst/>
          </a:prstGeom>
          <a:noFill/>
          <a:ln>
            <a:noFill/>
          </a:ln>
        </p:spPr>
        <p:txBody>
          <a:bodyPr anchorCtr="0" anchor="t" bIns="45700" lIns="91425" spcFirstLastPara="1" rIns="91425" wrap="square" tIns="45700">
            <a:noAutofit/>
          </a:bodyPr>
          <a:lstStyle/>
          <a:p>
            <a:pPr indent="-139700" lvl="0" marL="342900" marR="0" rtl="0" algn="l">
              <a:lnSpc>
                <a:spcPct val="90000"/>
              </a:lnSpc>
              <a:spcBef>
                <a:spcPts val="0"/>
              </a:spcBef>
              <a:spcAft>
                <a:spcPts val="0"/>
              </a:spcAft>
              <a:buClr>
                <a:schemeClr val="dk1"/>
              </a:buClr>
              <a:buSzPts val="3200"/>
              <a:buFont typeface="Georgia"/>
              <a:buNone/>
            </a:pPr>
            <a:r>
              <a:t/>
            </a:r>
            <a:endParaRPr b="1" i="0" sz="3200" u="none" cap="none" strike="noStrike">
              <a:solidFill>
                <a:schemeClr val="dk1"/>
              </a:solidFill>
              <a:latin typeface="Georgia"/>
              <a:ea typeface="Georgia"/>
              <a:cs typeface="Georgia"/>
              <a:sym typeface="Georgia"/>
            </a:endParaRPr>
          </a:p>
          <a:p>
            <a:pPr indent="-342900" lvl="0" marL="342900" marR="0" rtl="0" algn="l">
              <a:lnSpc>
                <a:spcPct val="90000"/>
              </a:lnSpc>
              <a:spcBef>
                <a:spcPts val="560"/>
              </a:spcBef>
              <a:spcAft>
                <a:spcPts val="0"/>
              </a:spcAft>
              <a:buClr>
                <a:schemeClr val="dk1"/>
              </a:buClr>
              <a:buSzPts val="2800"/>
              <a:buFont typeface="Georgia"/>
              <a:buChar char="•"/>
            </a:pPr>
            <a:r>
              <a:rPr b="0" i="0" lang="en-US" sz="2800" u="none" cap="none" strike="noStrike">
                <a:solidFill>
                  <a:schemeClr val="dk1"/>
                </a:solidFill>
                <a:latin typeface="Georgia"/>
                <a:ea typeface="Georgia"/>
                <a:cs typeface="Georgia"/>
                <a:sym typeface="Georgia"/>
              </a:rPr>
              <a:t>Self-directed supports (SDS) is an option for service delivery for individuals, who live in their own private residence or that of their family member, who wish to exercise more choice, control and authority over their waiver supports.  SDS is firmly grounded in the principles of self-determination.</a:t>
            </a:r>
            <a:endParaRPr/>
          </a:p>
          <a:p>
            <a:pPr indent="-139700" lvl="0" marL="342900" marR="0" rtl="0" algn="l">
              <a:lnSpc>
                <a:spcPct val="90000"/>
              </a:lnSpc>
              <a:spcBef>
                <a:spcPts val="64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p:txBody>
      </p:sp>
      <p:pic>
        <p:nvPicPr>
          <p:cNvPr id="109" name="Google Shape;109;p17"/>
          <p:cNvPicPr preferRelativeResize="0"/>
          <p:nvPr/>
        </p:nvPicPr>
        <p:blipFill rotWithShape="1">
          <a:blip r:embed="rId3">
            <a:alphaModFix/>
          </a:blip>
          <a:srcRect b="0" l="0" r="0" t="0"/>
          <a:stretch/>
        </p:blipFill>
        <p:spPr>
          <a:xfrm>
            <a:off x="5581650" y="1600200"/>
            <a:ext cx="3028950" cy="4038600"/>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44"/>
          <p:cNvPicPr preferRelativeResize="0"/>
          <p:nvPr>
            <p:ph idx="1" type="body"/>
          </p:nvPr>
        </p:nvPicPr>
        <p:blipFill rotWithShape="1">
          <a:blip r:embed="rId3">
            <a:alphaModFix/>
          </a:blip>
          <a:srcRect b="0" l="0" r="0" t="0"/>
          <a:stretch/>
        </p:blipFill>
        <p:spPr>
          <a:xfrm>
            <a:off x="364834" y="1400425"/>
            <a:ext cx="7750465" cy="4857500"/>
          </a:xfrm>
          <a:prstGeom prst="rect">
            <a:avLst/>
          </a:prstGeom>
          <a:noFill/>
          <a:ln cap="flat" cmpd="sng" w="9525">
            <a:solidFill>
              <a:schemeClr val="dk1"/>
            </a:solidFill>
            <a:prstDash val="solid"/>
            <a:round/>
            <a:headEnd len="sm" w="sm" type="none"/>
            <a:tailEnd len="sm" w="sm" type="none"/>
          </a:ln>
        </p:spPr>
      </p:pic>
      <p:sp>
        <p:nvSpPr>
          <p:cNvPr id="448" name="Google Shape;448;p44"/>
          <p:cNvSpPr txBox="1"/>
          <p:nvPr>
            <p:ph type="title"/>
          </p:nvPr>
        </p:nvSpPr>
        <p:spPr>
          <a:xfrm>
            <a:off x="0" y="44542"/>
            <a:ext cx="710184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PPL Web Portal Documentation Maintained </a:t>
            </a:r>
            <a:endParaRPr b="0" i="0" sz="4320" u="none" cap="none" strike="noStrike">
              <a:solidFill>
                <a:schemeClr val="lt1"/>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5"/>
          <p:cNvSpPr txBox="1"/>
          <p:nvPr>
            <p:ph type="title"/>
          </p:nvPr>
        </p:nvSpPr>
        <p:spPr>
          <a:xfrm>
            <a:off x="672354" y="188260"/>
            <a:ext cx="7799295" cy="10309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4400"/>
              <a:buFont typeface="Georgia"/>
              <a:buNone/>
            </a:pPr>
            <a:r>
              <a:rPr b="0" i="0" lang="en-US" sz="4400" u="none" cap="none" strike="noStrike">
                <a:solidFill>
                  <a:schemeClr val="lt1"/>
                </a:solidFill>
                <a:latin typeface="Georgia"/>
                <a:ea typeface="Georgia"/>
                <a:cs typeface="Georgia"/>
                <a:sym typeface="Georgia"/>
              </a:rPr>
              <a:t>Getting Started…	</a:t>
            </a:r>
            <a:endParaRPr b="0" i="0" sz="4400" u="none" cap="none" strike="noStrike">
              <a:solidFill>
                <a:schemeClr val="lt1"/>
              </a:solidFill>
              <a:latin typeface="Georgia"/>
              <a:ea typeface="Georgia"/>
              <a:cs typeface="Georgia"/>
              <a:sym typeface="Georgia"/>
            </a:endParaRPr>
          </a:p>
        </p:txBody>
      </p:sp>
      <p:sp>
        <p:nvSpPr>
          <p:cNvPr id="455" name="Google Shape;455;p45"/>
          <p:cNvSpPr txBox="1"/>
          <p:nvPr>
            <p:ph idx="1" type="body"/>
          </p:nvPr>
        </p:nvSpPr>
        <p:spPr>
          <a:xfrm>
            <a:off x="457200" y="1447800"/>
            <a:ext cx="7924800" cy="4876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Georgia"/>
              <a:buChar char="•"/>
            </a:pPr>
            <a:r>
              <a:rPr b="0" i="0" lang="en-US" sz="3200" u="none" cap="none" strike="noStrike">
                <a:solidFill>
                  <a:schemeClr val="dk1"/>
                </a:solidFill>
                <a:latin typeface="Georgia"/>
                <a:ea typeface="Georgia"/>
                <a:cs typeface="Georgia"/>
                <a:sym typeface="Georgia"/>
              </a:rPr>
              <a:t>The individual may utilize the SDS option if they receive funding through Medicaid Waiver  or POS, pending </a:t>
            </a:r>
            <a:r>
              <a:rPr b="1" i="0" lang="en-US" sz="3200" u="sng" cap="none" strike="noStrike">
                <a:solidFill>
                  <a:schemeClr val="dk1"/>
                </a:solidFill>
                <a:latin typeface="Georgia"/>
                <a:ea typeface="Georgia"/>
                <a:cs typeface="Georgia"/>
                <a:sym typeface="Georgia"/>
              </a:rPr>
              <a:t>Utilization Review and Administrative</a:t>
            </a:r>
            <a:r>
              <a:rPr b="0" i="0" lang="en-US" sz="3200" u="none" cap="none" strike="noStrike">
                <a:solidFill>
                  <a:schemeClr val="dk1"/>
                </a:solidFill>
                <a:latin typeface="Georgia"/>
                <a:ea typeface="Georgia"/>
                <a:cs typeface="Georgia"/>
                <a:sym typeface="Georgia"/>
              </a:rPr>
              <a:t> approval</a:t>
            </a:r>
            <a:endParaRPr/>
          </a:p>
          <a:p>
            <a:pPr indent="-342900" lvl="0" marL="342900" marR="0" rtl="0" algn="l">
              <a:spcBef>
                <a:spcPts val="60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grpSp>
        <p:nvGrpSpPr>
          <p:cNvPr id="461" name="Google Shape;461;p46"/>
          <p:cNvGrpSpPr/>
          <p:nvPr/>
        </p:nvGrpSpPr>
        <p:grpSpPr>
          <a:xfrm>
            <a:off x="167722" y="146304"/>
            <a:ext cx="8724447" cy="6404225"/>
            <a:chOff x="3130" y="0"/>
            <a:chExt cx="8724447" cy="6404225"/>
          </a:xfrm>
        </p:grpSpPr>
        <p:sp>
          <p:nvSpPr>
            <p:cNvPr id="462" name="Google Shape;462;p46"/>
            <p:cNvSpPr/>
            <p:nvPr/>
          </p:nvSpPr>
          <p:spPr>
            <a:xfrm>
              <a:off x="2519681" y="709785"/>
              <a:ext cx="559575" cy="91440"/>
            </a:xfrm>
            <a:custGeom>
              <a:rect b="b" l="l" r="r" t="t"/>
              <a:pathLst>
                <a:path extrusionOk="0" h="120000" w="120000">
                  <a:moveTo>
                    <a:pt x="0" y="60000"/>
                  </a:moveTo>
                  <a:lnTo>
                    <a:pt x="63666" y="60000"/>
                  </a:lnTo>
                  <a:lnTo>
                    <a:pt x="63666" y="64316"/>
                  </a:lnTo>
                  <a:lnTo>
                    <a:pt x="120000" y="64316"/>
                  </a:lnTo>
                </a:path>
              </a:pathLst>
            </a:custGeom>
            <a:noFill/>
            <a:ln cap="flat" cmpd="sng" w="9525">
              <a:solidFill>
                <a:srgbClr val="FE4E00"/>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6"/>
            <p:cNvSpPr txBox="1"/>
            <p:nvPr/>
          </p:nvSpPr>
          <p:spPr>
            <a:xfrm>
              <a:off x="2784714" y="752609"/>
              <a:ext cx="29509" cy="57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Georgia"/>
                <a:ea typeface="Georgia"/>
                <a:cs typeface="Georgia"/>
                <a:sym typeface="Georgia"/>
              </a:endParaRPr>
            </a:p>
          </p:txBody>
        </p:sp>
        <p:sp>
          <p:nvSpPr>
            <p:cNvPr id="464" name="Google Shape;464;p46"/>
            <p:cNvSpPr/>
            <p:nvPr/>
          </p:nvSpPr>
          <p:spPr>
            <a:xfrm>
              <a:off x="3130" y="0"/>
              <a:ext cx="2518350" cy="1511010"/>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6"/>
            <p:cNvSpPr txBox="1"/>
            <p:nvPr/>
          </p:nvSpPr>
          <p:spPr>
            <a:xfrm>
              <a:off x="3130" y="0"/>
              <a:ext cx="2518350" cy="151101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lang="en-US" sz="1800">
                  <a:solidFill>
                    <a:schemeClr val="lt1"/>
                  </a:solidFill>
                  <a:latin typeface="Georgia"/>
                  <a:ea typeface="Georgia"/>
                  <a:cs typeface="Georgia"/>
                  <a:sym typeface="Georgia"/>
                </a:rPr>
                <a:t>Individual is interested in SDS</a:t>
              </a:r>
              <a:endParaRPr/>
            </a:p>
          </p:txBody>
        </p:sp>
        <p:sp>
          <p:nvSpPr>
            <p:cNvPr id="466" name="Google Shape;466;p46"/>
            <p:cNvSpPr/>
            <p:nvPr/>
          </p:nvSpPr>
          <p:spPr>
            <a:xfrm>
              <a:off x="5628207" y="713075"/>
              <a:ext cx="548620" cy="91440"/>
            </a:xfrm>
            <a:custGeom>
              <a:rect b="b" l="l" r="r" t="t"/>
              <a:pathLst>
                <a:path extrusionOk="0" h="120000" w="120000">
                  <a:moveTo>
                    <a:pt x="0" y="60000"/>
                  </a:moveTo>
                  <a:lnTo>
                    <a:pt x="120000" y="60000"/>
                  </a:lnTo>
                </a:path>
              </a:pathLst>
            </a:custGeom>
            <a:noFill/>
            <a:ln cap="flat" cmpd="sng" w="9525">
              <a:solidFill>
                <a:srgbClr val="FE4E00"/>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6"/>
            <p:cNvSpPr txBox="1"/>
            <p:nvPr/>
          </p:nvSpPr>
          <p:spPr>
            <a:xfrm>
              <a:off x="5888037" y="755899"/>
              <a:ext cx="28961" cy="57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Georgia"/>
                <a:ea typeface="Georgia"/>
                <a:cs typeface="Georgia"/>
                <a:sym typeface="Georgia"/>
              </a:endParaRPr>
            </a:p>
          </p:txBody>
        </p:sp>
        <p:sp>
          <p:nvSpPr>
            <p:cNvPr id="468" name="Google Shape;468;p46"/>
            <p:cNvSpPr/>
            <p:nvPr/>
          </p:nvSpPr>
          <p:spPr>
            <a:xfrm>
              <a:off x="3111656" y="3289"/>
              <a:ext cx="2518350" cy="1511010"/>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6"/>
            <p:cNvSpPr txBox="1"/>
            <p:nvPr/>
          </p:nvSpPr>
          <p:spPr>
            <a:xfrm>
              <a:off x="3111656" y="3289"/>
              <a:ext cx="2518350" cy="151101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lang="en-US" sz="1800">
                  <a:solidFill>
                    <a:schemeClr val="lt1"/>
                  </a:solidFill>
                  <a:latin typeface="Georgia"/>
                  <a:ea typeface="Georgia"/>
                  <a:cs typeface="Georgia"/>
                  <a:sym typeface="Georgia"/>
                </a:rPr>
                <a:t>Discusses with SC</a:t>
              </a:r>
              <a:endParaRPr/>
            </a:p>
            <a:p>
              <a:pPr indent="0" lvl="0" marL="0" marR="0" rtl="0" algn="ctr">
                <a:lnSpc>
                  <a:spcPct val="90000"/>
                </a:lnSpc>
                <a:spcBef>
                  <a:spcPts val="630"/>
                </a:spcBef>
                <a:spcAft>
                  <a:spcPts val="0"/>
                </a:spcAft>
                <a:buNone/>
              </a:pPr>
              <a:r>
                <a:rPr lang="en-US" sz="1800">
                  <a:solidFill>
                    <a:schemeClr val="lt1"/>
                  </a:solidFill>
                  <a:latin typeface="Georgia"/>
                  <a:ea typeface="Georgia"/>
                  <a:cs typeface="Georgia"/>
                  <a:sym typeface="Georgia"/>
                </a:rPr>
                <a:t>SC may contact SDSC for assistance</a:t>
              </a:r>
              <a:endParaRPr/>
            </a:p>
          </p:txBody>
        </p:sp>
        <p:sp>
          <p:nvSpPr>
            <p:cNvPr id="470" name="Google Shape;470;p46"/>
            <p:cNvSpPr/>
            <p:nvPr/>
          </p:nvSpPr>
          <p:spPr>
            <a:xfrm>
              <a:off x="1273260" y="1512500"/>
              <a:ext cx="6195142" cy="692068"/>
            </a:xfrm>
            <a:custGeom>
              <a:rect b="b" l="l" r="r" t="t"/>
              <a:pathLst>
                <a:path extrusionOk="0" h="120000" w="120000">
                  <a:moveTo>
                    <a:pt x="120000" y="0"/>
                  </a:moveTo>
                  <a:lnTo>
                    <a:pt x="120000" y="62965"/>
                  </a:lnTo>
                  <a:lnTo>
                    <a:pt x="0" y="62965"/>
                  </a:lnTo>
                  <a:lnTo>
                    <a:pt x="0" y="120000"/>
                  </a:lnTo>
                </a:path>
              </a:pathLst>
            </a:custGeom>
            <a:noFill/>
            <a:ln cap="flat" cmpd="sng" w="9525">
              <a:solidFill>
                <a:srgbClr val="FE4E00"/>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6"/>
            <p:cNvSpPr txBox="1"/>
            <p:nvPr/>
          </p:nvSpPr>
          <p:spPr>
            <a:xfrm>
              <a:off x="4214903" y="1855638"/>
              <a:ext cx="311857" cy="57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Georgia"/>
                <a:ea typeface="Georgia"/>
                <a:cs typeface="Georgia"/>
                <a:sym typeface="Georgia"/>
              </a:endParaRPr>
            </a:p>
          </p:txBody>
        </p:sp>
        <p:sp>
          <p:nvSpPr>
            <p:cNvPr id="472" name="Google Shape;472;p46"/>
            <p:cNvSpPr/>
            <p:nvPr/>
          </p:nvSpPr>
          <p:spPr>
            <a:xfrm>
              <a:off x="6209227" y="3289"/>
              <a:ext cx="2518350" cy="1511010"/>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6"/>
            <p:cNvSpPr txBox="1"/>
            <p:nvPr/>
          </p:nvSpPr>
          <p:spPr>
            <a:xfrm>
              <a:off x="6209227" y="3289"/>
              <a:ext cx="2518350" cy="1511010"/>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lang="en-US" sz="1700">
                  <a:solidFill>
                    <a:schemeClr val="lt1"/>
                  </a:solidFill>
                  <a:latin typeface="Georgia"/>
                  <a:ea typeface="Georgia"/>
                  <a:cs typeface="Georgia"/>
                  <a:sym typeface="Georgia"/>
                </a:rPr>
                <a:t>SC amends ISP,  creates budget &amp; authorization form; contact SDSC for assistance</a:t>
              </a:r>
              <a:endParaRPr/>
            </a:p>
          </p:txBody>
        </p:sp>
        <p:sp>
          <p:nvSpPr>
            <p:cNvPr id="474" name="Google Shape;474;p46"/>
            <p:cNvSpPr/>
            <p:nvPr/>
          </p:nvSpPr>
          <p:spPr>
            <a:xfrm>
              <a:off x="2530636" y="2946753"/>
              <a:ext cx="689723" cy="91440"/>
            </a:xfrm>
            <a:custGeom>
              <a:rect b="b" l="l" r="r" t="t"/>
              <a:pathLst>
                <a:path extrusionOk="0" h="120000" w="120000">
                  <a:moveTo>
                    <a:pt x="0" y="60000"/>
                  </a:moveTo>
                  <a:lnTo>
                    <a:pt x="62975" y="60000"/>
                  </a:lnTo>
                  <a:lnTo>
                    <a:pt x="62975" y="93669"/>
                  </a:lnTo>
                  <a:lnTo>
                    <a:pt x="120000" y="93669"/>
                  </a:lnTo>
                </a:path>
              </a:pathLst>
            </a:custGeom>
            <a:noFill/>
            <a:ln cap="flat" cmpd="sng" w="9525">
              <a:solidFill>
                <a:srgbClr val="FE4E00"/>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6"/>
            <p:cNvSpPr txBox="1"/>
            <p:nvPr/>
          </p:nvSpPr>
          <p:spPr>
            <a:xfrm>
              <a:off x="2857478" y="2989577"/>
              <a:ext cx="36039" cy="57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Georgia"/>
                <a:ea typeface="Georgia"/>
                <a:cs typeface="Georgia"/>
                <a:sym typeface="Georgia"/>
              </a:endParaRPr>
            </a:p>
          </p:txBody>
        </p:sp>
        <p:sp>
          <p:nvSpPr>
            <p:cNvPr id="476" name="Google Shape;476;p46"/>
            <p:cNvSpPr/>
            <p:nvPr/>
          </p:nvSpPr>
          <p:spPr>
            <a:xfrm>
              <a:off x="14085" y="2236968"/>
              <a:ext cx="2518350" cy="1511010"/>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6"/>
            <p:cNvSpPr txBox="1"/>
            <p:nvPr/>
          </p:nvSpPr>
          <p:spPr>
            <a:xfrm>
              <a:off x="14085" y="2236968"/>
              <a:ext cx="2518350" cy="151101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lang="en-US" sz="1800">
                  <a:solidFill>
                    <a:schemeClr val="lt1"/>
                  </a:solidFill>
                  <a:latin typeface="Georgia"/>
                  <a:ea typeface="Georgia"/>
                  <a:cs typeface="Georgia"/>
                  <a:sym typeface="Georgia"/>
                </a:rPr>
                <a:t>SDSC reviews UR packet &amp; ensures PPL New Referral Form  is complete  </a:t>
              </a:r>
              <a:endParaRPr/>
            </a:p>
          </p:txBody>
        </p:sp>
        <p:sp>
          <p:nvSpPr>
            <p:cNvPr id="478" name="Google Shape;478;p46"/>
            <p:cNvSpPr/>
            <p:nvPr/>
          </p:nvSpPr>
          <p:spPr>
            <a:xfrm>
              <a:off x="5769310" y="2946753"/>
              <a:ext cx="407517" cy="91440"/>
            </a:xfrm>
            <a:custGeom>
              <a:rect b="b" l="l" r="r" t="t"/>
              <a:pathLst>
                <a:path extrusionOk="0" h="120000" w="120000">
                  <a:moveTo>
                    <a:pt x="0" y="93669"/>
                  </a:moveTo>
                  <a:lnTo>
                    <a:pt x="65035" y="93669"/>
                  </a:lnTo>
                  <a:lnTo>
                    <a:pt x="65035" y="60000"/>
                  </a:lnTo>
                  <a:lnTo>
                    <a:pt x="120000" y="60000"/>
                  </a:lnTo>
                </a:path>
              </a:pathLst>
            </a:custGeom>
            <a:noFill/>
            <a:ln cap="flat" cmpd="sng" w="9525">
              <a:solidFill>
                <a:srgbClr val="FE4E00"/>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6"/>
            <p:cNvSpPr txBox="1"/>
            <p:nvPr/>
          </p:nvSpPr>
          <p:spPr>
            <a:xfrm>
              <a:off x="5962097" y="2989577"/>
              <a:ext cx="21943" cy="57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Georgia"/>
                <a:ea typeface="Georgia"/>
                <a:cs typeface="Georgia"/>
                <a:sym typeface="Georgia"/>
              </a:endParaRPr>
            </a:p>
          </p:txBody>
        </p:sp>
        <p:sp>
          <p:nvSpPr>
            <p:cNvPr id="480" name="Google Shape;480;p46"/>
            <p:cNvSpPr/>
            <p:nvPr/>
          </p:nvSpPr>
          <p:spPr>
            <a:xfrm>
              <a:off x="3252759" y="2262625"/>
              <a:ext cx="2518350" cy="1511010"/>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6"/>
            <p:cNvSpPr txBox="1"/>
            <p:nvPr/>
          </p:nvSpPr>
          <p:spPr>
            <a:xfrm>
              <a:off x="3252759" y="2262625"/>
              <a:ext cx="2518350" cy="151101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lang="en-US" sz="1800">
                  <a:solidFill>
                    <a:schemeClr val="lt1"/>
                  </a:solidFill>
                  <a:latin typeface="Georgia"/>
                  <a:ea typeface="Georgia"/>
                  <a:cs typeface="Georgia"/>
                  <a:sym typeface="Georgia"/>
                </a:rPr>
                <a:t>UR approval and entered into CIMOR</a:t>
              </a:r>
              <a:endParaRPr sz="1800">
                <a:solidFill>
                  <a:schemeClr val="lt1"/>
                </a:solidFill>
                <a:latin typeface="Georgia"/>
                <a:ea typeface="Georgia"/>
                <a:cs typeface="Georgia"/>
                <a:sym typeface="Georgia"/>
              </a:endParaRPr>
            </a:p>
          </p:txBody>
        </p:sp>
        <p:sp>
          <p:nvSpPr>
            <p:cNvPr id="482" name="Google Shape;482;p46"/>
            <p:cNvSpPr/>
            <p:nvPr/>
          </p:nvSpPr>
          <p:spPr>
            <a:xfrm>
              <a:off x="1273260" y="3889626"/>
              <a:ext cx="6195142" cy="802266"/>
            </a:xfrm>
            <a:custGeom>
              <a:rect b="b" l="l" r="r" t="t"/>
              <a:pathLst>
                <a:path extrusionOk="0" h="120000" w="120000">
                  <a:moveTo>
                    <a:pt x="120000" y="0"/>
                  </a:moveTo>
                  <a:lnTo>
                    <a:pt x="120000" y="62557"/>
                  </a:lnTo>
                  <a:lnTo>
                    <a:pt x="0" y="62557"/>
                  </a:lnTo>
                  <a:lnTo>
                    <a:pt x="0" y="120000"/>
                  </a:lnTo>
                </a:path>
              </a:pathLst>
            </a:custGeom>
            <a:noFill/>
            <a:ln cap="flat" cmpd="sng" w="9525">
              <a:solidFill>
                <a:srgbClr val="FE4E00"/>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6"/>
            <p:cNvSpPr txBox="1"/>
            <p:nvPr/>
          </p:nvSpPr>
          <p:spPr>
            <a:xfrm>
              <a:off x="4214560" y="4287863"/>
              <a:ext cx="312543" cy="57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Georgia"/>
                <a:ea typeface="Georgia"/>
                <a:cs typeface="Georgia"/>
                <a:sym typeface="Georgia"/>
              </a:endParaRPr>
            </a:p>
          </p:txBody>
        </p:sp>
        <p:sp>
          <p:nvSpPr>
            <p:cNvPr id="484" name="Google Shape;484;p46"/>
            <p:cNvSpPr/>
            <p:nvPr/>
          </p:nvSpPr>
          <p:spPr>
            <a:xfrm>
              <a:off x="6209227" y="2093520"/>
              <a:ext cx="2518350" cy="1797905"/>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6"/>
            <p:cNvSpPr txBox="1"/>
            <p:nvPr/>
          </p:nvSpPr>
          <p:spPr>
            <a:xfrm>
              <a:off x="6209227" y="2093520"/>
              <a:ext cx="2518350" cy="1797905"/>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lang="en-US" sz="1800">
                  <a:solidFill>
                    <a:schemeClr val="lt1"/>
                  </a:solidFill>
                  <a:latin typeface="Georgia"/>
                  <a:ea typeface="Georgia"/>
                  <a:cs typeface="Georgia"/>
                  <a:sym typeface="Georgia"/>
                </a:rPr>
                <a:t>SDSC sends  PPL Referral Form information also sends Intro letter to Indiv/DR</a:t>
              </a:r>
              <a:endParaRPr sz="1800">
                <a:solidFill>
                  <a:schemeClr val="lt1"/>
                </a:solidFill>
                <a:latin typeface="Georgia"/>
                <a:ea typeface="Georgia"/>
                <a:cs typeface="Georgia"/>
                <a:sym typeface="Georgia"/>
              </a:endParaRPr>
            </a:p>
          </p:txBody>
        </p:sp>
        <p:sp>
          <p:nvSpPr>
            <p:cNvPr id="486" name="Google Shape;486;p46"/>
            <p:cNvSpPr/>
            <p:nvPr/>
          </p:nvSpPr>
          <p:spPr>
            <a:xfrm>
              <a:off x="2530636" y="5349355"/>
              <a:ext cx="527617" cy="91440"/>
            </a:xfrm>
            <a:custGeom>
              <a:rect b="b" l="l" r="r" t="t"/>
              <a:pathLst>
                <a:path extrusionOk="0" h="120000" w="120000">
                  <a:moveTo>
                    <a:pt x="0" y="171183"/>
                  </a:moveTo>
                  <a:lnTo>
                    <a:pt x="63889" y="171183"/>
                  </a:lnTo>
                  <a:lnTo>
                    <a:pt x="63889" y="60000"/>
                  </a:lnTo>
                  <a:lnTo>
                    <a:pt x="120000" y="60000"/>
                  </a:lnTo>
                </a:path>
              </a:pathLst>
            </a:custGeom>
            <a:noFill/>
            <a:ln cap="flat" cmpd="sng" w="9525">
              <a:solidFill>
                <a:srgbClr val="FE4E00"/>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6"/>
            <p:cNvSpPr txBox="1"/>
            <p:nvPr/>
          </p:nvSpPr>
          <p:spPr>
            <a:xfrm>
              <a:off x="2780329" y="5392179"/>
              <a:ext cx="28230" cy="57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Georgia"/>
                <a:ea typeface="Georgia"/>
                <a:cs typeface="Georgia"/>
                <a:sym typeface="Georgia"/>
              </a:endParaRPr>
            </a:p>
          </p:txBody>
        </p:sp>
        <p:sp>
          <p:nvSpPr>
            <p:cNvPr id="488" name="Google Shape;488;p46"/>
            <p:cNvSpPr/>
            <p:nvPr/>
          </p:nvSpPr>
          <p:spPr>
            <a:xfrm>
              <a:off x="14085" y="4724293"/>
              <a:ext cx="2518350" cy="1511010"/>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6"/>
            <p:cNvSpPr txBox="1"/>
            <p:nvPr/>
          </p:nvSpPr>
          <p:spPr>
            <a:xfrm>
              <a:off x="14085" y="4724293"/>
              <a:ext cx="2518350" cy="151101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lang="en-US" sz="1800">
                  <a:solidFill>
                    <a:schemeClr val="lt1"/>
                  </a:solidFill>
                  <a:latin typeface="Georgia"/>
                  <a:ea typeface="Georgia"/>
                  <a:cs typeface="Georgia"/>
                  <a:sym typeface="Georgia"/>
                </a:rPr>
                <a:t>PPL  contacts Employer/DR to complete enrollment process</a:t>
              </a:r>
              <a:endParaRPr/>
            </a:p>
          </p:txBody>
        </p:sp>
        <p:sp>
          <p:nvSpPr>
            <p:cNvPr id="490" name="Google Shape;490;p46"/>
            <p:cNvSpPr/>
            <p:nvPr/>
          </p:nvSpPr>
          <p:spPr>
            <a:xfrm>
              <a:off x="5607204" y="5349355"/>
              <a:ext cx="569623" cy="91440"/>
            </a:xfrm>
            <a:custGeom>
              <a:rect b="b" l="l" r="r" t="t"/>
              <a:pathLst>
                <a:path extrusionOk="0" h="120000" w="120000">
                  <a:moveTo>
                    <a:pt x="0" y="60000"/>
                  </a:moveTo>
                  <a:lnTo>
                    <a:pt x="63602" y="60000"/>
                  </a:lnTo>
                  <a:lnTo>
                    <a:pt x="63602" y="171183"/>
                  </a:lnTo>
                  <a:lnTo>
                    <a:pt x="120000" y="171183"/>
                  </a:lnTo>
                </a:path>
              </a:pathLst>
            </a:custGeom>
            <a:noFill/>
            <a:ln cap="flat" cmpd="sng" w="9525">
              <a:solidFill>
                <a:srgbClr val="FE4E00"/>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6"/>
            <p:cNvSpPr txBox="1"/>
            <p:nvPr/>
          </p:nvSpPr>
          <p:spPr>
            <a:xfrm>
              <a:off x="5876861" y="5392179"/>
              <a:ext cx="30308" cy="57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Georgia"/>
                <a:ea typeface="Georgia"/>
                <a:cs typeface="Georgia"/>
                <a:sym typeface="Georgia"/>
              </a:endParaRPr>
            </a:p>
          </p:txBody>
        </p:sp>
        <p:sp>
          <p:nvSpPr>
            <p:cNvPr id="492" name="Google Shape;492;p46"/>
            <p:cNvSpPr/>
            <p:nvPr/>
          </p:nvSpPr>
          <p:spPr>
            <a:xfrm>
              <a:off x="3090653" y="4385924"/>
              <a:ext cx="2518350" cy="2018301"/>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6"/>
            <p:cNvSpPr txBox="1"/>
            <p:nvPr/>
          </p:nvSpPr>
          <p:spPr>
            <a:xfrm>
              <a:off x="3090653" y="4385924"/>
              <a:ext cx="2518350" cy="2018301"/>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lang="en-US" sz="1800">
                  <a:solidFill>
                    <a:schemeClr val="lt1"/>
                  </a:solidFill>
                  <a:latin typeface="Georgia"/>
                  <a:ea typeface="Georgia"/>
                  <a:cs typeface="Georgia"/>
                  <a:sym typeface="Georgia"/>
                </a:rPr>
                <a:t>PPL completes FCSR background check on employees &amp;               </a:t>
              </a:r>
              <a:r>
                <a:rPr lang="en-US" sz="2000">
                  <a:solidFill>
                    <a:schemeClr val="lt1"/>
                  </a:solidFill>
                  <a:latin typeface="Georgia"/>
                  <a:ea typeface="Georgia"/>
                  <a:cs typeface="Georgia"/>
                  <a:sym typeface="Georgia"/>
                </a:rPr>
                <a:t>E-Verify</a:t>
              </a:r>
              <a:r>
                <a:rPr lang="en-US" sz="1800">
                  <a:solidFill>
                    <a:schemeClr val="lt1"/>
                  </a:solidFill>
                  <a:latin typeface="Georgia"/>
                  <a:ea typeface="Georgia"/>
                  <a:cs typeface="Georgia"/>
                  <a:sym typeface="Georgia"/>
                </a:rPr>
                <a:t>, collects training information "</a:t>
              </a:r>
              <a:endParaRPr sz="1800">
                <a:solidFill>
                  <a:schemeClr val="lt1"/>
                </a:solidFill>
                <a:latin typeface="Georgia"/>
                <a:ea typeface="Georgia"/>
                <a:cs typeface="Georgia"/>
                <a:sym typeface="Georgia"/>
              </a:endParaRPr>
            </a:p>
          </p:txBody>
        </p:sp>
        <p:sp>
          <p:nvSpPr>
            <p:cNvPr id="494" name="Google Shape;494;p46"/>
            <p:cNvSpPr/>
            <p:nvPr/>
          </p:nvSpPr>
          <p:spPr>
            <a:xfrm>
              <a:off x="6209227" y="4724293"/>
              <a:ext cx="2518350" cy="1511010"/>
            </a:xfrm>
            <a:prstGeom prst="rect">
              <a:avLst/>
            </a:prstGeom>
            <a:solidFill>
              <a:srgbClr val="FE4E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6"/>
            <p:cNvSpPr txBox="1"/>
            <p:nvPr/>
          </p:nvSpPr>
          <p:spPr>
            <a:xfrm>
              <a:off x="6209227" y="4724293"/>
              <a:ext cx="2518350" cy="151101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lang="en-US" sz="1800">
                  <a:solidFill>
                    <a:schemeClr val="lt1"/>
                  </a:solidFill>
                  <a:latin typeface="Georgia"/>
                  <a:ea typeface="Georgia"/>
                  <a:cs typeface="Georgia"/>
                  <a:sym typeface="Georgia"/>
                </a:rPr>
                <a:t>Ok to Work Form" to Employer/DR</a:t>
              </a:r>
              <a:endParaRPr sz="1800">
                <a:solidFill>
                  <a:schemeClr val="lt1"/>
                </a:solidFill>
                <a:latin typeface="Georgia"/>
                <a:ea typeface="Georgia"/>
                <a:cs typeface="Georgia"/>
                <a:sym typeface="Georgia"/>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7"/>
          <p:cNvSpPr txBox="1"/>
          <p:nvPr>
            <p:ph type="title"/>
          </p:nvPr>
        </p:nvSpPr>
        <p:spPr>
          <a:xfrm>
            <a:off x="0" y="44542"/>
            <a:ext cx="710184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Service Documentation Maintained </a:t>
            </a:r>
            <a:endParaRPr b="0" i="0" sz="4320" u="none" cap="none" strike="noStrike">
              <a:solidFill>
                <a:schemeClr val="lt1"/>
              </a:solidFill>
              <a:latin typeface="Georgia"/>
              <a:ea typeface="Georgia"/>
              <a:cs typeface="Georgia"/>
              <a:sym typeface="Georgia"/>
            </a:endParaRPr>
          </a:p>
        </p:txBody>
      </p:sp>
      <p:sp>
        <p:nvSpPr>
          <p:cNvPr id="502" name="Google Shape;502;p47"/>
          <p:cNvSpPr txBox="1"/>
          <p:nvPr>
            <p:ph idx="1" type="body"/>
          </p:nvPr>
        </p:nvSpPr>
        <p:spPr>
          <a:xfrm>
            <a:off x="457201" y="1447801"/>
            <a:ext cx="7058782" cy="464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Georgia"/>
              <a:buChar char="•"/>
            </a:pPr>
            <a:r>
              <a:rPr b="0" i="0" lang="en-US" sz="3200" u="none" cap="none" strike="noStrike">
                <a:solidFill>
                  <a:schemeClr val="dk1"/>
                </a:solidFill>
                <a:latin typeface="Georgia"/>
                <a:ea typeface="Georgia"/>
                <a:cs typeface="Georgia"/>
                <a:sym typeface="Georgia"/>
              </a:rPr>
              <a:t>Service Documentation describes various covered activities or services in which the individual participated, progress towards goals, and unusual events</a:t>
            </a:r>
            <a:endParaRPr/>
          </a:p>
          <a:p>
            <a:pPr indent="-285750" lvl="1" marL="742950" marR="0" rtl="0" algn="l">
              <a:lnSpc>
                <a:spcPct val="90000"/>
              </a:lnSpc>
              <a:spcBef>
                <a:spcPts val="400"/>
              </a:spcBef>
              <a:spcAft>
                <a:spcPts val="0"/>
              </a:spcAft>
              <a:buClr>
                <a:schemeClr val="dk1"/>
              </a:buClr>
              <a:buSzPts val="2000"/>
              <a:buFont typeface="Georgia"/>
              <a:buChar char="•"/>
            </a:pPr>
            <a:r>
              <a:rPr b="0" i="0" lang="en-US" sz="2000" u="none" cap="none" strike="noStrike">
                <a:solidFill>
                  <a:schemeClr val="dk1"/>
                </a:solidFill>
                <a:latin typeface="Georgia"/>
                <a:ea typeface="Georgia"/>
                <a:cs typeface="Georgia"/>
                <a:sym typeface="Georgia"/>
              </a:rPr>
              <a:t>Must be sufficient so that it is understandable, explains what was provided, and can be verified with reasonable certainty that the services were provided</a:t>
            </a:r>
            <a:endParaRPr/>
          </a:p>
          <a:p>
            <a:pPr indent="-285750" lvl="1" marL="742950" marR="0" rtl="0" algn="l">
              <a:lnSpc>
                <a:spcPct val="90000"/>
              </a:lnSpc>
              <a:spcBef>
                <a:spcPts val="400"/>
              </a:spcBef>
              <a:spcAft>
                <a:spcPts val="0"/>
              </a:spcAft>
              <a:buClr>
                <a:schemeClr val="dk1"/>
              </a:buClr>
              <a:buSzPts val="2000"/>
              <a:buFont typeface="Georgia"/>
              <a:buChar char="•"/>
            </a:pPr>
            <a:r>
              <a:rPr b="0" i="0" lang="en-US" sz="2000" u="none" cap="none" strike="noStrike">
                <a:solidFill>
                  <a:schemeClr val="dk1"/>
                </a:solidFill>
                <a:latin typeface="Georgia"/>
                <a:ea typeface="Georgia"/>
                <a:cs typeface="Georgia"/>
                <a:sym typeface="Georgia"/>
              </a:rPr>
              <a:t>Service documentation must be maintained by the employer for a period of 6 years (prior to 02/07/16)</a:t>
            </a:r>
            <a:endParaRPr/>
          </a:p>
          <a:p>
            <a:pPr indent="-285750" lvl="1" marL="742950" marR="0" rtl="0" algn="l">
              <a:lnSpc>
                <a:spcPct val="90000"/>
              </a:lnSpc>
              <a:spcBef>
                <a:spcPts val="400"/>
              </a:spcBef>
              <a:spcAft>
                <a:spcPts val="0"/>
              </a:spcAft>
              <a:buClr>
                <a:schemeClr val="dk1"/>
              </a:buClr>
              <a:buSzPts val="2000"/>
              <a:buFont typeface="Georgia"/>
              <a:buChar char="•"/>
            </a:pPr>
            <a:r>
              <a:rPr b="0" i="0" lang="en-US" sz="2000" u="none" cap="none" strike="noStrike">
                <a:solidFill>
                  <a:schemeClr val="dk1"/>
                </a:solidFill>
                <a:latin typeface="Georgia"/>
                <a:ea typeface="Georgia"/>
                <a:cs typeface="Georgia"/>
                <a:sym typeface="Georgia"/>
              </a:rPr>
              <a:t>The employee is responsible for writing the documentation on the date they provide the service.</a:t>
            </a:r>
            <a:endParaRPr b="0" i="0" sz="1600" u="none" cap="none" strike="noStrike">
              <a:solidFill>
                <a:schemeClr val="dk1"/>
              </a:solidFill>
              <a:latin typeface="Georgia"/>
              <a:ea typeface="Georgia"/>
              <a:cs typeface="Georgia"/>
              <a:sym typeface="Georgia"/>
            </a:endParaRPr>
          </a:p>
          <a:p>
            <a:pPr indent="-241300" lvl="0" marL="342900" marR="0" rtl="0" algn="l">
              <a:lnSpc>
                <a:spcPct val="90000"/>
              </a:lnSpc>
              <a:spcBef>
                <a:spcPts val="320"/>
              </a:spcBef>
              <a:spcAft>
                <a:spcPts val="0"/>
              </a:spcAft>
              <a:buClr>
                <a:schemeClr val="dk1"/>
              </a:buClr>
              <a:buSzPts val="1600"/>
              <a:buFont typeface="Georgia"/>
              <a:buNone/>
            </a:pPr>
            <a:r>
              <a:t/>
            </a:r>
            <a:endParaRPr b="0" i="0" sz="1600" u="none" cap="none" strike="noStrike">
              <a:solidFill>
                <a:schemeClr val="dk1"/>
              </a:solidFill>
              <a:latin typeface="Georgia"/>
              <a:ea typeface="Georgia"/>
              <a:cs typeface="Georgia"/>
              <a:sym typeface="Georgia"/>
            </a:endParaRPr>
          </a:p>
        </p:txBody>
      </p:sp>
      <p:pic>
        <p:nvPicPr>
          <p:cNvPr id="503" name="Google Shape;503;p47"/>
          <p:cNvPicPr preferRelativeResize="0"/>
          <p:nvPr/>
        </p:nvPicPr>
        <p:blipFill rotWithShape="1">
          <a:blip r:embed="rId3">
            <a:alphaModFix/>
          </a:blip>
          <a:srcRect b="0" l="0" r="0" t="0"/>
          <a:stretch/>
        </p:blipFill>
        <p:spPr>
          <a:xfrm>
            <a:off x="7344533" y="3287804"/>
            <a:ext cx="1628017" cy="2671763"/>
          </a:xfrm>
          <a:prstGeom prst="rect">
            <a:avLst/>
          </a:prstGeom>
          <a:noFill/>
          <a:ln cap="flat" cmpd="sng" w="9525">
            <a:solidFill>
              <a:schemeClr val="dk1"/>
            </a:solidFill>
            <a:prstDash val="solid"/>
            <a:miter lim="800000"/>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2">
                                            <p:txEl>
                                              <p:pRg end="0" st="0"/>
                                            </p:txEl>
                                          </p:spTgt>
                                        </p:tgtEl>
                                        <p:attrNameLst>
                                          <p:attrName>style.visibility</p:attrName>
                                        </p:attrNameLst>
                                      </p:cBhvr>
                                      <p:to>
                                        <p:strVal val="visible"/>
                                      </p:to>
                                    </p:set>
                                    <p:animEffect filter="fade" transition="in">
                                      <p:cBhvr>
                                        <p:cTn dur="500"/>
                                        <p:tgtEl>
                                          <p:spTgt spid="50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1" st="1"/>
                                            </p:txEl>
                                          </p:spTgt>
                                        </p:tgtEl>
                                        <p:attrNameLst>
                                          <p:attrName>style.visibility</p:attrName>
                                        </p:attrNameLst>
                                      </p:cBhvr>
                                      <p:to>
                                        <p:strVal val="visible"/>
                                      </p:to>
                                    </p:set>
                                    <p:animEffect filter="fade" transition="in">
                                      <p:cBhvr>
                                        <p:cTn dur="500"/>
                                        <p:tgtEl>
                                          <p:spTgt spid="50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2" st="2"/>
                                            </p:txEl>
                                          </p:spTgt>
                                        </p:tgtEl>
                                        <p:attrNameLst>
                                          <p:attrName>style.visibility</p:attrName>
                                        </p:attrNameLst>
                                      </p:cBhvr>
                                      <p:to>
                                        <p:strVal val="visible"/>
                                      </p:to>
                                    </p:set>
                                    <p:animEffect filter="fade" transition="in">
                                      <p:cBhvr>
                                        <p:cTn dur="500"/>
                                        <p:tgtEl>
                                          <p:spTgt spid="50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3" st="3"/>
                                            </p:txEl>
                                          </p:spTgt>
                                        </p:tgtEl>
                                        <p:attrNameLst>
                                          <p:attrName>style.visibility</p:attrName>
                                        </p:attrNameLst>
                                      </p:cBhvr>
                                      <p:to>
                                        <p:strVal val="visible"/>
                                      </p:to>
                                    </p:set>
                                    <p:animEffect filter="fade" transition="in">
                                      <p:cBhvr>
                                        <p:cTn dur="500"/>
                                        <p:tgtEl>
                                          <p:spTgt spid="50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4" st="4"/>
                                            </p:txEl>
                                          </p:spTgt>
                                        </p:tgtEl>
                                        <p:attrNameLst>
                                          <p:attrName>style.visibility</p:attrName>
                                        </p:attrNameLst>
                                      </p:cBhvr>
                                      <p:to>
                                        <p:strVal val="visible"/>
                                      </p:to>
                                    </p:set>
                                    <p:animEffect filter="fade" transition="in">
                                      <p:cBhvr>
                                        <p:cTn dur="500"/>
                                        <p:tgtEl>
                                          <p:spTgt spid="50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8"/>
          <p:cNvSpPr txBox="1"/>
          <p:nvPr>
            <p:ph type="title"/>
          </p:nvPr>
        </p:nvSpPr>
        <p:spPr>
          <a:xfrm>
            <a:off x="672354" y="188260"/>
            <a:ext cx="7799295" cy="10309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4400"/>
              <a:buFont typeface="Georgia"/>
              <a:buNone/>
            </a:pPr>
            <a:r>
              <a:rPr b="0" i="0" lang="en-US" sz="4400" u="none" cap="none" strike="noStrike">
                <a:solidFill>
                  <a:schemeClr val="lt1"/>
                </a:solidFill>
                <a:latin typeface="Georgia"/>
                <a:ea typeface="Georgia"/>
                <a:cs typeface="Georgia"/>
                <a:sym typeface="Georgia"/>
              </a:rPr>
              <a:t>Service Monitoring</a:t>
            </a:r>
            <a:endParaRPr b="0" i="0" sz="4400" u="none" cap="none" strike="noStrike">
              <a:solidFill>
                <a:schemeClr val="lt1"/>
              </a:solidFill>
              <a:latin typeface="Georgia"/>
              <a:ea typeface="Georgia"/>
              <a:cs typeface="Georgia"/>
              <a:sym typeface="Georgia"/>
            </a:endParaRPr>
          </a:p>
        </p:txBody>
      </p:sp>
      <p:sp>
        <p:nvSpPr>
          <p:cNvPr id="510" name="Google Shape;510;p48"/>
          <p:cNvSpPr txBox="1"/>
          <p:nvPr>
            <p:ph idx="1" type="body"/>
          </p:nvPr>
        </p:nvSpPr>
        <p:spPr>
          <a:xfrm>
            <a:off x="672354" y="1508760"/>
            <a:ext cx="7696200" cy="5181600"/>
          </a:xfrm>
          <a:prstGeom prst="rect">
            <a:avLst/>
          </a:prstGeom>
          <a:noFill/>
          <a:ln>
            <a:noFill/>
          </a:ln>
        </p:spPr>
        <p:txBody>
          <a:bodyPr anchorCtr="0" anchor="t" bIns="45700" lIns="91425" spcFirstLastPara="1" rIns="91425" wrap="square" tIns="45700">
            <a:noAutofit/>
          </a:bodyPr>
          <a:lstStyle/>
          <a:p>
            <a:pPr indent="-342900" lvl="1" marL="342900" marR="0" rtl="0" algn="l">
              <a:spcBef>
                <a:spcPts val="0"/>
              </a:spcBef>
              <a:spcAft>
                <a:spcPts val="0"/>
              </a:spcAft>
              <a:buClr>
                <a:schemeClr val="dk1"/>
              </a:buClr>
              <a:buSzPts val="1700"/>
              <a:buFont typeface="Georgia"/>
              <a:buNone/>
            </a:pPr>
            <a:r>
              <a:rPr b="0" i="0" lang="en-US" sz="1700" u="none" cap="none" strike="noStrike">
                <a:solidFill>
                  <a:schemeClr val="dk1"/>
                </a:solidFill>
                <a:latin typeface="Georgia"/>
                <a:ea typeface="Georgia"/>
                <a:cs typeface="Georgia"/>
                <a:sym typeface="Georgia"/>
              </a:rPr>
              <a:t>Case notes should reflect observations related to the following key areas:</a:t>
            </a:r>
            <a:endParaRPr/>
          </a:p>
          <a:p>
            <a:pPr indent="-342900" lvl="0" marL="342900" marR="0" rtl="0" algn="l">
              <a:spcBef>
                <a:spcPts val="600"/>
              </a:spcBef>
              <a:spcAft>
                <a:spcPts val="0"/>
              </a:spcAft>
              <a:buClr>
                <a:schemeClr val="dk1"/>
              </a:buClr>
              <a:buSzPts val="1700"/>
              <a:buFont typeface="Georgia"/>
              <a:buChar char="•"/>
            </a:pPr>
            <a:r>
              <a:rPr b="1" i="0" lang="en-US" sz="1700" u="sng" cap="none" strike="noStrike">
                <a:solidFill>
                  <a:schemeClr val="dk1"/>
                </a:solidFill>
                <a:latin typeface="Georgia"/>
                <a:ea typeface="Georgia"/>
                <a:cs typeface="Georgia"/>
                <a:sym typeface="Georgia"/>
              </a:rPr>
              <a:t>Environment</a:t>
            </a:r>
            <a:r>
              <a:rPr b="0" i="0" lang="en-US" sz="1700" u="none" cap="none" strike="noStrike">
                <a:solidFill>
                  <a:schemeClr val="dk1"/>
                </a:solidFill>
                <a:latin typeface="Georgia"/>
                <a:ea typeface="Georgia"/>
                <a:cs typeface="Georgia"/>
                <a:sym typeface="Georgia"/>
              </a:rPr>
              <a:t> – Are there health &amp; safety concerns; is the individual’s home adapted to meet their needs, etc?</a:t>
            </a:r>
            <a:endParaRPr/>
          </a:p>
          <a:p>
            <a:pPr indent="-342900" lvl="0" marL="342900" marR="0" rtl="0" algn="l">
              <a:spcBef>
                <a:spcPts val="600"/>
              </a:spcBef>
              <a:spcAft>
                <a:spcPts val="0"/>
              </a:spcAft>
              <a:buClr>
                <a:schemeClr val="dk1"/>
              </a:buClr>
              <a:buSzPts val="1700"/>
              <a:buFont typeface="Georgia"/>
              <a:buChar char="•"/>
            </a:pPr>
            <a:r>
              <a:rPr b="1" i="0" lang="en-US" sz="1700" u="sng" cap="none" strike="noStrike">
                <a:solidFill>
                  <a:schemeClr val="dk1"/>
                </a:solidFill>
                <a:latin typeface="Georgia"/>
                <a:ea typeface="Georgia"/>
                <a:cs typeface="Georgia"/>
                <a:sym typeface="Georgia"/>
              </a:rPr>
              <a:t>Individual rights </a:t>
            </a:r>
            <a:r>
              <a:rPr b="0" i="0" lang="en-US" sz="1700" u="none" cap="none" strike="noStrike">
                <a:solidFill>
                  <a:schemeClr val="dk1"/>
                </a:solidFill>
                <a:latin typeface="Georgia"/>
                <a:ea typeface="Georgia"/>
                <a:cs typeface="Georgia"/>
                <a:sym typeface="Georgia"/>
              </a:rPr>
              <a:t>– Are the individual’s rights respected and protected?  If there is a designated representative are they serving the best interest of the individual?</a:t>
            </a:r>
            <a:endParaRPr/>
          </a:p>
          <a:p>
            <a:pPr indent="-342900" lvl="2" marL="342900" marR="0" rtl="0" algn="l">
              <a:spcBef>
                <a:spcPts val="600"/>
              </a:spcBef>
              <a:spcAft>
                <a:spcPts val="0"/>
              </a:spcAft>
              <a:buClr>
                <a:schemeClr val="dk1"/>
              </a:buClr>
              <a:buSzPts val="1700"/>
              <a:buFont typeface="Georgia"/>
              <a:buChar char="•"/>
            </a:pPr>
            <a:r>
              <a:rPr b="1" i="0" lang="en-US" sz="1700" u="sng" cap="none" strike="noStrike">
                <a:solidFill>
                  <a:schemeClr val="dk1"/>
                </a:solidFill>
                <a:latin typeface="Georgia"/>
                <a:ea typeface="Georgia"/>
                <a:cs typeface="Georgia"/>
                <a:sym typeface="Georgia"/>
              </a:rPr>
              <a:t>Staff and services </a:t>
            </a:r>
            <a:r>
              <a:rPr b="0" i="0" lang="en-US" sz="1700" u="none" cap="none" strike="noStrike">
                <a:solidFill>
                  <a:schemeClr val="dk1"/>
                </a:solidFill>
                <a:latin typeface="Georgia"/>
                <a:ea typeface="Georgia"/>
                <a:cs typeface="Georgia"/>
                <a:sym typeface="Georgia"/>
              </a:rPr>
              <a:t>– Is the employer maintaining all paperwork &amp; documentation?  Is it accurate &amp; up to date?  If family members are providing services, is it provided in the best interest of the individual? Are the employees qualified?  Is the employee training checklist completed prior to providing services and annually thereafter?  Have you signed each training checklist?</a:t>
            </a:r>
            <a:endParaRPr/>
          </a:p>
          <a:p>
            <a:pPr indent="-342900" lvl="0" marL="342900" marR="0" rtl="0" algn="l">
              <a:spcBef>
                <a:spcPts val="600"/>
              </a:spcBef>
              <a:spcAft>
                <a:spcPts val="0"/>
              </a:spcAft>
              <a:buClr>
                <a:schemeClr val="dk1"/>
              </a:buClr>
              <a:buSzPts val="1700"/>
              <a:buFont typeface="Georgia"/>
              <a:buChar char="•"/>
            </a:pPr>
            <a:r>
              <a:rPr b="1" i="0" lang="en-US" sz="1700" u="sng" cap="none" strike="noStrike">
                <a:solidFill>
                  <a:schemeClr val="dk1"/>
                </a:solidFill>
                <a:latin typeface="Georgia"/>
                <a:ea typeface="Georgia"/>
                <a:cs typeface="Georgia"/>
                <a:sym typeface="Georgia"/>
              </a:rPr>
              <a:t>Money</a:t>
            </a:r>
            <a:r>
              <a:rPr b="0" i="0" lang="en-US" sz="1700" u="none" cap="none" strike="noStrike">
                <a:solidFill>
                  <a:schemeClr val="dk1"/>
                </a:solidFill>
                <a:latin typeface="Georgia"/>
                <a:ea typeface="Georgia"/>
                <a:cs typeface="Georgia"/>
                <a:sym typeface="Georgia"/>
              </a:rPr>
              <a:t> – Are the individual’s services being provided within the parameters of their budget?</a:t>
            </a:r>
            <a:endParaRPr/>
          </a:p>
          <a:p>
            <a:pPr indent="-342900" lvl="0" marL="342900" marR="0" rtl="0" algn="l">
              <a:spcBef>
                <a:spcPts val="600"/>
              </a:spcBef>
              <a:spcAft>
                <a:spcPts val="0"/>
              </a:spcAft>
              <a:buClr>
                <a:schemeClr val="dk1"/>
              </a:buClr>
              <a:buSzPts val="1700"/>
              <a:buFont typeface="Georgia"/>
              <a:buChar char="•"/>
            </a:pPr>
            <a:r>
              <a:rPr b="1" i="0" lang="en-US" sz="1700" u="sng" cap="none" strike="noStrike">
                <a:solidFill>
                  <a:schemeClr val="dk1"/>
                </a:solidFill>
                <a:latin typeface="Georgia"/>
                <a:ea typeface="Georgia"/>
                <a:cs typeface="Georgia"/>
                <a:sym typeface="Georgia"/>
              </a:rPr>
              <a:t>Health &amp; safety </a:t>
            </a:r>
            <a:r>
              <a:rPr b="0" i="0" lang="en-US" sz="1700" u="none" cap="none" strike="noStrike">
                <a:solidFill>
                  <a:schemeClr val="dk1"/>
                </a:solidFill>
                <a:latin typeface="Georgia"/>
                <a:ea typeface="Georgia"/>
                <a:cs typeface="Georgia"/>
                <a:sym typeface="Georgia"/>
              </a:rPr>
              <a:t>– Have there been reports of unusual events; has the team followed up?  Has the individual experienced major changes that may influence support needs?</a:t>
            </a:r>
            <a:endParaRPr b="0" i="0" sz="1700" u="none" cap="none" strike="noStrike">
              <a:solidFill>
                <a:schemeClr val="dk1"/>
              </a:solidFill>
              <a:latin typeface="Georgia"/>
              <a:ea typeface="Georgia"/>
              <a:cs typeface="Georgia"/>
              <a:sym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9"/>
          <p:cNvSpPr txBox="1"/>
          <p:nvPr>
            <p:ph type="title"/>
          </p:nvPr>
        </p:nvSpPr>
        <p:spPr>
          <a:xfrm>
            <a:off x="227170" y="95342"/>
            <a:ext cx="691531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APTS: Action Plan Tracking System</a:t>
            </a:r>
            <a:endParaRPr b="0" i="0" sz="3959" u="none" cap="none" strike="noStrike">
              <a:solidFill>
                <a:schemeClr val="lt1"/>
              </a:solidFill>
              <a:latin typeface="Georgia"/>
              <a:ea typeface="Georgia"/>
              <a:cs typeface="Georgia"/>
              <a:sym typeface="Georgia"/>
            </a:endParaRPr>
          </a:p>
        </p:txBody>
      </p:sp>
      <p:sp>
        <p:nvSpPr>
          <p:cNvPr id="517" name="Google Shape;517;p49"/>
          <p:cNvSpPr txBox="1"/>
          <p:nvPr>
            <p:ph idx="1" type="body"/>
          </p:nvPr>
        </p:nvSpPr>
        <p:spPr>
          <a:xfrm>
            <a:off x="328770" y="1768525"/>
            <a:ext cx="8199120" cy="35248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600"/>
              <a:buFont typeface="Georgia"/>
              <a:buChar char="•"/>
            </a:pPr>
            <a:r>
              <a:rPr b="0" i="0" lang="en-US" sz="2600" u="none" cap="none" strike="noStrike">
                <a:solidFill>
                  <a:schemeClr val="dk1"/>
                </a:solidFill>
                <a:latin typeface="Georgia"/>
                <a:ea typeface="Georgia"/>
                <a:cs typeface="Georgia"/>
                <a:sym typeface="Georgia"/>
              </a:rPr>
              <a:t>Division of DD data base used to collect information on issues/positive outcomes that affect consumers.</a:t>
            </a:r>
            <a:endParaRPr/>
          </a:p>
          <a:p>
            <a:pPr indent="-342900" lvl="0" marL="342900" marR="0" rtl="0" algn="l">
              <a:spcBef>
                <a:spcPts val="520"/>
              </a:spcBef>
              <a:spcAft>
                <a:spcPts val="0"/>
              </a:spcAft>
              <a:buClr>
                <a:schemeClr val="dk1"/>
              </a:buClr>
              <a:buSzPts val="2600"/>
              <a:buFont typeface="Georgia"/>
              <a:buChar char="•"/>
            </a:pPr>
            <a:r>
              <a:rPr b="0" i="0" lang="en-US" sz="2600" u="none" cap="none" strike="noStrike">
                <a:solidFill>
                  <a:schemeClr val="dk1"/>
                </a:solidFill>
                <a:latin typeface="Georgia"/>
                <a:ea typeface="Georgia"/>
                <a:cs typeface="Georgia"/>
                <a:sym typeface="Georgia"/>
              </a:rPr>
              <a:t>Collecting the information is for prevention purposes</a:t>
            </a:r>
            <a:endParaRPr/>
          </a:p>
          <a:p>
            <a:pPr indent="-342900" lvl="0" marL="342900" marR="0" rtl="0" algn="l">
              <a:spcBef>
                <a:spcPts val="520"/>
              </a:spcBef>
              <a:spcAft>
                <a:spcPts val="0"/>
              </a:spcAft>
              <a:buClr>
                <a:schemeClr val="dk1"/>
              </a:buClr>
              <a:buSzPts val="2600"/>
              <a:buFont typeface="Georgia"/>
              <a:buChar char="•"/>
            </a:pPr>
            <a:r>
              <a:rPr b="0" i="0" lang="en-US" sz="2600" u="none" cap="none" strike="noStrike">
                <a:solidFill>
                  <a:schemeClr val="dk1"/>
                </a:solidFill>
                <a:latin typeface="Georgia"/>
                <a:ea typeface="Georgia"/>
                <a:cs typeface="Georgia"/>
                <a:sym typeface="Georgia"/>
              </a:rPr>
              <a:t>Address any patterns or trends in issues that are occurring before they develop into a critical situation.</a:t>
            </a:r>
            <a:endParaRPr/>
          </a:p>
          <a:p>
            <a:pPr indent="-342900" lvl="0" marL="342900" marR="0" rtl="0" algn="l">
              <a:spcBef>
                <a:spcPts val="520"/>
              </a:spcBef>
              <a:spcAft>
                <a:spcPts val="0"/>
              </a:spcAft>
              <a:buClr>
                <a:schemeClr val="dk1"/>
              </a:buClr>
              <a:buSzPts val="2600"/>
              <a:buFont typeface="Georgia"/>
              <a:buChar char="•"/>
            </a:pPr>
            <a:r>
              <a:rPr b="0" i="0" lang="en-US" sz="2600" u="none" cap="none" strike="noStrike">
                <a:solidFill>
                  <a:schemeClr val="dk1"/>
                </a:solidFill>
                <a:latin typeface="Georgia"/>
                <a:ea typeface="Georgia"/>
                <a:cs typeface="Georgia"/>
                <a:sym typeface="Georgia"/>
              </a:rPr>
              <a:t>This data is maintained for quality assurance purposes and could be used for a corrective action plan. </a:t>
            </a:r>
            <a:endParaRPr b="0" i="0" sz="2600" u="none" cap="none" strike="noStrike">
              <a:solidFill>
                <a:schemeClr val="dk1"/>
              </a:solidFill>
              <a:latin typeface="Georgia"/>
              <a:ea typeface="Georgia"/>
              <a:cs typeface="Georgia"/>
              <a:sym typeface="Georgia"/>
            </a:endParaRPr>
          </a:p>
        </p:txBody>
      </p:sp>
      <p:sp>
        <p:nvSpPr>
          <p:cNvPr id="518" name="Google Shape;518;p49"/>
          <p:cNvSpPr txBox="1"/>
          <p:nvPr>
            <p:ph idx="12" type="sldNum"/>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rgbClr val="FE5000"/>
                </a:solidFill>
                <a:latin typeface="Verdana"/>
                <a:ea typeface="Verdana"/>
                <a:cs typeface="Verdana"/>
                <a:sym typeface="Verdana"/>
              </a:rPr>
              <a:t>‹#›</a:t>
            </a:fld>
            <a:endParaRPr b="1" i="0" sz="1200">
              <a:solidFill>
                <a:srgbClr val="FE5000"/>
              </a:solidFill>
              <a:latin typeface="Verdana"/>
              <a:ea typeface="Verdana"/>
              <a:cs typeface="Verdana"/>
              <a:sym typeface="Verdana"/>
            </a:endParaRPr>
          </a:p>
        </p:txBody>
      </p:sp>
      <p:sp>
        <p:nvSpPr>
          <p:cNvPr id="519" name="Google Shape;519;p49"/>
          <p:cNvSpPr txBox="1"/>
          <p:nvPr>
            <p:ph idx="10" type="dt"/>
          </p:nvPr>
        </p:nvSpPr>
        <p:spPr>
          <a:xfrm>
            <a:off x="42021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200">
                <a:solidFill>
                  <a:srgbClr val="FE5000"/>
                </a:solidFill>
                <a:latin typeface="Verdana"/>
                <a:ea typeface="Verdana"/>
                <a:cs typeface="Verdana"/>
                <a:sym typeface="Verdana"/>
              </a:rPr>
              <a:t>8/1/2017</a:t>
            </a:r>
            <a:endParaRPr b="1" i="0" sz="1200">
              <a:solidFill>
                <a:srgbClr val="FE5000"/>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0"/>
          <p:cNvSpPr txBox="1"/>
          <p:nvPr/>
        </p:nvSpPr>
        <p:spPr>
          <a:xfrm>
            <a:off x="227170" y="95342"/>
            <a:ext cx="691531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lang="en-US" sz="3959">
                <a:solidFill>
                  <a:schemeClr val="lt1"/>
                </a:solidFill>
                <a:latin typeface="Georgia"/>
                <a:ea typeface="Georgia"/>
                <a:cs typeface="Georgia"/>
                <a:sym typeface="Georgia"/>
              </a:rPr>
              <a:t>SDS Reviews: Initial Review </a:t>
            </a:r>
            <a:endParaRPr sz="3959">
              <a:solidFill>
                <a:schemeClr val="lt1"/>
              </a:solidFill>
              <a:latin typeface="Georgia"/>
              <a:ea typeface="Georgia"/>
              <a:cs typeface="Georgia"/>
              <a:sym typeface="Georgia"/>
            </a:endParaRPr>
          </a:p>
        </p:txBody>
      </p:sp>
      <p:sp>
        <p:nvSpPr>
          <p:cNvPr id="526" name="Google Shape;526;p50"/>
          <p:cNvSpPr txBox="1"/>
          <p:nvPr/>
        </p:nvSpPr>
        <p:spPr>
          <a:xfrm>
            <a:off x="400051" y="4772347"/>
            <a:ext cx="8415336" cy="157130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Georgia"/>
              <a:buChar char="•"/>
            </a:pPr>
            <a:r>
              <a:rPr lang="en-US" sz="2400">
                <a:solidFill>
                  <a:schemeClr val="dk1"/>
                </a:solidFill>
                <a:latin typeface="Georgia"/>
                <a:ea typeface="Georgia"/>
                <a:cs typeface="Georgia"/>
                <a:sym typeface="Georgia"/>
              </a:rPr>
              <a:t>The SDSC will in collaboration with the SC will do an ‘Initial Review’ and go over the “Guide to Preventing Common Mistakes and Fraud” during the first SC Service Monitoring visit after the start of SDS.  </a:t>
            </a:r>
            <a:endParaRPr/>
          </a:p>
        </p:txBody>
      </p:sp>
      <p:pic>
        <p:nvPicPr>
          <p:cNvPr id="527" name="Google Shape;527;p50"/>
          <p:cNvPicPr preferRelativeResize="0"/>
          <p:nvPr/>
        </p:nvPicPr>
        <p:blipFill rotWithShape="1">
          <a:blip r:embed="rId3">
            <a:alphaModFix/>
          </a:blip>
          <a:srcRect b="0" l="0" r="0" t="0"/>
          <a:stretch/>
        </p:blipFill>
        <p:spPr>
          <a:xfrm rot="-461160">
            <a:off x="1370110" y="1458927"/>
            <a:ext cx="2254996" cy="2931495"/>
          </a:xfrm>
          <a:prstGeom prst="rect">
            <a:avLst/>
          </a:prstGeom>
          <a:noFill/>
          <a:ln cap="flat" cmpd="sng" w="9525">
            <a:solidFill>
              <a:schemeClr val="dk1"/>
            </a:solidFill>
            <a:prstDash val="solid"/>
            <a:miter lim="800000"/>
            <a:headEnd len="sm" w="sm" type="none"/>
            <a:tailEnd len="sm" w="sm" type="none"/>
          </a:ln>
        </p:spPr>
      </p:pic>
      <p:pic>
        <p:nvPicPr>
          <p:cNvPr id="528" name="Google Shape;528;p50"/>
          <p:cNvPicPr preferRelativeResize="0"/>
          <p:nvPr/>
        </p:nvPicPr>
        <p:blipFill rotWithShape="1">
          <a:blip r:embed="rId4">
            <a:alphaModFix/>
          </a:blip>
          <a:srcRect b="0" l="0" r="0" t="0"/>
          <a:stretch/>
        </p:blipFill>
        <p:spPr>
          <a:xfrm rot="-531458">
            <a:off x="5428749" y="1402024"/>
            <a:ext cx="1713731" cy="2911999"/>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1"/>
          <p:cNvSpPr txBox="1"/>
          <p:nvPr/>
        </p:nvSpPr>
        <p:spPr>
          <a:xfrm>
            <a:off x="227170" y="95342"/>
            <a:ext cx="6915310" cy="1143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3959"/>
              <a:buFont typeface="Georgia"/>
              <a:buNone/>
            </a:pPr>
            <a:r>
              <a:rPr lang="en-US" sz="3959">
                <a:solidFill>
                  <a:schemeClr val="lt1"/>
                </a:solidFill>
                <a:latin typeface="Georgia"/>
                <a:ea typeface="Georgia"/>
                <a:cs typeface="Georgia"/>
                <a:sym typeface="Georgia"/>
              </a:rPr>
              <a:t>SDS Reviews: </a:t>
            </a:r>
            <a:endParaRPr/>
          </a:p>
          <a:p>
            <a:pPr indent="0" lvl="0" marL="0" marR="0" rtl="0" algn="l">
              <a:lnSpc>
                <a:spcPct val="80000"/>
              </a:lnSpc>
              <a:spcBef>
                <a:spcPts val="0"/>
              </a:spcBef>
              <a:spcAft>
                <a:spcPts val="0"/>
              </a:spcAft>
              <a:buClr>
                <a:schemeClr val="lt1"/>
              </a:buClr>
              <a:buSzPts val="3959"/>
              <a:buFont typeface="Georgia"/>
              <a:buNone/>
            </a:pPr>
            <a:r>
              <a:rPr lang="en-US" sz="3959">
                <a:solidFill>
                  <a:schemeClr val="lt1"/>
                </a:solidFill>
                <a:latin typeface="Georgia"/>
                <a:ea typeface="Georgia"/>
                <a:cs typeface="Georgia"/>
                <a:sym typeface="Georgia"/>
              </a:rPr>
              <a:t>Provider Review</a:t>
            </a:r>
            <a:endParaRPr sz="3959">
              <a:solidFill>
                <a:schemeClr val="lt1"/>
              </a:solidFill>
              <a:latin typeface="Georgia"/>
              <a:ea typeface="Georgia"/>
              <a:cs typeface="Georgia"/>
              <a:sym typeface="Georgia"/>
            </a:endParaRPr>
          </a:p>
        </p:txBody>
      </p:sp>
      <p:sp>
        <p:nvSpPr>
          <p:cNvPr id="535" name="Google Shape;535;p51"/>
          <p:cNvSpPr txBox="1"/>
          <p:nvPr/>
        </p:nvSpPr>
        <p:spPr>
          <a:xfrm>
            <a:off x="3684825" y="1976738"/>
            <a:ext cx="5130562" cy="229585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Georgia"/>
              <a:buChar char="•"/>
            </a:pPr>
            <a:r>
              <a:rPr lang="en-US" sz="3200">
                <a:solidFill>
                  <a:schemeClr val="dk1"/>
                </a:solidFill>
                <a:latin typeface="Georgia"/>
                <a:ea typeface="Georgia"/>
                <a:cs typeface="Georgia"/>
                <a:sym typeface="Georgia"/>
              </a:rPr>
              <a:t>The Regional Office does a Provider review no less then every 3 years.</a:t>
            </a:r>
            <a:endParaRPr/>
          </a:p>
        </p:txBody>
      </p:sp>
      <p:pic>
        <p:nvPicPr>
          <p:cNvPr id="536" name="Google Shape;536;p51"/>
          <p:cNvPicPr preferRelativeResize="0"/>
          <p:nvPr/>
        </p:nvPicPr>
        <p:blipFill rotWithShape="1">
          <a:blip r:embed="rId3">
            <a:alphaModFix/>
          </a:blip>
          <a:srcRect b="0" l="0" r="0" t="0"/>
          <a:stretch/>
        </p:blipFill>
        <p:spPr>
          <a:xfrm>
            <a:off x="484345" y="1773385"/>
            <a:ext cx="3001805" cy="4313090"/>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2"/>
          <p:cNvSpPr txBox="1"/>
          <p:nvPr>
            <p:ph type="title"/>
          </p:nvPr>
        </p:nvSpPr>
        <p:spPr>
          <a:xfrm>
            <a:off x="457200" y="326570"/>
            <a:ext cx="6675120" cy="89262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4000"/>
              <a:buFont typeface="Georgia"/>
              <a:buNone/>
            </a:pPr>
            <a:r>
              <a:rPr b="0" i="0" lang="en-US" sz="4000" u="none" cap="none" strike="noStrike">
                <a:solidFill>
                  <a:schemeClr val="lt1"/>
                </a:solidFill>
                <a:latin typeface="Georgia"/>
                <a:ea typeface="Georgia"/>
                <a:cs typeface="Georgia"/>
                <a:sym typeface="Georgia"/>
              </a:rPr>
              <a:t>SDS Improvement Plan</a:t>
            </a:r>
            <a:br>
              <a:rPr b="0" i="0" lang="en-US" sz="4000" u="none" cap="none" strike="noStrike">
                <a:solidFill>
                  <a:schemeClr val="dk1"/>
                </a:solidFill>
                <a:latin typeface="Georgia"/>
                <a:ea typeface="Georgia"/>
                <a:cs typeface="Georgia"/>
                <a:sym typeface="Georgia"/>
              </a:rPr>
            </a:br>
            <a:endParaRPr b="0" i="0" sz="4000" u="none" cap="none" strike="noStrike">
              <a:solidFill>
                <a:schemeClr val="dk1"/>
              </a:solidFill>
              <a:latin typeface="Georgia"/>
              <a:ea typeface="Georgia"/>
              <a:cs typeface="Georgia"/>
              <a:sym typeface="Georgia"/>
            </a:endParaRPr>
          </a:p>
        </p:txBody>
      </p:sp>
      <p:sp>
        <p:nvSpPr>
          <p:cNvPr id="543" name="Google Shape;543;p52"/>
          <p:cNvSpPr txBox="1"/>
          <p:nvPr>
            <p:ph idx="1" type="body"/>
          </p:nvPr>
        </p:nvSpPr>
        <p:spPr>
          <a:xfrm>
            <a:off x="457200" y="1447800"/>
            <a:ext cx="8229600" cy="467836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Georgia"/>
              <a:buChar char="•"/>
            </a:pPr>
            <a:r>
              <a:rPr b="0" i="0" lang="en-US" sz="3200" u="none" cap="none" strike="noStrike">
                <a:solidFill>
                  <a:schemeClr val="dk1"/>
                </a:solidFill>
                <a:latin typeface="Georgia"/>
                <a:ea typeface="Georgia"/>
                <a:cs typeface="Georgia"/>
                <a:sym typeface="Georgia"/>
              </a:rPr>
              <a:t>When multiple issues have been identified, a pattern of issues repeatedly occurring, or serious situation that must be corrected a </a:t>
            </a:r>
            <a:r>
              <a:rPr b="0" i="0" lang="en-US" sz="3200" u="sng" cap="none" strike="noStrike">
                <a:solidFill>
                  <a:schemeClr val="dk1"/>
                </a:solidFill>
                <a:latin typeface="Georgia"/>
                <a:ea typeface="Georgia"/>
                <a:cs typeface="Georgia"/>
                <a:sym typeface="Georgia"/>
              </a:rPr>
              <a:t>Self-Directed Supports Improvement Plan</a:t>
            </a:r>
            <a:r>
              <a:rPr b="0" i="0" lang="en-US" sz="3200" u="none" cap="none" strike="noStrike">
                <a:solidFill>
                  <a:schemeClr val="dk1"/>
                </a:solidFill>
                <a:latin typeface="Georgia"/>
                <a:ea typeface="Georgia"/>
                <a:cs typeface="Georgia"/>
                <a:sym typeface="Georgia"/>
              </a:rPr>
              <a:t> will be jointly developed.</a:t>
            </a:r>
            <a:endParaRPr/>
          </a:p>
          <a:p>
            <a:pPr indent="-342900" lvl="0" marL="342900" marR="0" rtl="0" algn="l">
              <a:spcBef>
                <a:spcPts val="640"/>
              </a:spcBef>
              <a:spcAft>
                <a:spcPts val="0"/>
              </a:spcAft>
              <a:buClr>
                <a:schemeClr val="dk1"/>
              </a:buClr>
              <a:buSzPts val="3200"/>
              <a:buFont typeface="Georgia"/>
              <a:buChar char="•"/>
            </a:pPr>
            <a:r>
              <a:rPr b="0" i="0" lang="en-US" sz="3200" u="none" cap="none" strike="noStrike">
                <a:solidFill>
                  <a:schemeClr val="dk1"/>
                </a:solidFill>
                <a:latin typeface="Georgia"/>
                <a:ea typeface="Georgia"/>
                <a:cs typeface="Georgia"/>
                <a:sym typeface="Georgia"/>
              </a:rPr>
              <a:t>Issues may be identified on monitoring visits, event reports, reviews or issues reported by the FMS (PPL).</a:t>
            </a:r>
            <a:endParaRPr b="0" i="0" sz="3200" u="none" cap="none" strike="noStrike">
              <a:solidFill>
                <a:schemeClr val="dk1"/>
              </a:solidFill>
              <a:latin typeface="Georgia"/>
              <a:ea typeface="Georgia"/>
              <a:cs typeface="Georgia"/>
              <a:sym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3"/>
          <p:cNvSpPr txBox="1"/>
          <p:nvPr>
            <p:ph type="title"/>
          </p:nvPr>
        </p:nvSpPr>
        <p:spPr>
          <a:xfrm>
            <a:off x="1" y="188261"/>
            <a:ext cx="7142480" cy="95981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Termination of </a:t>
            </a:r>
            <a:br>
              <a:rPr b="0" i="0" lang="en-US" sz="3959" u="none" cap="none" strike="noStrike">
                <a:solidFill>
                  <a:schemeClr val="lt1"/>
                </a:solidFill>
                <a:latin typeface="Georgia"/>
                <a:ea typeface="Georgia"/>
                <a:cs typeface="Georgia"/>
                <a:sym typeface="Georgia"/>
              </a:rPr>
            </a:br>
            <a:r>
              <a:rPr b="0" i="0" lang="en-US" sz="3959" u="none" cap="none" strike="noStrike">
                <a:solidFill>
                  <a:schemeClr val="lt1"/>
                </a:solidFill>
                <a:latin typeface="Georgia"/>
                <a:ea typeface="Georgia"/>
                <a:cs typeface="Georgia"/>
                <a:sym typeface="Georgia"/>
              </a:rPr>
              <a:t>Self-Directed Supports </a:t>
            </a:r>
            <a:endParaRPr b="0" i="0" sz="3959" u="none" cap="none" strike="noStrike">
              <a:solidFill>
                <a:schemeClr val="lt1"/>
              </a:solidFill>
              <a:latin typeface="Georgia"/>
              <a:ea typeface="Georgia"/>
              <a:cs typeface="Georgia"/>
              <a:sym typeface="Georgia"/>
            </a:endParaRPr>
          </a:p>
        </p:txBody>
      </p:sp>
      <p:sp>
        <p:nvSpPr>
          <p:cNvPr id="550" name="Google Shape;550;p53"/>
          <p:cNvSpPr txBox="1"/>
          <p:nvPr>
            <p:ph idx="1" type="body"/>
          </p:nvPr>
        </p:nvSpPr>
        <p:spPr>
          <a:xfrm>
            <a:off x="609600" y="1341120"/>
            <a:ext cx="7772400" cy="48310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1760"/>
              <a:buFont typeface="Georgia"/>
              <a:buNone/>
            </a:pPr>
            <a:r>
              <a:rPr b="1" i="0" lang="en-US" sz="1760" u="none" cap="none" strike="noStrike">
                <a:solidFill>
                  <a:schemeClr val="dk1"/>
                </a:solidFill>
                <a:latin typeface="Georgia"/>
                <a:ea typeface="Georgia"/>
                <a:cs typeface="Georgia"/>
                <a:sym typeface="Georgia"/>
              </a:rPr>
              <a:t>Voluntary Termination  </a:t>
            </a:r>
            <a:br>
              <a:rPr b="1" i="0" lang="en-US" sz="1760" u="none" cap="none" strike="noStrike">
                <a:solidFill>
                  <a:schemeClr val="dk1"/>
                </a:solidFill>
                <a:latin typeface="Georgia"/>
                <a:ea typeface="Georgia"/>
                <a:cs typeface="Georgia"/>
                <a:sym typeface="Georgia"/>
              </a:rPr>
            </a:br>
            <a:r>
              <a:rPr b="0" i="0" lang="en-US" sz="1979" u="none" cap="none" strike="noStrike">
                <a:solidFill>
                  <a:schemeClr val="dk1"/>
                </a:solidFill>
                <a:latin typeface="Georgia"/>
                <a:ea typeface="Georgia"/>
                <a:cs typeface="Georgia"/>
                <a:sym typeface="Georgia"/>
              </a:rPr>
              <a:t>If an individual decides they do not want to continue self-directing their supports, they may stop at any time.  The service coordinator should help them begin that process and assist them in transitioning to agency-based services.  </a:t>
            </a:r>
            <a:endParaRPr/>
          </a:p>
          <a:p>
            <a:pPr indent="-342900" lvl="0" marL="342900" marR="0" rtl="0" algn="l">
              <a:lnSpc>
                <a:spcPct val="80000"/>
              </a:lnSpc>
              <a:spcBef>
                <a:spcPts val="352"/>
              </a:spcBef>
              <a:spcAft>
                <a:spcPts val="0"/>
              </a:spcAft>
              <a:buClr>
                <a:schemeClr val="dk1"/>
              </a:buClr>
              <a:buSzPts val="1760"/>
              <a:buFont typeface="Georgia"/>
              <a:buNone/>
            </a:pPr>
            <a:r>
              <a:rPr b="1" i="0" lang="en-US" sz="1760" u="none" cap="none" strike="noStrike">
                <a:solidFill>
                  <a:schemeClr val="dk1"/>
                </a:solidFill>
                <a:latin typeface="Georgia"/>
                <a:ea typeface="Georgia"/>
                <a:cs typeface="Georgia"/>
                <a:sym typeface="Georgia"/>
              </a:rPr>
              <a:t>Involuntary Termination of Self-Directed Services         </a:t>
            </a:r>
            <a:endParaRPr/>
          </a:p>
          <a:p>
            <a:pPr indent="-342900" lvl="0" marL="342900" marR="0" rtl="0" algn="l">
              <a:lnSpc>
                <a:spcPct val="80000"/>
              </a:lnSpc>
              <a:spcBef>
                <a:spcPts val="396"/>
              </a:spcBef>
              <a:spcAft>
                <a:spcPts val="0"/>
              </a:spcAft>
              <a:buClr>
                <a:schemeClr val="dk1"/>
              </a:buClr>
              <a:buSzPts val="1979"/>
              <a:buFont typeface="Georgia"/>
              <a:buNone/>
            </a:pPr>
            <a:r>
              <a:rPr b="0" i="0" lang="en-US" sz="1979" u="none" cap="none" strike="noStrike">
                <a:solidFill>
                  <a:schemeClr val="dk1"/>
                </a:solidFill>
                <a:latin typeface="Georgia"/>
                <a:ea typeface="Georgia"/>
                <a:cs typeface="Georgia"/>
                <a:sym typeface="Georgia"/>
              </a:rPr>
              <a:t>      In the event the planning team determines the individual’s health and safety is at risk, there are concerns regarding their willingness to ensure proper records are accurately kept, or that they are unwilling to supervise employees to receive services according to the plan, the choice of self-directing their supports may be terminated.  Before terminating self-directed options, the service coordinator and other appropriate staff will first counsel the individual or their designated representative to assist them in understanding the issues, let them know what corrective action is needed, and offer them assistance in making changes.  If the SDS option is terminated, the same level of services will be offered through a traditional agency-based model.  </a:t>
            </a:r>
            <a:endParaRPr/>
          </a:p>
          <a:p>
            <a:pPr indent="-231140" lvl="0" marL="342900" marR="0" rtl="0" algn="l">
              <a:lnSpc>
                <a:spcPct val="80000"/>
              </a:lnSpc>
              <a:spcBef>
                <a:spcPts val="352"/>
              </a:spcBef>
              <a:spcAft>
                <a:spcPts val="0"/>
              </a:spcAft>
              <a:buClr>
                <a:schemeClr val="dk1"/>
              </a:buClr>
              <a:buSzPts val="1760"/>
              <a:buFont typeface="Georgia"/>
              <a:buNone/>
            </a:pPr>
            <a:r>
              <a:t/>
            </a:r>
            <a:endParaRPr b="0" i="0" sz="1760" u="none" cap="none" strike="noStrike">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1241" y="-100013"/>
            <a:ext cx="7162800" cy="10858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40"/>
              <a:buFont typeface="Georgia"/>
              <a:buNone/>
            </a:pPr>
            <a:br>
              <a:rPr b="0" i="0" lang="en-US" sz="3240" u="none" cap="none" strike="noStrike">
                <a:solidFill>
                  <a:schemeClr val="lt1"/>
                </a:solidFill>
                <a:latin typeface="Georgia"/>
                <a:ea typeface="Georgia"/>
                <a:cs typeface="Georgia"/>
                <a:sym typeface="Georgia"/>
              </a:rPr>
            </a:br>
            <a:r>
              <a:rPr b="1" i="0" lang="en-US" sz="3240" u="none" cap="none" strike="noStrike">
                <a:solidFill>
                  <a:schemeClr val="lt1"/>
                </a:solidFill>
                <a:latin typeface="Georgia"/>
                <a:ea typeface="Georgia"/>
                <a:cs typeface="Georgia"/>
                <a:sym typeface="Georgia"/>
              </a:rPr>
              <a:t>Self-Determination as </a:t>
            </a:r>
            <a:br>
              <a:rPr b="1" i="0" lang="en-US" sz="3240" u="none" cap="none" strike="noStrike">
                <a:solidFill>
                  <a:schemeClr val="lt1"/>
                </a:solidFill>
                <a:latin typeface="Georgia"/>
                <a:ea typeface="Georgia"/>
                <a:cs typeface="Georgia"/>
                <a:sym typeface="Georgia"/>
              </a:rPr>
            </a:br>
            <a:r>
              <a:rPr b="1" i="0" lang="en-US" sz="3240" u="none" cap="none" strike="noStrike">
                <a:solidFill>
                  <a:schemeClr val="lt1"/>
                </a:solidFill>
                <a:latin typeface="Georgia"/>
                <a:ea typeface="Georgia"/>
                <a:cs typeface="Georgia"/>
                <a:sym typeface="Georgia"/>
              </a:rPr>
              <a:t>System Change </a:t>
            </a:r>
            <a:endParaRPr/>
          </a:p>
        </p:txBody>
      </p:sp>
      <p:sp>
        <p:nvSpPr>
          <p:cNvPr id="116" name="Google Shape;116;p18"/>
          <p:cNvSpPr txBox="1"/>
          <p:nvPr>
            <p:ph idx="1" type="body"/>
          </p:nvPr>
        </p:nvSpPr>
        <p:spPr>
          <a:xfrm>
            <a:off x="457200" y="1391920"/>
            <a:ext cx="8229600" cy="51612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Noto Sans Symbols"/>
              <a:buNone/>
            </a:pPr>
            <a:r>
              <a:rPr b="0" i="1" lang="en-US" sz="3200" u="none" cap="none" strike="noStrike">
                <a:solidFill>
                  <a:schemeClr val="dk1"/>
                </a:solidFill>
                <a:latin typeface="Georgia"/>
                <a:ea typeface="Georgia"/>
                <a:cs typeface="Georgia"/>
                <a:sym typeface="Georgia"/>
              </a:rPr>
              <a:t>If individuals and families are in control of resources quality will go up and cost will do down.  </a:t>
            </a:r>
            <a:endParaRPr/>
          </a:p>
          <a:p>
            <a:pPr indent="0" lvl="0" marL="0" marR="0" rtl="0" algn="l">
              <a:spcBef>
                <a:spcPts val="640"/>
              </a:spcBef>
              <a:spcAft>
                <a:spcPts val="0"/>
              </a:spcAft>
              <a:buClr>
                <a:schemeClr val="dk1"/>
              </a:buClr>
              <a:buSzPts val="3200"/>
              <a:buFont typeface="Noto Sans Symbols"/>
              <a:buNone/>
            </a:pPr>
            <a:r>
              <a:t/>
            </a:r>
            <a:endParaRPr b="0" i="1" sz="3200" u="none" cap="none" strike="noStrike">
              <a:solidFill>
                <a:schemeClr val="dk1"/>
              </a:solidFill>
              <a:latin typeface="Georgia"/>
              <a:ea typeface="Georgia"/>
              <a:cs typeface="Georgia"/>
              <a:sym typeface="Georgia"/>
            </a:endParaRPr>
          </a:p>
          <a:p>
            <a:pPr indent="0" lvl="0" marL="0" marR="0" rtl="0" algn="l">
              <a:spcBef>
                <a:spcPts val="640"/>
              </a:spcBef>
              <a:spcAft>
                <a:spcPts val="0"/>
              </a:spcAft>
              <a:buClr>
                <a:schemeClr val="dk1"/>
              </a:buClr>
              <a:buSzPts val="3200"/>
              <a:buFont typeface="Noto Sans Symbols"/>
              <a:buNone/>
            </a:pPr>
            <a:r>
              <a:t/>
            </a:r>
            <a:endParaRPr b="0" i="1" sz="3200" u="none" cap="none" strike="noStrike">
              <a:solidFill>
                <a:schemeClr val="dk1"/>
              </a:solidFill>
              <a:latin typeface="Georgia"/>
              <a:ea typeface="Georgia"/>
              <a:cs typeface="Georgia"/>
              <a:sym typeface="Georgia"/>
            </a:endParaRPr>
          </a:p>
          <a:p>
            <a:pPr indent="-342900" lvl="0" marL="342900" marR="0" rtl="0" algn="l">
              <a:spcBef>
                <a:spcPts val="640"/>
              </a:spcBef>
              <a:spcAft>
                <a:spcPts val="0"/>
              </a:spcAft>
              <a:buClr>
                <a:schemeClr val="dk1"/>
              </a:buClr>
              <a:buSzPts val="3200"/>
              <a:buFont typeface="Noto Sans Symbols"/>
              <a:buNone/>
            </a:pPr>
            <a:r>
              <a:t/>
            </a:r>
            <a:endParaRPr b="0" i="0" sz="3200" u="none" cap="none" strike="noStrike">
              <a:solidFill>
                <a:schemeClr val="dk1"/>
              </a:solidFill>
              <a:latin typeface="Georgia"/>
              <a:ea typeface="Georgia"/>
              <a:cs typeface="Georgia"/>
              <a:sym typeface="Georgia"/>
            </a:endParaRPr>
          </a:p>
        </p:txBody>
      </p:sp>
      <p:pic>
        <p:nvPicPr>
          <p:cNvPr id="117" name="Google Shape;117;p18"/>
          <p:cNvPicPr preferRelativeResize="0"/>
          <p:nvPr/>
        </p:nvPicPr>
        <p:blipFill rotWithShape="1">
          <a:blip r:embed="rId3">
            <a:alphaModFix/>
          </a:blip>
          <a:srcRect b="-223" l="0" r="0" t="0"/>
          <a:stretch/>
        </p:blipFill>
        <p:spPr>
          <a:xfrm>
            <a:off x="1147212" y="2795832"/>
            <a:ext cx="1114425" cy="1000125"/>
          </a:xfrm>
          <a:prstGeom prst="rect">
            <a:avLst/>
          </a:prstGeom>
          <a:noFill/>
          <a:ln>
            <a:noFill/>
          </a:ln>
        </p:spPr>
      </p:pic>
      <p:pic>
        <p:nvPicPr>
          <p:cNvPr descr="MC900059637[1]" id="118" name="Google Shape;118;p18"/>
          <p:cNvPicPr preferRelativeResize="0"/>
          <p:nvPr/>
        </p:nvPicPr>
        <p:blipFill rotWithShape="1">
          <a:blip r:embed="rId4">
            <a:alphaModFix/>
          </a:blip>
          <a:srcRect b="0" l="0" r="0" t="0"/>
          <a:stretch/>
        </p:blipFill>
        <p:spPr>
          <a:xfrm>
            <a:off x="1995569" y="4492774"/>
            <a:ext cx="971550" cy="1066800"/>
          </a:xfrm>
          <a:prstGeom prst="rect">
            <a:avLst/>
          </a:prstGeom>
          <a:noFill/>
          <a:ln>
            <a:noFill/>
          </a:ln>
        </p:spPr>
      </p:pic>
      <p:pic>
        <p:nvPicPr>
          <p:cNvPr id="119" name="Google Shape;119;p18"/>
          <p:cNvPicPr preferRelativeResize="0"/>
          <p:nvPr/>
        </p:nvPicPr>
        <p:blipFill rotWithShape="1">
          <a:blip r:embed="rId5">
            <a:alphaModFix/>
          </a:blip>
          <a:srcRect b="-925" l="-1701" r="-354" t="-1234"/>
          <a:stretch/>
        </p:blipFill>
        <p:spPr>
          <a:xfrm>
            <a:off x="3750462" y="3295895"/>
            <a:ext cx="866775" cy="1295400"/>
          </a:xfrm>
          <a:prstGeom prst="rect">
            <a:avLst/>
          </a:prstGeom>
          <a:noFill/>
          <a:ln>
            <a:noFill/>
          </a:ln>
        </p:spPr>
      </p:pic>
      <p:pic>
        <p:nvPicPr>
          <p:cNvPr descr="MC900060303[1]" id="120" name="Google Shape;120;p18"/>
          <p:cNvPicPr preferRelativeResize="0"/>
          <p:nvPr/>
        </p:nvPicPr>
        <p:blipFill rotWithShape="1">
          <a:blip r:embed="rId6">
            <a:alphaModFix/>
          </a:blip>
          <a:srcRect b="0" l="0" r="0" t="0"/>
          <a:stretch/>
        </p:blipFill>
        <p:spPr>
          <a:xfrm>
            <a:off x="5229982" y="4309295"/>
            <a:ext cx="1085850" cy="1095375"/>
          </a:xfrm>
          <a:prstGeom prst="rect">
            <a:avLst/>
          </a:prstGeom>
          <a:noFill/>
          <a:ln>
            <a:noFill/>
          </a:ln>
        </p:spPr>
      </p:pic>
      <p:pic>
        <p:nvPicPr>
          <p:cNvPr descr="confirmation" id="121" name="Google Shape;121;p18"/>
          <p:cNvPicPr preferRelativeResize="0"/>
          <p:nvPr/>
        </p:nvPicPr>
        <p:blipFill rotWithShape="1">
          <a:blip r:embed="rId7">
            <a:alphaModFix/>
          </a:blip>
          <a:srcRect b="0" l="0" r="0" t="0"/>
          <a:stretch/>
        </p:blipFill>
        <p:spPr>
          <a:xfrm>
            <a:off x="6758273" y="2647725"/>
            <a:ext cx="1095375" cy="1123950"/>
          </a:xfrm>
          <a:prstGeom prst="rect">
            <a:avLst/>
          </a:prstGeom>
          <a:noFill/>
          <a:ln>
            <a:noFill/>
          </a:ln>
        </p:spPr>
      </p:pic>
      <p:sp>
        <p:nvSpPr>
          <p:cNvPr id="122" name="Google Shape;122;p18"/>
          <p:cNvSpPr/>
          <p:nvPr/>
        </p:nvSpPr>
        <p:spPr>
          <a:xfrm>
            <a:off x="1008688" y="3882892"/>
            <a:ext cx="139147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92934"/>
                </a:solidFill>
                <a:latin typeface="Georgia"/>
                <a:ea typeface="Georgia"/>
                <a:cs typeface="Georgia"/>
                <a:sym typeface="Georgia"/>
              </a:rPr>
              <a:t>Freedom </a:t>
            </a:r>
            <a:endParaRPr b="1" sz="2400">
              <a:solidFill>
                <a:srgbClr val="292934"/>
              </a:solidFill>
              <a:latin typeface="Georgia"/>
              <a:ea typeface="Georgia"/>
              <a:cs typeface="Georgia"/>
              <a:sym typeface="Georgia"/>
            </a:endParaRPr>
          </a:p>
        </p:txBody>
      </p:sp>
      <p:sp>
        <p:nvSpPr>
          <p:cNvPr id="123" name="Google Shape;123;p18"/>
          <p:cNvSpPr/>
          <p:nvPr/>
        </p:nvSpPr>
        <p:spPr>
          <a:xfrm>
            <a:off x="1556155" y="5704174"/>
            <a:ext cx="14109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92934"/>
                </a:solidFill>
                <a:latin typeface="Georgia"/>
                <a:ea typeface="Georgia"/>
                <a:cs typeface="Georgia"/>
                <a:sym typeface="Georgia"/>
              </a:rPr>
              <a:t>Authority</a:t>
            </a:r>
            <a:endParaRPr/>
          </a:p>
        </p:txBody>
      </p:sp>
      <p:sp>
        <p:nvSpPr>
          <p:cNvPr id="124" name="Google Shape;124;p18"/>
          <p:cNvSpPr/>
          <p:nvPr/>
        </p:nvSpPr>
        <p:spPr>
          <a:xfrm>
            <a:off x="3580159" y="4626151"/>
            <a:ext cx="120738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92934"/>
                </a:solidFill>
                <a:latin typeface="Georgia"/>
                <a:ea typeface="Georgia"/>
                <a:cs typeface="Georgia"/>
                <a:sym typeface="Georgia"/>
              </a:rPr>
              <a:t>Support</a:t>
            </a:r>
            <a:endParaRPr/>
          </a:p>
        </p:txBody>
      </p:sp>
      <p:sp>
        <p:nvSpPr>
          <p:cNvPr id="125" name="Google Shape;125;p18"/>
          <p:cNvSpPr/>
          <p:nvPr/>
        </p:nvSpPr>
        <p:spPr>
          <a:xfrm>
            <a:off x="4787541" y="5707476"/>
            <a:ext cx="197073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92934"/>
                </a:solidFill>
                <a:latin typeface="Georgia"/>
                <a:ea typeface="Georgia"/>
                <a:cs typeface="Georgia"/>
                <a:sym typeface="Georgia"/>
              </a:rPr>
              <a:t>Responsibility</a:t>
            </a:r>
            <a:endParaRPr/>
          </a:p>
        </p:txBody>
      </p:sp>
      <p:sp>
        <p:nvSpPr>
          <p:cNvPr id="126" name="Google Shape;126;p18"/>
          <p:cNvSpPr/>
          <p:nvPr/>
        </p:nvSpPr>
        <p:spPr>
          <a:xfrm>
            <a:off x="6343869" y="4026889"/>
            <a:ext cx="192418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92934"/>
                </a:solidFill>
                <a:latin typeface="Georgia"/>
                <a:ea typeface="Georgia"/>
                <a:cs typeface="Georgia"/>
                <a:sym typeface="Georgia"/>
              </a:rPr>
              <a:t>Confirmation</a:t>
            </a:r>
            <a:r>
              <a:rPr lang="en-US" sz="1800">
                <a:solidFill>
                  <a:srgbClr val="292934"/>
                </a:solidFill>
                <a:latin typeface="Georgia"/>
                <a:ea typeface="Georgia"/>
                <a:cs typeface="Georgia"/>
                <a:sym typeface="Georgia"/>
              </a:rPr>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54"/>
          <p:cNvSpPr txBox="1"/>
          <p:nvPr>
            <p:ph idx="1" type="subTitle"/>
          </p:nvPr>
        </p:nvSpPr>
        <p:spPr>
          <a:xfrm>
            <a:off x="120811" y="4613501"/>
            <a:ext cx="6400800" cy="10199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SzPts val="4000"/>
              <a:buFont typeface="Verdana"/>
              <a:buNone/>
            </a:pPr>
            <a:r>
              <a:rPr b="1" i="0" lang="en-US" sz="4000" u="none" cap="none" strike="noStrike">
                <a:solidFill>
                  <a:srgbClr val="FFFFFF"/>
                </a:solidFill>
                <a:latin typeface="Verdana"/>
                <a:ea typeface="Verdana"/>
                <a:cs typeface="Verdana"/>
                <a:sym typeface="Verdana"/>
              </a:rPr>
              <a:t>QUESTIONS??</a:t>
            </a:r>
            <a:endParaRPr/>
          </a:p>
        </p:txBody>
      </p:sp>
      <p:pic>
        <p:nvPicPr>
          <p:cNvPr descr="C:\Documents and Settings\mlsulls\Local Settings\Temporary Internet Files\Content.IE5\V7KLZLSY\MCj04344110000[1].wmf" id="557" name="Google Shape;557;p54"/>
          <p:cNvPicPr preferRelativeResize="0"/>
          <p:nvPr/>
        </p:nvPicPr>
        <p:blipFill rotWithShape="1">
          <a:blip r:embed="rId3">
            <a:alphaModFix/>
          </a:blip>
          <a:srcRect b="0" l="0" r="0" t="0"/>
          <a:stretch/>
        </p:blipFill>
        <p:spPr>
          <a:xfrm>
            <a:off x="6055360" y="3894747"/>
            <a:ext cx="2184400" cy="2457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9"/>
          <p:cNvPicPr preferRelativeResize="0"/>
          <p:nvPr/>
        </p:nvPicPr>
        <p:blipFill rotWithShape="1">
          <a:blip r:embed="rId3">
            <a:alphaModFix/>
          </a:blip>
          <a:srcRect b="0" l="0" r="0" t="0"/>
          <a:stretch/>
        </p:blipFill>
        <p:spPr>
          <a:xfrm>
            <a:off x="420212" y="173631"/>
            <a:ext cx="6602379" cy="6318609"/>
          </a:xfrm>
          <a:prstGeom prst="rect">
            <a:avLst/>
          </a:prstGeom>
          <a:noFill/>
          <a:ln>
            <a:noFill/>
          </a:ln>
        </p:spPr>
      </p:pic>
      <p:sp>
        <p:nvSpPr>
          <p:cNvPr id="133" name="Google Shape;133;p19"/>
          <p:cNvSpPr txBox="1"/>
          <p:nvPr>
            <p:ph type="title"/>
          </p:nvPr>
        </p:nvSpPr>
        <p:spPr>
          <a:xfrm>
            <a:off x="2670048" y="5193792"/>
            <a:ext cx="6193122" cy="78638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Georgia"/>
              <a:buNone/>
            </a:pPr>
            <a:r>
              <a:rPr b="1" i="0" lang="en-US" sz="2000" u="sng" cap="none" strike="noStrike">
                <a:solidFill>
                  <a:schemeClr val="hlink"/>
                </a:solidFill>
                <a:latin typeface="Georgia"/>
                <a:ea typeface="Georgia"/>
                <a:cs typeface="Georgia"/>
                <a:sym typeface="Georgia"/>
                <a:hlinkClick r:id="rId4"/>
              </a:rPr>
              <a:t>http://dmh.mo.gov/dd/progs/selfdirect.html</a:t>
            </a:r>
            <a:r>
              <a:rPr b="1" i="0" lang="en-US" sz="2000" u="none" cap="none" strike="noStrike">
                <a:solidFill>
                  <a:schemeClr val="dk1"/>
                </a:solidFill>
                <a:latin typeface="Georgia"/>
                <a:ea typeface="Georgia"/>
                <a:cs typeface="Georgia"/>
                <a:sym typeface="Georgia"/>
              </a:rPr>
              <a:t> </a:t>
            </a:r>
            <a:endParaRPr b="1" i="0" sz="2000" u="none" cap="none" strike="noStrike">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idx="1" type="body"/>
          </p:nvPr>
        </p:nvSpPr>
        <p:spPr>
          <a:xfrm>
            <a:off x="2311400" y="1300480"/>
            <a:ext cx="4448594" cy="5032058"/>
          </a:xfrm>
          <a:prstGeom prst="rect">
            <a:avLst/>
          </a:prstGeom>
          <a:noFill/>
          <a:ln>
            <a:noFill/>
          </a:ln>
        </p:spPr>
        <p:txBody>
          <a:bodyPr anchorCtr="0" anchor="t" bIns="45700" lIns="91425" spcFirstLastPara="1" rIns="91425" wrap="square" tIns="45700">
            <a:noAutofit/>
          </a:bodyPr>
          <a:lstStyle/>
          <a:p>
            <a:pPr indent="0" lvl="0" marL="342900" marR="0" rtl="0" algn="ctr">
              <a:spcBef>
                <a:spcPts val="0"/>
              </a:spcBef>
              <a:spcAft>
                <a:spcPts val="0"/>
              </a:spcAft>
              <a:buClr>
                <a:schemeClr val="dk1"/>
              </a:buClr>
              <a:buSzPts val="2000"/>
              <a:buFont typeface="Georgia"/>
              <a:buNone/>
            </a:pPr>
            <a:r>
              <a:rPr b="0" i="0" lang="en-US" sz="2000" u="none" cap="none" strike="noStrike">
                <a:solidFill>
                  <a:schemeClr val="dk1"/>
                </a:solidFill>
                <a:latin typeface="Georgia"/>
                <a:ea typeface="Georgia"/>
                <a:cs typeface="Georgia"/>
                <a:sym typeface="Georgia"/>
              </a:rPr>
              <a:t>Individual/Designated Representative has  both budget and employment authority and must follow both Medicaid and Department of Labor regulations.</a:t>
            </a:r>
            <a:endParaRPr/>
          </a:p>
          <a:p>
            <a:pPr indent="0" lvl="0" marL="342900" marR="0" rtl="0" algn="ctr">
              <a:spcBef>
                <a:spcPts val="400"/>
              </a:spcBef>
              <a:spcAft>
                <a:spcPts val="0"/>
              </a:spcAft>
              <a:buClr>
                <a:schemeClr val="dk1"/>
              </a:buClr>
              <a:buSzPts val="2000"/>
              <a:buFont typeface="Georgia"/>
              <a:buNone/>
            </a:pPr>
            <a:r>
              <a:rPr b="0" i="0" lang="en-US" sz="2000" u="none" cap="none" strike="noStrike">
                <a:solidFill>
                  <a:schemeClr val="dk1"/>
                </a:solidFill>
                <a:latin typeface="Georgia"/>
                <a:ea typeface="Georgia"/>
                <a:cs typeface="Georgia"/>
                <a:sym typeface="Georgia"/>
              </a:rPr>
              <a:t>Budget Authority allows the individual/DR flexibility over managing a yearly individual  budget allocation.  They set the rates of their employees, can utilize more services in one month and less in another or request to change from one approved waiver service to another as long as they stay within the authorized budget allocation.  </a:t>
            </a:r>
            <a:endParaRPr/>
          </a:p>
          <a:p>
            <a:pPr indent="0" lvl="0" marL="342900" marR="0" rtl="0" algn="ctr">
              <a:spcBef>
                <a:spcPts val="64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p:txBody>
      </p:sp>
      <p:pic>
        <p:nvPicPr>
          <p:cNvPr id="140" name="Google Shape;140;p20"/>
          <p:cNvPicPr preferRelativeResize="0"/>
          <p:nvPr/>
        </p:nvPicPr>
        <p:blipFill rotWithShape="1">
          <a:blip r:embed="rId3">
            <a:alphaModFix/>
          </a:blip>
          <a:srcRect b="0" l="0" r="0" t="0"/>
          <a:stretch/>
        </p:blipFill>
        <p:spPr>
          <a:xfrm>
            <a:off x="357987" y="3727988"/>
            <a:ext cx="1953413" cy="2604550"/>
          </a:xfrm>
          <a:prstGeom prst="rect">
            <a:avLst/>
          </a:prstGeom>
          <a:noFill/>
          <a:ln cap="flat" cmpd="sng" w="9525">
            <a:solidFill>
              <a:schemeClr val="accent1"/>
            </a:solidFill>
            <a:prstDash val="solid"/>
            <a:miter lim="800000"/>
            <a:headEnd len="sm" w="sm" type="none"/>
            <a:tailEnd len="sm" w="sm" type="none"/>
          </a:ln>
        </p:spPr>
      </p:pic>
      <p:sp>
        <p:nvSpPr>
          <p:cNvPr id="141" name="Google Shape;141;p20"/>
          <p:cNvSpPr txBox="1"/>
          <p:nvPr/>
        </p:nvSpPr>
        <p:spPr>
          <a:xfrm>
            <a:off x="1" y="0"/>
            <a:ext cx="7244080" cy="118334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Georgia"/>
              <a:buNone/>
            </a:pPr>
            <a:r>
              <a:rPr lang="en-US" sz="4400">
                <a:solidFill>
                  <a:schemeClr val="lt1"/>
                </a:solidFill>
                <a:latin typeface="Georgia"/>
                <a:ea typeface="Georgia"/>
                <a:cs typeface="Georgia"/>
                <a:sym typeface="Georgia"/>
              </a:rPr>
              <a:t>Self-Directed Supports</a:t>
            </a:r>
            <a:endParaRPr sz="4400">
              <a:solidFill>
                <a:schemeClr val="lt1"/>
              </a:solidFill>
              <a:latin typeface="Georgia"/>
              <a:ea typeface="Georgia"/>
              <a:cs typeface="Georgia"/>
              <a:sym typeface="Georgia"/>
            </a:endParaRPr>
          </a:p>
        </p:txBody>
      </p:sp>
      <p:pic>
        <p:nvPicPr>
          <p:cNvPr id="142" name="Google Shape;142;p20"/>
          <p:cNvPicPr preferRelativeResize="0"/>
          <p:nvPr/>
        </p:nvPicPr>
        <p:blipFill rotWithShape="1">
          <a:blip r:embed="rId4">
            <a:alphaModFix/>
          </a:blip>
          <a:srcRect b="0" l="0" r="0" t="0"/>
          <a:stretch/>
        </p:blipFill>
        <p:spPr>
          <a:xfrm>
            <a:off x="6759994" y="3727989"/>
            <a:ext cx="1981802" cy="260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142241" y="406401"/>
            <a:ext cx="7071360" cy="8331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959"/>
              <a:buFont typeface="Georgia"/>
              <a:buNone/>
            </a:pPr>
            <a:r>
              <a:rPr b="1" i="0" lang="en-US" sz="3959" u="none" cap="none" strike="noStrike">
                <a:solidFill>
                  <a:schemeClr val="lt1"/>
                </a:solidFill>
                <a:latin typeface="Georgia"/>
                <a:ea typeface="Georgia"/>
                <a:cs typeface="Georgia"/>
                <a:sym typeface="Georgia"/>
              </a:rPr>
              <a:t>The Employer of Record</a:t>
            </a:r>
            <a:endParaRPr b="1" i="0" sz="3959" u="none" cap="none" strike="noStrike">
              <a:solidFill>
                <a:schemeClr val="lt1"/>
              </a:solidFill>
              <a:latin typeface="Georgia"/>
              <a:ea typeface="Georgia"/>
              <a:cs typeface="Georgia"/>
              <a:sym typeface="Georgia"/>
            </a:endParaRPr>
          </a:p>
        </p:txBody>
      </p:sp>
      <p:sp>
        <p:nvSpPr>
          <p:cNvPr id="149" name="Google Shape;149;p21"/>
          <p:cNvSpPr txBox="1"/>
          <p:nvPr>
            <p:ph idx="1" type="body"/>
          </p:nvPr>
        </p:nvSpPr>
        <p:spPr>
          <a:xfrm>
            <a:off x="838200" y="1600200"/>
            <a:ext cx="7239000" cy="46482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a:p>
            <a:pPr indent="-342900" lvl="0" marL="342900" marR="0" rtl="0" algn="l">
              <a:spcBef>
                <a:spcPts val="640"/>
              </a:spcBef>
              <a:spcAft>
                <a:spcPts val="0"/>
              </a:spcAft>
              <a:buClr>
                <a:schemeClr val="dk1"/>
              </a:buClr>
              <a:buSzPts val="3200"/>
              <a:buFont typeface="Georgia"/>
              <a:buNone/>
            </a:pPr>
            <a:r>
              <a:rPr b="0" i="0" lang="en-US" sz="3200" u="none" cap="none" strike="noStrike">
                <a:solidFill>
                  <a:schemeClr val="dk1"/>
                </a:solidFill>
                <a:latin typeface="Georgia"/>
                <a:ea typeface="Georgia"/>
                <a:cs typeface="Georgia"/>
                <a:sym typeface="Georgia"/>
              </a:rPr>
              <a:t>The </a:t>
            </a:r>
            <a:r>
              <a:rPr b="1" i="0" lang="en-US" sz="3200" u="none" cap="none" strike="noStrike">
                <a:solidFill>
                  <a:schemeClr val="dk1"/>
                </a:solidFill>
                <a:latin typeface="Georgia"/>
                <a:ea typeface="Georgia"/>
                <a:cs typeface="Georgia"/>
                <a:sym typeface="Georgia"/>
              </a:rPr>
              <a:t>Employer  of Record </a:t>
            </a:r>
            <a:r>
              <a:rPr b="0" i="0" lang="en-US" sz="3200" u="none" cap="none" strike="noStrike">
                <a:solidFill>
                  <a:schemeClr val="dk1"/>
                </a:solidFill>
                <a:latin typeface="Georgia"/>
                <a:ea typeface="Georgia"/>
                <a:cs typeface="Georgia"/>
                <a:sym typeface="Georgia"/>
              </a:rPr>
              <a:t>is the individual receiving services through a Medicaid program.</a:t>
            </a:r>
            <a:endParaRPr/>
          </a:p>
          <a:p>
            <a:pPr indent="-342900" lvl="0" marL="342900" marR="0" rtl="0" algn="ctr">
              <a:spcBef>
                <a:spcPts val="640"/>
              </a:spcBef>
              <a:spcAft>
                <a:spcPts val="0"/>
              </a:spcAft>
              <a:buClr>
                <a:schemeClr val="dk1"/>
              </a:buClr>
              <a:buSzPts val="3200"/>
              <a:buFont typeface="Georgia"/>
              <a:buNone/>
            </a:pPr>
            <a:r>
              <a:rPr b="0" i="0" lang="en-US" sz="3200" u="none" cap="none" strike="noStrike">
                <a:solidFill>
                  <a:schemeClr val="dk1"/>
                </a:solidFill>
                <a:latin typeface="Georgia"/>
                <a:ea typeface="Georgia"/>
                <a:cs typeface="Georgia"/>
                <a:sym typeface="Georgia"/>
              </a:rPr>
              <a:t>For individuals under the age of 18 the parent/guardian is the Employer of Record.</a:t>
            </a:r>
            <a:endParaRPr/>
          </a:p>
          <a:p>
            <a:pPr indent="-139700" lvl="0" marL="342900" marR="0" rtl="0" algn="l">
              <a:spcBef>
                <a:spcPts val="640"/>
              </a:spcBef>
              <a:spcAft>
                <a:spcPts val="0"/>
              </a:spcAft>
              <a:buClr>
                <a:schemeClr val="dk1"/>
              </a:buClr>
              <a:buSzPts val="3200"/>
              <a:buFont typeface="Georgia"/>
              <a:buNone/>
            </a:pPr>
            <a:r>
              <a:t/>
            </a:r>
            <a:endParaRPr b="0" i="0" sz="3200" u="none" cap="none" strike="noStrike">
              <a:solidFill>
                <a:schemeClr val="dk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381001" y="111760"/>
            <a:ext cx="6741160" cy="112776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1" i="0" lang="en-US" sz="2800" u="none" cap="none" strike="noStrike">
                <a:solidFill>
                  <a:schemeClr val="lt1"/>
                </a:solidFill>
                <a:latin typeface="Georgia"/>
                <a:ea typeface="Georgia"/>
                <a:cs typeface="Georgia"/>
                <a:sym typeface="Georgia"/>
              </a:rPr>
              <a:t>Appointment of a </a:t>
            </a:r>
            <a:br>
              <a:rPr b="1" i="0" lang="en-US" sz="2800" u="none" cap="none" strike="noStrike">
                <a:solidFill>
                  <a:schemeClr val="lt1"/>
                </a:solidFill>
                <a:latin typeface="Georgia"/>
                <a:ea typeface="Georgia"/>
                <a:cs typeface="Georgia"/>
                <a:sym typeface="Georgia"/>
              </a:rPr>
            </a:br>
            <a:r>
              <a:rPr b="1" i="0" lang="en-US" sz="2800" u="none" cap="none" strike="noStrike">
                <a:solidFill>
                  <a:schemeClr val="lt1"/>
                </a:solidFill>
                <a:latin typeface="Georgia"/>
                <a:ea typeface="Georgia"/>
                <a:cs typeface="Georgia"/>
                <a:sym typeface="Georgia"/>
              </a:rPr>
              <a:t>Designated Representative (DR)</a:t>
            </a:r>
            <a:endParaRPr b="1" i="0" sz="3600" u="none" cap="none" strike="noStrike">
              <a:solidFill>
                <a:schemeClr val="lt1"/>
              </a:solidFill>
              <a:latin typeface="Georgia"/>
              <a:ea typeface="Georgia"/>
              <a:cs typeface="Georgia"/>
              <a:sym typeface="Georgia"/>
            </a:endParaRPr>
          </a:p>
        </p:txBody>
      </p:sp>
      <p:sp>
        <p:nvSpPr>
          <p:cNvPr id="156" name="Google Shape;156;p22"/>
          <p:cNvSpPr txBox="1"/>
          <p:nvPr/>
        </p:nvSpPr>
        <p:spPr>
          <a:xfrm>
            <a:off x="152400" y="3161885"/>
            <a:ext cx="6532880" cy="3108543"/>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Georgia"/>
                <a:ea typeface="Georgia"/>
                <a:cs typeface="Georgia"/>
                <a:sym typeface="Georgia"/>
              </a:rPr>
              <a:t>The Designated Representative (DR) will be the </a:t>
            </a:r>
            <a:r>
              <a:rPr b="1" i="0" lang="en-US" sz="2800" u="none" cap="none" strike="noStrike">
                <a:solidFill>
                  <a:schemeClr val="dk1"/>
                </a:solidFill>
                <a:latin typeface="Georgia"/>
                <a:ea typeface="Georgia"/>
                <a:cs typeface="Georgia"/>
                <a:sym typeface="Georgia"/>
              </a:rPr>
              <a:t>responsible party</a:t>
            </a:r>
            <a:endParaRPr/>
          </a:p>
          <a:p>
            <a:pPr indent="0" lvl="1" marL="4572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Georgia"/>
                <a:ea typeface="Georgia"/>
                <a:cs typeface="Georgia"/>
                <a:sym typeface="Georgia"/>
              </a:rPr>
              <a:t>Designated Representative is unpaid</a:t>
            </a:r>
            <a:endParaRPr/>
          </a:p>
          <a:p>
            <a:pPr indent="0" lvl="1" marL="4572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Georgia"/>
                <a:ea typeface="Georgia"/>
                <a:cs typeface="Georgia"/>
                <a:sym typeface="Georgia"/>
              </a:rPr>
              <a:t>Acts on the individual’s behalf and in their best interest </a:t>
            </a:r>
            <a:endParaRPr/>
          </a:p>
          <a:p>
            <a:pPr indent="0" lvl="1" marL="4572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Georgia"/>
                <a:ea typeface="Georgia"/>
                <a:cs typeface="Georgia"/>
                <a:sym typeface="Georgia"/>
              </a:rPr>
              <a:t>Cannot be an employee for any services </a:t>
            </a:r>
            <a:endParaRPr/>
          </a:p>
        </p:txBody>
      </p:sp>
      <p:sp>
        <p:nvSpPr>
          <p:cNvPr id="157" name="Google Shape;157;p22"/>
          <p:cNvSpPr txBox="1"/>
          <p:nvPr/>
        </p:nvSpPr>
        <p:spPr>
          <a:xfrm>
            <a:off x="228599" y="1336040"/>
            <a:ext cx="8229600"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Georgia"/>
                <a:ea typeface="Georgia"/>
                <a:cs typeface="Georgia"/>
                <a:sym typeface="Georgia"/>
              </a:rPr>
              <a:t>The individual or guardian may select a designated  representative (DR) in the event the individual is unable to direct and manage the day to day activities of their employees. </a:t>
            </a:r>
            <a:endParaRPr sz="700">
              <a:solidFill>
                <a:schemeClr val="dk1"/>
              </a:solidFill>
              <a:latin typeface="Georgia"/>
              <a:ea typeface="Georgia"/>
              <a:cs typeface="Georgia"/>
              <a:sym typeface="Georgia"/>
            </a:endParaRPr>
          </a:p>
        </p:txBody>
      </p:sp>
      <p:pic>
        <p:nvPicPr>
          <p:cNvPr id="158" name="Google Shape;158;p22"/>
          <p:cNvPicPr preferRelativeResize="0"/>
          <p:nvPr/>
        </p:nvPicPr>
        <p:blipFill rotWithShape="1">
          <a:blip r:embed="rId3">
            <a:alphaModFix/>
          </a:blip>
          <a:srcRect b="0" l="0" r="0" t="0"/>
          <a:stretch/>
        </p:blipFill>
        <p:spPr>
          <a:xfrm>
            <a:off x="6685280" y="2907792"/>
            <a:ext cx="2168806" cy="2850572"/>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0" y="24222"/>
            <a:ext cx="718312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959"/>
              <a:buFont typeface="Georgia"/>
              <a:buNone/>
            </a:pPr>
            <a:r>
              <a:rPr b="0" i="0" lang="en-US" sz="3959" u="none" cap="none" strike="noStrike">
                <a:solidFill>
                  <a:schemeClr val="lt1"/>
                </a:solidFill>
                <a:latin typeface="Georgia"/>
                <a:ea typeface="Georgia"/>
                <a:cs typeface="Georgia"/>
                <a:sym typeface="Georgia"/>
              </a:rPr>
              <a:t>Who Can Be a Designated Representative</a:t>
            </a:r>
            <a:endParaRPr b="0" i="0" sz="3959" u="none" cap="none" strike="noStrike">
              <a:solidFill>
                <a:schemeClr val="lt1"/>
              </a:solidFill>
              <a:latin typeface="Georgia"/>
              <a:ea typeface="Georgia"/>
              <a:cs typeface="Georgia"/>
              <a:sym typeface="Georgia"/>
            </a:endParaRPr>
          </a:p>
        </p:txBody>
      </p:sp>
      <p:sp>
        <p:nvSpPr>
          <p:cNvPr id="165" name="Google Shape;165;p23"/>
          <p:cNvSpPr txBox="1"/>
          <p:nvPr>
            <p:ph idx="1" type="body"/>
          </p:nvPr>
        </p:nvSpPr>
        <p:spPr>
          <a:xfrm>
            <a:off x="228600" y="1417320"/>
            <a:ext cx="8610600" cy="503428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Georgia"/>
              <a:buChar char="•"/>
            </a:pPr>
            <a:r>
              <a:rPr b="1" i="0" lang="en-US" sz="2000" u="none" cap="none" strike="noStrike">
                <a:solidFill>
                  <a:schemeClr val="dk1"/>
                </a:solidFill>
                <a:latin typeface="Georgia"/>
                <a:ea typeface="Georgia"/>
                <a:cs typeface="Georgia"/>
                <a:sym typeface="Georgia"/>
              </a:rPr>
              <a:t>A spouse </a:t>
            </a:r>
            <a:r>
              <a:rPr b="0" i="0" lang="en-US" sz="2000" u="none" cap="none" strike="noStrike">
                <a:solidFill>
                  <a:schemeClr val="dk1"/>
                </a:solidFill>
                <a:latin typeface="Georgia"/>
                <a:ea typeface="Georgia"/>
                <a:cs typeface="Georgia"/>
                <a:sym typeface="Georgia"/>
              </a:rPr>
              <a:t>(unless a formal legal action for divorce is pending)</a:t>
            </a:r>
            <a:endParaRPr/>
          </a:p>
          <a:p>
            <a:pPr indent="-342900" lvl="0" marL="342900" marR="0" rtl="0" algn="l">
              <a:spcBef>
                <a:spcPts val="400"/>
              </a:spcBef>
              <a:spcAft>
                <a:spcPts val="0"/>
              </a:spcAft>
              <a:buClr>
                <a:schemeClr val="dk1"/>
              </a:buClr>
              <a:buSzPts val="2000"/>
              <a:buFont typeface="Georgia"/>
              <a:buChar char="•"/>
            </a:pPr>
            <a:r>
              <a:rPr b="1" i="0" lang="en-US" sz="2000" u="none" cap="none" strike="noStrike">
                <a:solidFill>
                  <a:schemeClr val="dk1"/>
                </a:solidFill>
                <a:latin typeface="Georgia"/>
                <a:ea typeface="Georgia"/>
                <a:cs typeface="Georgia"/>
                <a:sym typeface="Georgia"/>
              </a:rPr>
              <a:t>An adult child of the individual</a:t>
            </a:r>
            <a:endParaRPr/>
          </a:p>
          <a:p>
            <a:pPr indent="-342900" lvl="0" marL="342900" marR="0" rtl="0" algn="l">
              <a:spcBef>
                <a:spcPts val="400"/>
              </a:spcBef>
              <a:spcAft>
                <a:spcPts val="0"/>
              </a:spcAft>
              <a:buClr>
                <a:schemeClr val="dk1"/>
              </a:buClr>
              <a:buSzPts val="2000"/>
              <a:buFont typeface="Georgia"/>
              <a:buChar char="•"/>
            </a:pPr>
            <a:r>
              <a:rPr b="1" i="0" lang="en-US" sz="2000" u="none" cap="none" strike="noStrike">
                <a:solidFill>
                  <a:schemeClr val="dk1"/>
                </a:solidFill>
                <a:latin typeface="Georgia"/>
                <a:ea typeface="Georgia"/>
                <a:cs typeface="Georgia"/>
                <a:sym typeface="Georgia"/>
              </a:rPr>
              <a:t>A parent</a:t>
            </a:r>
            <a:endParaRPr/>
          </a:p>
          <a:p>
            <a:pPr indent="-342900" lvl="0" marL="342900" marR="0" rtl="0" algn="l">
              <a:spcBef>
                <a:spcPts val="400"/>
              </a:spcBef>
              <a:spcAft>
                <a:spcPts val="0"/>
              </a:spcAft>
              <a:buClr>
                <a:schemeClr val="dk1"/>
              </a:buClr>
              <a:buSzPts val="2000"/>
              <a:buFont typeface="Georgia"/>
              <a:buChar char="•"/>
            </a:pPr>
            <a:r>
              <a:rPr b="1" i="0" lang="en-US" sz="2000" u="none" cap="none" strike="noStrike">
                <a:solidFill>
                  <a:schemeClr val="dk1"/>
                </a:solidFill>
                <a:latin typeface="Georgia"/>
                <a:ea typeface="Georgia"/>
                <a:cs typeface="Georgia"/>
                <a:sym typeface="Georgia"/>
              </a:rPr>
              <a:t>An adult brother or sister</a:t>
            </a:r>
            <a:endParaRPr/>
          </a:p>
          <a:p>
            <a:pPr indent="-342900" lvl="0" marL="342900" marR="0" rtl="0" algn="l">
              <a:spcBef>
                <a:spcPts val="400"/>
              </a:spcBef>
              <a:spcAft>
                <a:spcPts val="0"/>
              </a:spcAft>
              <a:buClr>
                <a:schemeClr val="dk1"/>
              </a:buClr>
              <a:buSzPts val="2000"/>
              <a:buFont typeface="Georgia"/>
              <a:buChar char="•"/>
            </a:pPr>
            <a:r>
              <a:rPr b="1" i="0" lang="en-US" sz="2000" u="none" cap="none" strike="noStrike">
                <a:solidFill>
                  <a:schemeClr val="dk1"/>
                </a:solidFill>
                <a:latin typeface="Georgia"/>
                <a:ea typeface="Georgia"/>
                <a:cs typeface="Georgia"/>
                <a:sym typeface="Georgia"/>
              </a:rPr>
              <a:t>Another relative of the Individual</a:t>
            </a:r>
            <a:endParaRPr/>
          </a:p>
          <a:p>
            <a:pPr indent="-342900" lvl="0" marL="342900" marR="0" rtl="0" algn="l">
              <a:spcBef>
                <a:spcPts val="400"/>
              </a:spcBef>
              <a:spcAft>
                <a:spcPts val="0"/>
              </a:spcAft>
              <a:buClr>
                <a:schemeClr val="dk1"/>
              </a:buClr>
              <a:buSzPts val="2000"/>
              <a:buFont typeface="Georgia"/>
              <a:buChar char="•"/>
            </a:pPr>
            <a:r>
              <a:rPr b="1" i="0" lang="en-US" sz="2000" u="none" cap="none" strike="noStrike">
                <a:solidFill>
                  <a:schemeClr val="dk1"/>
                </a:solidFill>
                <a:latin typeface="Georgia"/>
                <a:ea typeface="Georgia"/>
                <a:cs typeface="Georgia"/>
                <a:sym typeface="Georgia"/>
              </a:rPr>
              <a:t>Other Representative-</a:t>
            </a:r>
            <a:r>
              <a:rPr b="0" i="0" lang="en-US" sz="2000" u="none" cap="none" strike="noStrike">
                <a:solidFill>
                  <a:schemeClr val="dk1"/>
                </a:solidFill>
                <a:latin typeface="Georgia"/>
                <a:ea typeface="Georgia"/>
                <a:cs typeface="Georgia"/>
                <a:sym typeface="Georgia"/>
              </a:rPr>
              <a:t>If the Individual wants a representative but is unable to identify one of the above, the individual, along with the support coordinator and planning team, may identify an appropriate representative.  The ‘Other Representative’ must be an adult who can demonstrate a history of knowledge of the individual’s preferences, values, needs, etc.  The individual and his or her planning team is responsible to ensure that the selected representative is able to perform all the employer-related responsibilities and complies with requirements associated with representing one individual in directing services and supports. </a:t>
            </a:r>
            <a:endParaRPr b="0" i="0" sz="2000" u="none" cap="none" strike="noStrike">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7AA5"/>
      </a:dk2>
      <a:lt2>
        <a:srgbClr val="EDF6F9"/>
      </a:lt2>
      <a:accent1>
        <a:srgbClr val="FE5000"/>
      </a:accent1>
      <a:accent2>
        <a:srgbClr val="CE0058"/>
      </a:accent2>
      <a:accent3>
        <a:srgbClr val="BB29BB"/>
      </a:accent3>
      <a:accent4>
        <a:srgbClr val="10069F"/>
      </a:accent4>
      <a:accent5>
        <a:srgbClr val="00B760"/>
      </a:accent5>
      <a:accent6>
        <a:srgbClr val="9D90A0"/>
      </a:accent6>
      <a:hlink>
        <a:srgbClr val="4D44D0"/>
      </a:hlink>
      <a:folHlink>
        <a:srgbClr val="1378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