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144000"/>
  <p:embeddedFontLst>
    <p:embeddedFont>
      <p:font typeface="Candara"/>
      <p:regular r:id="rId44"/>
      <p:bold r:id="rId45"/>
      <p:italic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471EDD-5190-4B62-A933-80A314F77533}">
  <a:tblStyle styleId="{7B471EDD-5190-4B62-A933-80A314F77533}" styleName="Table_0">
    <a:wholeTbl>
      <a:tcTxStyle b="on" i="on">
        <a:font>
          <a:latin typeface="Candara"/>
          <a:ea typeface="Candara"/>
          <a:cs typeface="Candara"/>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CCE5FE"/>
          </a:solidFill>
        </a:fill>
      </a:tcStyle>
    </a:wholeTbl>
    <a:band1H>
      <a:tcTxStyle/>
    </a:band1H>
    <a:band2H>
      <a:tcTxStyle b="off" i="off"/>
      <a:tcStyle>
        <a:fill>
          <a:solidFill>
            <a:srgbClr val="E7F2FF"/>
          </a:solidFill>
        </a:fill>
      </a:tcStyle>
    </a:band2H>
    <a:band1V>
      <a:tcTxStyle/>
    </a:band1V>
    <a:band2V>
      <a:tcTxStyle/>
    </a:band2V>
    <a:lastCol>
      <a:tcTxStyle/>
    </a:lastCol>
    <a:firstCol>
      <a:tcTxStyle b="on" i="on">
        <a:font>
          <a:latin typeface="Candara"/>
          <a:ea typeface="Candara"/>
          <a:cs typeface="Candara"/>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n">
        <a:font>
          <a:latin typeface="Candara"/>
          <a:ea typeface="Candara"/>
          <a:cs typeface="Candara"/>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a:seCell>
    <a:swCell>
      <a:tcTxStyle/>
    </a:swCell>
    <a:firstRow>
      <a:tcTxStyle b="on" i="on">
        <a:font>
          <a:latin typeface="Candara"/>
          <a:ea typeface="Candara"/>
          <a:cs typeface="Candara"/>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Candara-regular.fntdata"/><Relationship Id="rId43" Type="http://schemas.openxmlformats.org/officeDocument/2006/relationships/slide" Target="slides/slide37.xml"/><Relationship Id="rId46" Type="http://schemas.openxmlformats.org/officeDocument/2006/relationships/font" Target="fonts/Candara-italic.fntdata"/><Relationship Id="rId45" Type="http://schemas.openxmlformats.org/officeDocument/2006/relationships/font" Target="fonts/Candar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HelveticaNeue-regular.fntdata"/><Relationship Id="rId47" Type="http://schemas.openxmlformats.org/officeDocument/2006/relationships/font" Target="fonts/Candara-boldItalic.fntdata"/><Relationship Id="rId49"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boldItalic.fntdata"/><Relationship Id="rId5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n-US"/>
              <a:t>V (ABBA or BAAB design)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Baseline was self directed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v</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j</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type="tx">
  <p:cSld name="TITLE_AND_BODY">
    <p:spTree>
      <p:nvGrpSpPr>
        <p:cNvPr id="16" name="Shape 16"/>
        <p:cNvGrpSpPr/>
        <p:nvPr/>
      </p:nvGrpSpPr>
      <p:grpSpPr>
        <a:xfrm>
          <a:off x="0" y="0"/>
          <a:ext cx="0" cy="0"/>
          <a:chOff x="0" y="0"/>
          <a:chExt cx="0" cy="0"/>
        </a:xfrm>
      </p:grpSpPr>
      <p:sp>
        <p:nvSpPr>
          <p:cNvPr id="17" name="Google Shape;17;p2"/>
          <p:cNvSpPr/>
          <p:nvPr/>
        </p:nvSpPr>
        <p:spPr>
          <a:xfrm>
            <a:off x="228600" y="228600"/>
            <a:ext cx="8696325" cy="6035675"/>
          </a:xfrm>
          <a:prstGeom prst="roundRect">
            <a:avLst>
              <a:gd fmla="val 1273" name="adj"/>
            </a:avLst>
          </a:prstGeom>
          <a:gradFill>
            <a:gsLst>
              <a:gs pos="0">
                <a:srgbClr val="83D3FE"/>
              </a:gs>
              <a:gs pos="100000">
                <a:srgbClr val="0293E0"/>
              </a:gs>
            </a:gsLst>
            <a:lin ang="162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nvGrpSpPr>
          <p:cNvPr id="18" name="Google Shape;18;p2"/>
          <p:cNvGrpSpPr/>
          <p:nvPr/>
        </p:nvGrpSpPr>
        <p:grpSpPr>
          <a:xfrm>
            <a:off x="211137" y="5354637"/>
            <a:ext cx="8723314" cy="1330326"/>
            <a:chOff x="0" y="0"/>
            <a:chExt cx="8723313" cy="1330325"/>
          </a:xfrm>
        </p:grpSpPr>
        <p:sp>
          <p:nvSpPr>
            <p:cNvPr id="19" name="Google Shape;19;p2"/>
            <p:cNvSpPr/>
            <p:nvPr/>
          </p:nvSpPr>
          <p:spPr>
            <a:xfrm>
              <a:off x="5843214" y="145085"/>
              <a:ext cx="2880099" cy="714270"/>
            </a:xfrm>
            <a:custGeom>
              <a:rect b="b" l="l" r="r" t="t"/>
              <a:pathLst>
                <a:path extrusionOk="0" h="21600" w="2160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862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20" name="Google Shape;20;p2"/>
            <p:cNvSpPr/>
            <p:nvPr/>
          </p:nvSpPr>
          <p:spPr>
            <a:xfrm>
              <a:off x="2410724" y="16740"/>
              <a:ext cx="5551588" cy="850427"/>
            </a:xfrm>
            <a:custGeom>
              <a:rect b="b" l="l" r="r" t="t"/>
              <a:pathLst>
                <a:path extrusionOk="0" h="21600" w="2160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60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21" name="Google Shape;21;p2"/>
            <p:cNvSpPr/>
            <p:nvPr/>
          </p:nvSpPr>
          <p:spPr>
            <a:xfrm>
              <a:off x="2620399" y="29017"/>
              <a:ext cx="5474955" cy="774535"/>
            </a:xfrm>
            <a:custGeom>
              <a:rect b="b" l="l" r="r" t="t"/>
              <a:pathLst>
                <a:path extrusionOk="0" h="21600" w="2160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22" name="Google Shape;22;p2"/>
            <p:cNvSpPr/>
            <p:nvPr/>
          </p:nvSpPr>
          <p:spPr>
            <a:xfrm>
              <a:off x="5404707" y="15624"/>
              <a:ext cx="3312220" cy="651771"/>
            </a:xfrm>
            <a:custGeom>
              <a:rect b="b" l="l" r="r" t="t"/>
              <a:pathLst>
                <a:path extrusionOk="0" h="21600" w="2160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23" name="Google Shape;23;p2"/>
            <p:cNvSpPr/>
            <p:nvPr/>
          </p:nvSpPr>
          <p:spPr>
            <a:xfrm>
              <a:off x="0" y="0"/>
              <a:ext cx="8723313" cy="1330325"/>
            </a:xfrm>
            <a:custGeom>
              <a:rect b="b" l="l" r="r" t="t"/>
              <a:pathLst>
                <a:path extrusionOk="0" h="21600" w="2160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sp>
        <p:nvSpPr>
          <p:cNvPr id="24" name="Google Shape;24;p2"/>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algn="ctr">
              <a:lnSpc>
                <a:spcPct val="100000"/>
              </a:lnSpc>
              <a:spcBef>
                <a:spcPts val="0"/>
              </a:spcBef>
              <a:spcAft>
                <a:spcPts val="0"/>
              </a:spcAft>
              <a:buClr>
                <a:srgbClr val="073E87"/>
              </a:buClr>
              <a:buSzPts val="1000"/>
              <a:buFont typeface="Candara"/>
              <a:buNone/>
              <a:defRPr sz="1000">
                <a:solidFill>
                  <a:srgbClr val="073E87"/>
                </a:solidFill>
              </a:defRPr>
            </a:lvl1pPr>
            <a:lvl2pPr indent="0" lvl="1" marL="0" algn="ctr">
              <a:lnSpc>
                <a:spcPct val="100000"/>
              </a:lnSpc>
              <a:spcBef>
                <a:spcPts val="0"/>
              </a:spcBef>
              <a:spcAft>
                <a:spcPts val="0"/>
              </a:spcAft>
              <a:buClr>
                <a:srgbClr val="073E87"/>
              </a:buClr>
              <a:buSzPts val="1000"/>
              <a:buFont typeface="Candara"/>
              <a:buNone/>
              <a:defRPr sz="1000">
                <a:solidFill>
                  <a:srgbClr val="073E87"/>
                </a:solidFill>
              </a:defRPr>
            </a:lvl2pPr>
            <a:lvl3pPr indent="0" lvl="2" marL="0" algn="ctr">
              <a:lnSpc>
                <a:spcPct val="100000"/>
              </a:lnSpc>
              <a:spcBef>
                <a:spcPts val="0"/>
              </a:spcBef>
              <a:spcAft>
                <a:spcPts val="0"/>
              </a:spcAft>
              <a:buClr>
                <a:srgbClr val="073E87"/>
              </a:buClr>
              <a:buSzPts val="1000"/>
              <a:buFont typeface="Candara"/>
              <a:buNone/>
              <a:defRPr sz="1000">
                <a:solidFill>
                  <a:srgbClr val="073E87"/>
                </a:solidFill>
              </a:defRPr>
            </a:lvl3pPr>
            <a:lvl4pPr indent="0" lvl="3" marL="0" algn="ctr">
              <a:lnSpc>
                <a:spcPct val="100000"/>
              </a:lnSpc>
              <a:spcBef>
                <a:spcPts val="0"/>
              </a:spcBef>
              <a:spcAft>
                <a:spcPts val="0"/>
              </a:spcAft>
              <a:buClr>
                <a:srgbClr val="073E87"/>
              </a:buClr>
              <a:buSzPts val="1000"/>
              <a:buFont typeface="Candara"/>
              <a:buNone/>
              <a:defRPr sz="1000">
                <a:solidFill>
                  <a:srgbClr val="073E87"/>
                </a:solidFill>
              </a:defRPr>
            </a:lvl4pPr>
            <a:lvl5pPr indent="0" lvl="4" marL="0" algn="ctr">
              <a:lnSpc>
                <a:spcPct val="100000"/>
              </a:lnSpc>
              <a:spcBef>
                <a:spcPts val="0"/>
              </a:spcBef>
              <a:spcAft>
                <a:spcPts val="0"/>
              </a:spcAft>
              <a:buClr>
                <a:srgbClr val="073E87"/>
              </a:buClr>
              <a:buSzPts val="1000"/>
              <a:buFont typeface="Candara"/>
              <a:buNone/>
              <a:defRPr sz="1000">
                <a:solidFill>
                  <a:srgbClr val="073E87"/>
                </a:solidFill>
              </a:defRPr>
            </a:lvl5pPr>
            <a:lvl6pPr indent="0" lvl="5" marL="0" algn="ctr">
              <a:lnSpc>
                <a:spcPct val="100000"/>
              </a:lnSpc>
              <a:spcBef>
                <a:spcPts val="0"/>
              </a:spcBef>
              <a:spcAft>
                <a:spcPts val="0"/>
              </a:spcAft>
              <a:buClr>
                <a:srgbClr val="073E87"/>
              </a:buClr>
              <a:buSzPts val="1000"/>
              <a:buFont typeface="Candara"/>
              <a:buNone/>
              <a:defRPr sz="1000">
                <a:solidFill>
                  <a:srgbClr val="073E87"/>
                </a:solidFill>
              </a:defRPr>
            </a:lvl6pPr>
            <a:lvl7pPr indent="0" lvl="6" marL="0" algn="ctr">
              <a:lnSpc>
                <a:spcPct val="100000"/>
              </a:lnSpc>
              <a:spcBef>
                <a:spcPts val="0"/>
              </a:spcBef>
              <a:spcAft>
                <a:spcPts val="0"/>
              </a:spcAft>
              <a:buClr>
                <a:srgbClr val="073E87"/>
              </a:buClr>
              <a:buSzPts val="1000"/>
              <a:buFont typeface="Candara"/>
              <a:buNone/>
              <a:defRPr sz="1000">
                <a:solidFill>
                  <a:srgbClr val="073E87"/>
                </a:solidFill>
              </a:defRPr>
            </a:lvl7pPr>
            <a:lvl8pPr indent="0" lvl="7" marL="0" algn="ctr">
              <a:lnSpc>
                <a:spcPct val="100000"/>
              </a:lnSpc>
              <a:spcBef>
                <a:spcPts val="0"/>
              </a:spcBef>
              <a:spcAft>
                <a:spcPts val="0"/>
              </a:spcAft>
              <a:buClr>
                <a:srgbClr val="073E87"/>
              </a:buClr>
              <a:buSzPts val="1000"/>
              <a:buFont typeface="Candara"/>
              <a:buNone/>
              <a:defRPr sz="1000">
                <a:solidFill>
                  <a:srgbClr val="073E87"/>
                </a:solidFill>
              </a:defRPr>
            </a:lvl8pPr>
            <a:lvl9pPr indent="0" lvl="8" marL="0" algn="ctr">
              <a:lnSpc>
                <a:spcPct val="100000"/>
              </a:lnSpc>
              <a:spcBef>
                <a:spcPts val="0"/>
              </a:spcBef>
              <a:spcAft>
                <a:spcPts val="0"/>
              </a:spcAft>
              <a:buClr>
                <a:srgbClr val="073E87"/>
              </a:buClr>
              <a:buSzPts val="1000"/>
              <a:buFont typeface="Candara"/>
              <a:buNone/>
              <a:defRPr sz="1000">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25" name="Shape 25"/>
        <p:cNvGrpSpPr/>
        <p:nvPr/>
      </p:nvGrpSpPr>
      <p:grpSpPr>
        <a:xfrm>
          <a:off x="0" y="0"/>
          <a:ext cx="0" cy="0"/>
          <a:chOff x="0" y="0"/>
          <a:chExt cx="0" cy="0"/>
        </a:xfrm>
      </p:grpSpPr>
      <p:sp>
        <p:nvSpPr>
          <p:cNvPr id="26" name="Google Shape;26;p3"/>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algn="ctr">
              <a:lnSpc>
                <a:spcPct val="100000"/>
              </a:lnSpc>
              <a:spcBef>
                <a:spcPts val="0"/>
              </a:spcBef>
              <a:spcAft>
                <a:spcPts val="0"/>
              </a:spcAft>
              <a:buClr>
                <a:srgbClr val="073E87"/>
              </a:buClr>
              <a:buSzPts val="1000"/>
              <a:buFont typeface="Candara"/>
              <a:buNone/>
              <a:defRPr sz="1000">
                <a:solidFill>
                  <a:srgbClr val="073E87"/>
                </a:solidFill>
              </a:defRPr>
            </a:lvl1pPr>
            <a:lvl2pPr indent="0" lvl="1" marL="0" algn="ctr">
              <a:lnSpc>
                <a:spcPct val="100000"/>
              </a:lnSpc>
              <a:spcBef>
                <a:spcPts val="0"/>
              </a:spcBef>
              <a:spcAft>
                <a:spcPts val="0"/>
              </a:spcAft>
              <a:buClr>
                <a:srgbClr val="073E87"/>
              </a:buClr>
              <a:buSzPts val="1000"/>
              <a:buFont typeface="Candara"/>
              <a:buNone/>
              <a:defRPr sz="1000">
                <a:solidFill>
                  <a:srgbClr val="073E87"/>
                </a:solidFill>
              </a:defRPr>
            </a:lvl2pPr>
            <a:lvl3pPr indent="0" lvl="2" marL="0" algn="ctr">
              <a:lnSpc>
                <a:spcPct val="100000"/>
              </a:lnSpc>
              <a:spcBef>
                <a:spcPts val="0"/>
              </a:spcBef>
              <a:spcAft>
                <a:spcPts val="0"/>
              </a:spcAft>
              <a:buClr>
                <a:srgbClr val="073E87"/>
              </a:buClr>
              <a:buSzPts val="1000"/>
              <a:buFont typeface="Candara"/>
              <a:buNone/>
              <a:defRPr sz="1000">
                <a:solidFill>
                  <a:srgbClr val="073E87"/>
                </a:solidFill>
              </a:defRPr>
            </a:lvl3pPr>
            <a:lvl4pPr indent="0" lvl="3" marL="0" algn="ctr">
              <a:lnSpc>
                <a:spcPct val="100000"/>
              </a:lnSpc>
              <a:spcBef>
                <a:spcPts val="0"/>
              </a:spcBef>
              <a:spcAft>
                <a:spcPts val="0"/>
              </a:spcAft>
              <a:buClr>
                <a:srgbClr val="073E87"/>
              </a:buClr>
              <a:buSzPts val="1000"/>
              <a:buFont typeface="Candara"/>
              <a:buNone/>
              <a:defRPr sz="1000">
                <a:solidFill>
                  <a:srgbClr val="073E87"/>
                </a:solidFill>
              </a:defRPr>
            </a:lvl4pPr>
            <a:lvl5pPr indent="0" lvl="4" marL="0" algn="ctr">
              <a:lnSpc>
                <a:spcPct val="100000"/>
              </a:lnSpc>
              <a:spcBef>
                <a:spcPts val="0"/>
              </a:spcBef>
              <a:spcAft>
                <a:spcPts val="0"/>
              </a:spcAft>
              <a:buClr>
                <a:srgbClr val="073E87"/>
              </a:buClr>
              <a:buSzPts val="1000"/>
              <a:buFont typeface="Candara"/>
              <a:buNone/>
              <a:defRPr sz="1000">
                <a:solidFill>
                  <a:srgbClr val="073E87"/>
                </a:solidFill>
              </a:defRPr>
            </a:lvl5pPr>
            <a:lvl6pPr indent="0" lvl="5" marL="0" algn="ctr">
              <a:lnSpc>
                <a:spcPct val="100000"/>
              </a:lnSpc>
              <a:spcBef>
                <a:spcPts val="0"/>
              </a:spcBef>
              <a:spcAft>
                <a:spcPts val="0"/>
              </a:spcAft>
              <a:buClr>
                <a:srgbClr val="073E87"/>
              </a:buClr>
              <a:buSzPts val="1000"/>
              <a:buFont typeface="Candara"/>
              <a:buNone/>
              <a:defRPr sz="1000">
                <a:solidFill>
                  <a:srgbClr val="073E87"/>
                </a:solidFill>
              </a:defRPr>
            </a:lvl6pPr>
            <a:lvl7pPr indent="0" lvl="6" marL="0" algn="ctr">
              <a:lnSpc>
                <a:spcPct val="100000"/>
              </a:lnSpc>
              <a:spcBef>
                <a:spcPts val="0"/>
              </a:spcBef>
              <a:spcAft>
                <a:spcPts val="0"/>
              </a:spcAft>
              <a:buClr>
                <a:srgbClr val="073E87"/>
              </a:buClr>
              <a:buSzPts val="1000"/>
              <a:buFont typeface="Candara"/>
              <a:buNone/>
              <a:defRPr sz="1000">
                <a:solidFill>
                  <a:srgbClr val="073E87"/>
                </a:solidFill>
              </a:defRPr>
            </a:lvl7pPr>
            <a:lvl8pPr indent="0" lvl="7" marL="0" algn="ctr">
              <a:lnSpc>
                <a:spcPct val="100000"/>
              </a:lnSpc>
              <a:spcBef>
                <a:spcPts val="0"/>
              </a:spcBef>
              <a:spcAft>
                <a:spcPts val="0"/>
              </a:spcAft>
              <a:buClr>
                <a:srgbClr val="073E87"/>
              </a:buClr>
              <a:buSzPts val="1000"/>
              <a:buFont typeface="Candara"/>
              <a:buNone/>
              <a:defRPr sz="1000">
                <a:solidFill>
                  <a:srgbClr val="073E87"/>
                </a:solidFill>
              </a:defRPr>
            </a:lvl8pPr>
            <a:lvl9pPr indent="0" lvl="8" marL="0" algn="ctr">
              <a:lnSpc>
                <a:spcPct val="100000"/>
              </a:lnSpc>
              <a:spcBef>
                <a:spcPts val="0"/>
              </a:spcBef>
              <a:spcAft>
                <a:spcPts val="0"/>
              </a:spcAft>
              <a:buClr>
                <a:srgbClr val="073E87"/>
              </a:buClr>
              <a:buSzPts val="1000"/>
              <a:buFont typeface="Candara"/>
              <a:buNone/>
              <a:defRPr sz="1000">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p:cSld name="Default 2">
    <p:spTree>
      <p:nvGrpSpPr>
        <p:cNvPr id="27" name="Shape 27"/>
        <p:cNvGrpSpPr/>
        <p:nvPr/>
      </p:nvGrpSpPr>
      <p:grpSpPr>
        <a:xfrm>
          <a:off x="0" y="0"/>
          <a:ext cx="0" cy="0"/>
          <a:chOff x="0" y="0"/>
          <a:chExt cx="0" cy="0"/>
        </a:xfrm>
      </p:grpSpPr>
      <p:sp>
        <p:nvSpPr>
          <p:cNvPr id="28" name="Google Shape;28;p4"/>
          <p:cNvSpPr/>
          <p:nvPr/>
        </p:nvSpPr>
        <p:spPr>
          <a:xfrm>
            <a:off x="228600" y="228600"/>
            <a:ext cx="8696325" cy="4737100"/>
          </a:xfrm>
          <a:prstGeom prst="roundRect">
            <a:avLst>
              <a:gd fmla="val 1273" name="adj"/>
            </a:avLst>
          </a:prstGeom>
          <a:gradFill>
            <a:gsLst>
              <a:gs pos="0">
                <a:srgbClr val="83D3FE"/>
              </a:gs>
              <a:gs pos="100000">
                <a:srgbClr val="0293E0"/>
              </a:gs>
            </a:gsLst>
            <a:lin ang="162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29" name="Google Shape;29;p4"/>
          <p:cNvSpPr/>
          <p:nvPr/>
        </p:nvSpPr>
        <p:spPr>
          <a:xfrm>
            <a:off x="6046787" y="4203700"/>
            <a:ext cx="2876551" cy="714375"/>
          </a:xfrm>
          <a:custGeom>
            <a:rect b="b" l="l" r="r" t="t"/>
            <a:pathLst>
              <a:path extrusionOk="0" h="21600" w="21600">
                <a:moveTo>
                  <a:pt x="21552" y="0"/>
                </a:moveTo>
                <a:lnTo>
                  <a:pt x="20642" y="608"/>
                </a:lnTo>
                <a:lnTo>
                  <a:pt x="19716" y="1282"/>
                </a:lnTo>
                <a:lnTo>
                  <a:pt x="18774" y="2025"/>
                </a:lnTo>
                <a:lnTo>
                  <a:pt x="17800" y="2768"/>
                </a:lnTo>
                <a:lnTo>
                  <a:pt x="16811" y="3645"/>
                </a:lnTo>
                <a:lnTo>
                  <a:pt x="15789" y="4522"/>
                </a:lnTo>
                <a:lnTo>
                  <a:pt x="14751" y="5535"/>
                </a:lnTo>
                <a:lnTo>
                  <a:pt x="13682" y="6548"/>
                </a:lnTo>
                <a:lnTo>
                  <a:pt x="11750" y="8505"/>
                </a:lnTo>
                <a:lnTo>
                  <a:pt x="9866" y="10260"/>
                </a:lnTo>
                <a:lnTo>
                  <a:pt x="8062" y="11880"/>
                </a:lnTo>
                <a:lnTo>
                  <a:pt x="6322" y="13432"/>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2"/>
                </a:lnTo>
                <a:lnTo>
                  <a:pt x="9738" y="21600"/>
                </a:lnTo>
                <a:lnTo>
                  <a:pt x="10473" y="21600"/>
                </a:lnTo>
                <a:lnTo>
                  <a:pt x="11191" y="21532"/>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862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30" name="Google Shape;30;p4"/>
          <p:cNvSpPr/>
          <p:nvPr/>
        </p:nvSpPr>
        <p:spPr>
          <a:xfrm>
            <a:off x="2619375" y="4075112"/>
            <a:ext cx="5545138" cy="850901"/>
          </a:xfrm>
          <a:custGeom>
            <a:rect b="b" l="l" r="r" t="t"/>
            <a:pathLst>
              <a:path extrusionOk="0" h="21600" w="2160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60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31" name="Google Shape;31;p4"/>
          <p:cNvSpPr/>
          <p:nvPr/>
        </p:nvSpPr>
        <p:spPr>
          <a:xfrm>
            <a:off x="2828925" y="4087812"/>
            <a:ext cx="5467350" cy="774701"/>
          </a:xfrm>
          <a:custGeom>
            <a:rect b="b" l="l" r="r" t="t"/>
            <a:pathLst>
              <a:path extrusionOk="0" h="21600" w="2160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32" name="Google Shape;32;p4"/>
          <p:cNvSpPr/>
          <p:nvPr/>
        </p:nvSpPr>
        <p:spPr>
          <a:xfrm>
            <a:off x="5610225" y="4073525"/>
            <a:ext cx="3306763" cy="652463"/>
          </a:xfrm>
          <a:custGeom>
            <a:rect b="b" l="l" r="r" t="t"/>
            <a:pathLst>
              <a:path extrusionOk="0" h="21600" w="2160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33" name="Google Shape;33;p4"/>
          <p:cNvSpPr/>
          <p:nvPr/>
        </p:nvSpPr>
        <p:spPr>
          <a:xfrm>
            <a:off x="211137" y="4059237"/>
            <a:ext cx="8723313" cy="1328738"/>
          </a:xfrm>
          <a:custGeom>
            <a:rect b="b" l="l" r="r" t="t"/>
            <a:pathLst>
              <a:path extrusionOk="0" h="21600" w="2160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34" name="Google Shape;34;p4"/>
          <p:cNvSpPr txBox="1"/>
          <p:nvPr>
            <p:ph type="title"/>
          </p:nvPr>
        </p:nvSpPr>
        <p:spPr>
          <a:xfrm>
            <a:off x="457200" y="0"/>
            <a:ext cx="8229600" cy="1928813"/>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35" name="Google Shape;35;p4"/>
          <p:cNvSpPr txBox="1"/>
          <p:nvPr>
            <p:ph idx="1" type="body"/>
          </p:nvPr>
        </p:nvSpPr>
        <p:spPr>
          <a:xfrm>
            <a:off x="871537" y="2674937"/>
            <a:ext cx="7408863" cy="4183063"/>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5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6" name="Google Shape;36;p4"/>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algn="ctr">
              <a:lnSpc>
                <a:spcPct val="100000"/>
              </a:lnSpc>
              <a:spcBef>
                <a:spcPts val="0"/>
              </a:spcBef>
              <a:spcAft>
                <a:spcPts val="0"/>
              </a:spcAft>
              <a:buClr>
                <a:srgbClr val="073E87"/>
              </a:buClr>
              <a:buSzPts val="1000"/>
              <a:buFont typeface="Candara"/>
              <a:buNone/>
              <a:defRPr sz="1000">
                <a:solidFill>
                  <a:srgbClr val="073E87"/>
                </a:solidFill>
              </a:defRPr>
            </a:lvl1pPr>
            <a:lvl2pPr indent="0" lvl="1" marL="0" algn="ctr">
              <a:lnSpc>
                <a:spcPct val="100000"/>
              </a:lnSpc>
              <a:spcBef>
                <a:spcPts val="0"/>
              </a:spcBef>
              <a:spcAft>
                <a:spcPts val="0"/>
              </a:spcAft>
              <a:buClr>
                <a:srgbClr val="073E87"/>
              </a:buClr>
              <a:buSzPts val="1000"/>
              <a:buFont typeface="Candara"/>
              <a:buNone/>
              <a:defRPr sz="1000">
                <a:solidFill>
                  <a:srgbClr val="073E87"/>
                </a:solidFill>
              </a:defRPr>
            </a:lvl2pPr>
            <a:lvl3pPr indent="0" lvl="2" marL="0" algn="ctr">
              <a:lnSpc>
                <a:spcPct val="100000"/>
              </a:lnSpc>
              <a:spcBef>
                <a:spcPts val="0"/>
              </a:spcBef>
              <a:spcAft>
                <a:spcPts val="0"/>
              </a:spcAft>
              <a:buClr>
                <a:srgbClr val="073E87"/>
              </a:buClr>
              <a:buSzPts val="1000"/>
              <a:buFont typeface="Candara"/>
              <a:buNone/>
              <a:defRPr sz="1000">
                <a:solidFill>
                  <a:srgbClr val="073E87"/>
                </a:solidFill>
              </a:defRPr>
            </a:lvl3pPr>
            <a:lvl4pPr indent="0" lvl="3" marL="0" algn="ctr">
              <a:lnSpc>
                <a:spcPct val="100000"/>
              </a:lnSpc>
              <a:spcBef>
                <a:spcPts val="0"/>
              </a:spcBef>
              <a:spcAft>
                <a:spcPts val="0"/>
              </a:spcAft>
              <a:buClr>
                <a:srgbClr val="073E87"/>
              </a:buClr>
              <a:buSzPts val="1000"/>
              <a:buFont typeface="Candara"/>
              <a:buNone/>
              <a:defRPr sz="1000">
                <a:solidFill>
                  <a:srgbClr val="073E87"/>
                </a:solidFill>
              </a:defRPr>
            </a:lvl4pPr>
            <a:lvl5pPr indent="0" lvl="4" marL="0" algn="ctr">
              <a:lnSpc>
                <a:spcPct val="100000"/>
              </a:lnSpc>
              <a:spcBef>
                <a:spcPts val="0"/>
              </a:spcBef>
              <a:spcAft>
                <a:spcPts val="0"/>
              </a:spcAft>
              <a:buClr>
                <a:srgbClr val="073E87"/>
              </a:buClr>
              <a:buSzPts val="1000"/>
              <a:buFont typeface="Candara"/>
              <a:buNone/>
              <a:defRPr sz="1000">
                <a:solidFill>
                  <a:srgbClr val="073E87"/>
                </a:solidFill>
              </a:defRPr>
            </a:lvl5pPr>
            <a:lvl6pPr indent="0" lvl="5" marL="0" algn="ctr">
              <a:lnSpc>
                <a:spcPct val="100000"/>
              </a:lnSpc>
              <a:spcBef>
                <a:spcPts val="0"/>
              </a:spcBef>
              <a:spcAft>
                <a:spcPts val="0"/>
              </a:spcAft>
              <a:buClr>
                <a:srgbClr val="073E87"/>
              </a:buClr>
              <a:buSzPts val="1000"/>
              <a:buFont typeface="Candara"/>
              <a:buNone/>
              <a:defRPr sz="1000">
                <a:solidFill>
                  <a:srgbClr val="073E87"/>
                </a:solidFill>
              </a:defRPr>
            </a:lvl6pPr>
            <a:lvl7pPr indent="0" lvl="6" marL="0" algn="ctr">
              <a:lnSpc>
                <a:spcPct val="100000"/>
              </a:lnSpc>
              <a:spcBef>
                <a:spcPts val="0"/>
              </a:spcBef>
              <a:spcAft>
                <a:spcPts val="0"/>
              </a:spcAft>
              <a:buClr>
                <a:srgbClr val="073E87"/>
              </a:buClr>
              <a:buSzPts val="1000"/>
              <a:buFont typeface="Candara"/>
              <a:buNone/>
              <a:defRPr sz="1000">
                <a:solidFill>
                  <a:srgbClr val="073E87"/>
                </a:solidFill>
              </a:defRPr>
            </a:lvl7pPr>
            <a:lvl8pPr indent="0" lvl="7" marL="0" algn="ctr">
              <a:lnSpc>
                <a:spcPct val="100000"/>
              </a:lnSpc>
              <a:spcBef>
                <a:spcPts val="0"/>
              </a:spcBef>
              <a:spcAft>
                <a:spcPts val="0"/>
              </a:spcAft>
              <a:buClr>
                <a:srgbClr val="073E87"/>
              </a:buClr>
              <a:buSzPts val="1000"/>
              <a:buFont typeface="Candara"/>
              <a:buNone/>
              <a:defRPr sz="1000">
                <a:solidFill>
                  <a:srgbClr val="073E87"/>
                </a:solidFill>
              </a:defRPr>
            </a:lvl8pPr>
            <a:lvl9pPr indent="0" lvl="8" marL="0" algn="ctr">
              <a:lnSpc>
                <a:spcPct val="100000"/>
              </a:lnSpc>
              <a:spcBef>
                <a:spcPts val="0"/>
              </a:spcBef>
              <a:spcAft>
                <a:spcPts val="0"/>
              </a:spcAft>
              <a:buClr>
                <a:srgbClr val="073E87"/>
              </a:buClr>
              <a:buSzPts val="1000"/>
              <a:buFont typeface="Candara"/>
              <a:buNone/>
              <a:defRPr sz="1000">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p:cSld name="Default 3">
    <p:spTree>
      <p:nvGrpSpPr>
        <p:cNvPr id="37" name="Shape 37"/>
        <p:cNvGrpSpPr/>
        <p:nvPr/>
      </p:nvGrpSpPr>
      <p:grpSpPr>
        <a:xfrm>
          <a:off x="0" y="0"/>
          <a:ext cx="0" cy="0"/>
          <a:chOff x="0" y="0"/>
          <a:chExt cx="0" cy="0"/>
        </a:xfrm>
      </p:grpSpPr>
      <p:sp>
        <p:nvSpPr>
          <p:cNvPr id="38" name="Google Shape;38;p5"/>
          <p:cNvSpPr/>
          <p:nvPr/>
        </p:nvSpPr>
        <p:spPr>
          <a:xfrm>
            <a:off x="228600" y="228600"/>
            <a:ext cx="8696325" cy="1427163"/>
          </a:xfrm>
          <a:prstGeom prst="roundRect">
            <a:avLst>
              <a:gd fmla="val 7134" name="adj"/>
            </a:avLst>
          </a:prstGeom>
          <a:gradFill>
            <a:gsLst>
              <a:gs pos="0">
                <a:srgbClr val="83D3FE"/>
              </a:gs>
              <a:gs pos="10000">
                <a:srgbClr val="83D3FE"/>
              </a:gs>
              <a:gs pos="100000">
                <a:srgbClr val="0293E0"/>
              </a:gs>
            </a:gsLst>
            <a:lin ang="162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nvGrpSpPr>
          <p:cNvPr id="39" name="Google Shape;39;p5"/>
          <p:cNvGrpSpPr/>
          <p:nvPr/>
        </p:nvGrpSpPr>
        <p:grpSpPr>
          <a:xfrm>
            <a:off x="211137" y="714375"/>
            <a:ext cx="8723314" cy="1330325"/>
            <a:chOff x="0" y="0"/>
            <a:chExt cx="8723313" cy="1330325"/>
          </a:xfrm>
        </p:grpSpPr>
        <p:sp>
          <p:nvSpPr>
            <p:cNvPr id="40" name="Google Shape;40;p5"/>
            <p:cNvSpPr/>
            <p:nvPr/>
          </p:nvSpPr>
          <p:spPr>
            <a:xfrm>
              <a:off x="5835729" y="145085"/>
              <a:ext cx="2876410" cy="714270"/>
            </a:xfrm>
            <a:custGeom>
              <a:rect b="b" l="l" r="r" t="t"/>
              <a:pathLst>
                <a:path extrusionOk="0" h="21600" w="2160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862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41" name="Google Shape;41;p5"/>
            <p:cNvSpPr/>
            <p:nvPr/>
          </p:nvSpPr>
          <p:spPr>
            <a:xfrm>
              <a:off x="2407637" y="16740"/>
              <a:ext cx="5544476" cy="850427"/>
            </a:xfrm>
            <a:custGeom>
              <a:rect b="b" l="l" r="r" t="t"/>
              <a:pathLst>
                <a:path extrusionOk="0" h="21600" w="2160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60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42" name="Google Shape;42;p5"/>
            <p:cNvSpPr/>
            <p:nvPr/>
          </p:nvSpPr>
          <p:spPr>
            <a:xfrm>
              <a:off x="2617043" y="29017"/>
              <a:ext cx="5467941" cy="774535"/>
            </a:xfrm>
            <a:custGeom>
              <a:rect b="b" l="l" r="r" t="t"/>
              <a:pathLst>
                <a:path extrusionOk="0" h="21600" w="2160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43" name="Google Shape;43;p5"/>
            <p:cNvSpPr/>
            <p:nvPr/>
          </p:nvSpPr>
          <p:spPr>
            <a:xfrm>
              <a:off x="5397784" y="15624"/>
              <a:ext cx="3307977" cy="651771"/>
            </a:xfrm>
            <a:custGeom>
              <a:rect b="b" l="l" r="r" t="t"/>
              <a:pathLst>
                <a:path extrusionOk="0" h="21600" w="2160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44" name="Google Shape;44;p5"/>
            <p:cNvSpPr/>
            <p:nvPr/>
          </p:nvSpPr>
          <p:spPr>
            <a:xfrm>
              <a:off x="0" y="0"/>
              <a:ext cx="8723313" cy="1330325"/>
            </a:xfrm>
            <a:custGeom>
              <a:rect b="b" l="l" r="r" t="t"/>
              <a:pathLst>
                <a:path extrusionOk="0" h="21600" w="2160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sp>
        <p:nvSpPr>
          <p:cNvPr id="45" name="Google Shape;45;p5"/>
          <p:cNvSpPr txBox="1"/>
          <p:nvPr>
            <p:ph type="title"/>
          </p:nvPr>
        </p:nvSpPr>
        <p:spPr>
          <a:xfrm>
            <a:off x="457200" y="0"/>
            <a:ext cx="8229600" cy="1928813"/>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46" name="Google Shape;46;p5"/>
          <p:cNvSpPr txBox="1"/>
          <p:nvPr>
            <p:ph idx="1" type="body"/>
          </p:nvPr>
        </p:nvSpPr>
        <p:spPr>
          <a:xfrm>
            <a:off x="871537" y="2674937"/>
            <a:ext cx="7408863" cy="4183063"/>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5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47" name="Google Shape;47;p5"/>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algn="ctr">
              <a:lnSpc>
                <a:spcPct val="100000"/>
              </a:lnSpc>
              <a:spcBef>
                <a:spcPts val="0"/>
              </a:spcBef>
              <a:spcAft>
                <a:spcPts val="0"/>
              </a:spcAft>
              <a:buClr>
                <a:srgbClr val="073E87"/>
              </a:buClr>
              <a:buSzPts val="1000"/>
              <a:buFont typeface="Candara"/>
              <a:buNone/>
              <a:defRPr sz="1000">
                <a:solidFill>
                  <a:srgbClr val="073E87"/>
                </a:solidFill>
              </a:defRPr>
            </a:lvl1pPr>
            <a:lvl2pPr indent="0" lvl="1" marL="0" algn="ctr">
              <a:lnSpc>
                <a:spcPct val="100000"/>
              </a:lnSpc>
              <a:spcBef>
                <a:spcPts val="0"/>
              </a:spcBef>
              <a:spcAft>
                <a:spcPts val="0"/>
              </a:spcAft>
              <a:buClr>
                <a:srgbClr val="073E87"/>
              </a:buClr>
              <a:buSzPts val="1000"/>
              <a:buFont typeface="Candara"/>
              <a:buNone/>
              <a:defRPr sz="1000">
                <a:solidFill>
                  <a:srgbClr val="073E87"/>
                </a:solidFill>
              </a:defRPr>
            </a:lvl2pPr>
            <a:lvl3pPr indent="0" lvl="2" marL="0" algn="ctr">
              <a:lnSpc>
                <a:spcPct val="100000"/>
              </a:lnSpc>
              <a:spcBef>
                <a:spcPts val="0"/>
              </a:spcBef>
              <a:spcAft>
                <a:spcPts val="0"/>
              </a:spcAft>
              <a:buClr>
                <a:srgbClr val="073E87"/>
              </a:buClr>
              <a:buSzPts val="1000"/>
              <a:buFont typeface="Candara"/>
              <a:buNone/>
              <a:defRPr sz="1000">
                <a:solidFill>
                  <a:srgbClr val="073E87"/>
                </a:solidFill>
              </a:defRPr>
            </a:lvl3pPr>
            <a:lvl4pPr indent="0" lvl="3" marL="0" algn="ctr">
              <a:lnSpc>
                <a:spcPct val="100000"/>
              </a:lnSpc>
              <a:spcBef>
                <a:spcPts val="0"/>
              </a:spcBef>
              <a:spcAft>
                <a:spcPts val="0"/>
              </a:spcAft>
              <a:buClr>
                <a:srgbClr val="073E87"/>
              </a:buClr>
              <a:buSzPts val="1000"/>
              <a:buFont typeface="Candara"/>
              <a:buNone/>
              <a:defRPr sz="1000">
                <a:solidFill>
                  <a:srgbClr val="073E87"/>
                </a:solidFill>
              </a:defRPr>
            </a:lvl4pPr>
            <a:lvl5pPr indent="0" lvl="4" marL="0" algn="ctr">
              <a:lnSpc>
                <a:spcPct val="100000"/>
              </a:lnSpc>
              <a:spcBef>
                <a:spcPts val="0"/>
              </a:spcBef>
              <a:spcAft>
                <a:spcPts val="0"/>
              </a:spcAft>
              <a:buClr>
                <a:srgbClr val="073E87"/>
              </a:buClr>
              <a:buSzPts val="1000"/>
              <a:buFont typeface="Candara"/>
              <a:buNone/>
              <a:defRPr sz="1000">
                <a:solidFill>
                  <a:srgbClr val="073E87"/>
                </a:solidFill>
              </a:defRPr>
            </a:lvl5pPr>
            <a:lvl6pPr indent="0" lvl="5" marL="0" algn="ctr">
              <a:lnSpc>
                <a:spcPct val="100000"/>
              </a:lnSpc>
              <a:spcBef>
                <a:spcPts val="0"/>
              </a:spcBef>
              <a:spcAft>
                <a:spcPts val="0"/>
              </a:spcAft>
              <a:buClr>
                <a:srgbClr val="073E87"/>
              </a:buClr>
              <a:buSzPts val="1000"/>
              <a:buFont typeface="Candara"/>
              <a:buNone/>
              <a:defRPr sz="1000">
                <a:solidFill>
                  <a:srgbClr val="073E87"/>
                </a:solidFill>
              </a:defRPr>
            </a:lvl6pPr>
            <a:lvl7pPr indent="0" lvl="6" marL="0" algn="ctr">
              <a:lnSpc>
                <a:spcPct val="100000"/>
              </a:lnSpc>
              <a:spcBef>
                <a:spcPts val="0"/>
              </a:spcBef>
              <a:spcAft>
                <a:spcPts val="0"/>
              </a:spcAft>
              <a:buClr>
                <a:srgbClr val="073E87"/>
              </a:buClr>
              <a:buSzPts val="1000"/>
              <a:buFont typeface="Candara"/>
              <a:buNone/>
              <a:defRPr sz="1000">
                <a:solidFill>
                  <a:srgbClr val="073E87"/>
                </a:solidFill>
              </a:defRPr>
            </a:lvl7pPr>
            <a:lvl8pPr indent="0" lvl="7" marL="0" algn="ctr">
              <a:lnSpc>
                <a:spcPct val="100000"/>
              </a:lnSpc>
              <a:spcBef>
                <a:spcPts val="0"/>
              </a:spcBef>
              <a:spcAft>
                <a:spcPts val="0"/>
              </a:spcAft>
              <a:buClr>
                <a:srgbClr val="073E87"/>
              </a:buClr>
              <a:buSzPts val="1000"/>
              <a:buFont typeface="Candara"/>
              <a:buNone/>
              <a:defRPr sz="1000">
                <a:solidFill>
                  <a:srgbClr val="073E87"/>
                </a:solidFill>
              </a:defRPr>
            </a:lvl8pPr>
            <a:lvl9pPr indent="0" lvl="8" marL="0" algn="ctr">
              <a:lnSpc>
                <a:spcPct val="100000"/>
              </a:lnSpc>
              <a:spcBef>
                <a:spcPts val="0"/>
              </a:spcBef>
              <a:spcAft>
                <a:spcPts val="0"/>
              </a:spcAft>
              <a:buClr>
                <a:srgbClr val="073E87"/>
              </a:buClr>
              <a:buSzPts val="1000"/>
              <a:buFont typeface="Candara"/>
              <a:buNone/>
              <a:defRPr sz="1000">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p:cSld name="Default 4">
    <p:spTree>
      <p:nvGrpSpPr>
        <p:cNvPr id="48" name="Shape 48"/>
        <p:cNvGrpSpPr/>
        <p:nvPr/>
      </p:nvGrpSpPr>
      <p:grpSpPr>
        <a:xfrm>
          <a:off x="0" y="0"/>
          <a:ext cx="0" cy="0"/>
          <a:chOff x="0" y="0"/>
          <a:chExt cx="0" cy="0"/>
        </a:xfrm>
      </p:grpSpPr>
      <p:sp>
        <p:nvSpPr>
          <p:cNvPr id="49" name="Google Shape;49;p6"/>
          <p:cNvSpPr/>
          <p:nvPr/>
        </p:nvSpPr>
        <p:spPr>
          <a:xfrm>
            <a:off x="228600" y="228600"/>
            <a:ext cx="8696325" cy="1427163"/>
          </a:xfrm>
          <a:prstGeom prst="roundRect">
            <a:avLst>
              <a:gd fmla="val 7134" name="adj"/>
            </a:avLst>
          </a:prstGeom>
          <a:gradFill>
            <a:gsLst>
              <a:gs pos="0">
                <a:srgbClr val="83D3FE"/>
              </a:gs>
              <a:gs pos="10000">
                <a:srgbClr val="83D3FE"/>
              </a:gs>
              <a:gs pos="100000">
                <a:srgbClr val="0293E0"/>
              </a:gs>
            </a:gsLst>
            <a:lin ang="162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nvGrpSpPr>
          <p:cNvPr id="50" name="Google Shape;50;p6"/>
          <p:cNvGrpSpPr/>
          <p:nvPr/>
        </p:nvGrpSpPr>
        <p:grpSpPr>
          <a:xfrm>
            <a:off x="211137" y="714375"/>
            <a:ext cx="8723314" cy="1331914"/>
            <a:chOff x="0" y="0"/>
            <a:chExt cx="8723313" cy="1331913"/>
          </a:xfrm>
        </p:grpSpPr>
        <p:sp>
          <p:nvSpPr>
            <p:cNvPr id="51" name="Google Shape;51;p6"/>
            <p:cNvSpPr/>
            <p:nvPr/>
          </p:nvSpPr>
          <p:spPr>
            <a:xfrm>
              <a:off x="5843214" y="145258"/>
              <a:ext cx="2880099" cy="715122"/>
            </a:xfrm>
            <a:custGeom>
              <a:rect b="b" l="l" r="r" t="t"/>
              <a:pathLst>
                <a:path extrusionOk="0" h="21600" w="2160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862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52" name="Google Shape;52;p6"/>
            <p:cNvSpPr/>
            <p:nvPr/>
          </p:nvSpPr>
          <p:spPr>
            <a:xfrm>
              <a:off x="2410724" y="16760"/>
              <a:ext cx="5551588" cy="851441"/>
            </a:xfrm>
            <a:custGeom>
              <a:rect b="b" l="l" r="r" t="t"/>
              <a:pathLst>
                <a:path extrusionOk="0" h="21600" w="2160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60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53" name="Google Shape;53;p6"/>
            <p:cNvSpPr/>
            <p:nvPr/>
          </p:nvSpPr>
          <p:spPr>
            <a:xfrm>
              <a:off x="2620399" y="29051"/>
              <a:ext cx="5474955" cy="775460"/>
            </a:xfrm>
            <a:custGeom>
              <a:rect b="b" l="l" r="r" t="t"/>
              <a:pathLst>
                <a:path extrusionOk="0" h="21600" w="2160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54" name="Google Shape;54;p6"/>
            <p:cNvSpPr/>
            <p:nvPr/>
          </p:nvSpPr>
          <p:spPr>
            <a:xfrm>
              <a:off x="5404707" y="15643"/>
              <a:ext cx="3312220" cy="652548"/>
            </a:xfrm>
            <a:custGeom>
              <a:rect b="b" l="l" r="r" t="t"/>
              <a:pathLst>
                <a:path extrusionOk="0" h="21600" w="2160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55" name="Google Shape;55;p6"/>
            <p:cNvSpPr/>
            <p:nvPr/>
          </p:nvSpPr>
          <p:spPr>
            <a:xfrm>
              <a:off x="0" y="0"/>
              <a:ext cx="8723313" cy="1331913"/>
            </a:xfrm>
            <a:custGeom>
              <a:rect b="b" l="l" r="r" t="t"/>
              <a:pathLst>
                <a:path extrusionOk="0" h="21600" w="2160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sp>
        <p:nvSpPr>
          <p:cNvPr id="56" name="Google Shape;56;p6"/>
          <p:cNvSpPr txBox="1"/>
          <p:nvPr>
            <p:ph type="title"/>
          </p:nvPr>
        </p:nvSpPr>
        <p:spPr>
          <a:xfrm>
            <a:off x="457200" y="0"/>
            <a:ext cx="8229600" cy="1928813"/>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7" name="Google Shape;57;p6"/>
          <p:cNvSpPr txBox="1"/>
          <p:nvPr>
            <p:ph idx="1" type="body"/>
          </p:nvPr>
        </p:nvSpPr>
        <p:spPr>
          <a:xfrm>
            <a:off x="871537" y="2674937"/>
            <a:ext cx="7408863" cy="4183063"/>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5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58" name="Google Shape;58;p6"/>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algn="ctr">
              <a:lnSpc>
                <a:spcPct val="100000"/>
              </a:lnSpc>
              <a:spcBef>
                <a:spcPts val="0"/>
              </a:spcBef>
              <a:spcAft>
                <a:spcPts val="0"/>
              </a:spcAft>
              <a:buClr>
                <a:srgbClr val="073E87"/>
              </a:buClr>
              <a:buSzPts val="1000"/>
              <a:buFont typeface="Candara"/>
              <a:buNone/>
              <a:defRPr sz="1000">
                <a:solidFill>
                  <a:srgbClr val="073E87"/>
                </a:solidFill>
              </a:defRPr>
            </a:lvl1pPr>
            <a:lvl2pPr indent="0" lvl="1" marL="0" algn="ctr">
              <a:lnSpc>
                <a:spcPct val="100000"/>
              </a:lnSpc>
              <a:spcBef>
                <a:spcPts val="0"/>
              </a:spcBef>
              <a:spcAft>
                <a:spcPts val="0"/>
              </a:spcAft>
              <a:buClr>
                <a:srgbClr val="073E87"/>
              </a:buClr>
              <a:buSzPts val="1000"/>
              <a:buFont typeface="Candara"/>
              <a:buNone/>
              <a:defRPr sz="1000">
                <a:solidFill>
                  <a:srgbClr val="073E87"/>
                </a:solidFill>
              </a:defRPr>
            </a:lvl2pPr>
            <a:lvl3pPr indent="0" lvl="2" marL="0" algn="ctr">
              <a:lnSpc>
                <a:spcPct val="100000"/>
              </a:lnSpc>
              <a:spcBef>
                <a:spcPts val="0"/>
              </a:spcBef>
              <a:spcAft>
                <a:spcPts val="0"/>
              </a:spcAft>
              <a:buClr>
                <a:srgbClr val="073E87"/>
              </a:buClr>
              <a:buSzPts val="1000"/>
              <a:buFont typeface="Candara"/>
              <a:buNone/>
              <a:defRPr sz="1000">
                <a:solidFill>
                  <a:srgbClr val="073E87"/>
                </a:solidFill>
              </a:defRPr>
            </a:lvl3pPr>
            <a:lvl4pPr indent="0" lvl="3" marL="0" algn="ctr">
              <a:lnSpc>
                <a:spcPct val="100000"/>
              </a:lnSpc>
              <a:spcBef>
                <a:spcPts val="0"/>
              </a:spcBef>
              <a:spcAft>
                <a:spcPts val="0"/>
              </a:spcAft>
              <a:buClr>
                <a:srgbClr val="073E87"/>
              </a:buClr>
              <a:buSzPts val="1000"/>
              <a:buFont typeface="Candara"/>
              <a:buNone/>
              <a:defRPr sz="1000">
                <a:solidFill>
                  <a:srgbClr val="073E87"/>
                </a:solidFill>
              </a:defRPr>
            </a:lvl4pPr>
            <a:lvl5pPr indent="0" lvl="4" marL="0" algn="ctr">
              <a:lnSpc>
                <a:spcPct val="100000"/>
              </a:lnSpc>
              <a:spcBef>
                <a:spcPts val="0"/>
              </a:spcBef>
              <a:spcAft>
                <a:spcPts val="0"/>
              </a:spcAft>
              <a:buClr>
                <a:srgbClr val="073E87"/>
              </a:buClr>
              <a:buSzPts val="1000"/>
              <a:buFont typeface="Candara"/>
              <a:buNone/>
              <a:defRPr sz="1000">
                <a:solidFill>
                  <a:srgbClr val="073E87"/>
                </a:solidFill>
              </a:defRPr>
            </a:lvl5pPr>
            <a:lvl6pPr indent="0" lvl="5" marL="0" algn="ctr">
              <a:lnSpc>
                <a:spcPct val="100000"/>
              </a:lnSpc>
              <a:spcBef>
                <a:spcPts val="0"/>
              </a:spcBef>
              <a:spcAft>
                <a:spcPts val="0"/>
              </a:spcAft>
              <a:buClr>
                <a:srgbClr val="073E87"/>
              </a:buClr>
              <a:buSzPts val="1000"/>
              <a:buFont typeface="Candara"/>
              <a:buNone/>
              <a:defRPr sz="1000">
                <a:solidFill>
                  <a:srgbClr val="073E87"/>
                </a:solidFill>
              </a:defRPr>
            </a:lvl6pPr>
            <a:lvl7pPr indent="0" lvl="6" marL="0" algn="ctr">
              <a:lnSpc>
                <a:spcPct val="100000"/>
              </a:lnSpc>
              <a:spcBef>
                <a:spcPts val="0"/>
              </a:spcBef>
              <a:spcAft>
                <a:spcPts val="0"/>
              </a:spcAft>
              <a:buClr>
                <a:srgbClr val="073E87"/>
              </a:buClr>
              <a:buSzPts val="1000"/>
              <a:buFont typeface="Candara"/>
              <a:buNone/>
              <a:defRPr sz="1000">
                <a:solidFill>
                  <a:srgbClr val="073E87"/>
                </a:solidFill>
              </a:defRPr>
            </a:lvl7pPr>
            <a:lvl8pPr indent="0" lvl="7" marL="0" algn="ctr">
              <a:lnSpc>
                <a:spcPct val="100000"/>
              </a:lnSpc>
              <a:spcBef>
                <a:spcPts val="0"/>
              </a:spcBef>
              <a:spcAft>
                <a:spcPts val="0"/>
              </a:spcAft>
              <a:buClr>
                <a:srgbClr val="073E87"/>
              </a:buClr>
              <a:buSzPts val="1000"/>
              <a:buFont typeface="Candara"/>
              <a:buNone/>
              <a:defRPr sz="1000">
                <a:solidFill>
                  <a:srgbClr val="073E87"/>
                </a:solidFill>
              </a:defRPr>
            </a:lvl8pPr>
            <a:lvl9pPr indent="0" lvl="8" marL="0" algn="ctr">
              <a:lnSpc>
                <a:spcPct val="100000"/>
              </a:lnSpc>
              <a:spcBef>
                <a:spcPts val="0"/>
              </a:spcBef>
              <a:spcAft>
                <a:spcPts val="0"/>
              </a:spcAft>
              <a:buClr>
                <a:srgbClr val="073E87"/>
              </a:buClr>
              <a:buSzPts val="1000"/>
              <a:buFont typeface="Candara"/>
              <a:buNone/>
              <a:defRPr sz="1000">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p:cSld name="Default 5">
    <p:spTree>
      <p:nvGrpSpPr>
        <p:cNvPr id="59" name="Shape 59"/>
        <p:cNvGrpSpPr/>
        <p:nvPr/>
      </p:nvGrpSpPr>
      <p:grpSpPr>
        <a:xfrm>
          <a:off x="0" y="0"/>
          <a:ext cx="0" cy="0"/>
          <a:chOff x="0" y="0"/>
          <a:chExt cx="0" cy="0"/>
        </a:xfrm>
      </p:grpSpPr>
      <p:sp>
        <p:nvSpPr>
          <p:cNvPr id="60" name="Google Shape;60;p7"/>
          <p:cNvSpPr/>
          <p:nvPr/>
        </p:nvSpPr>
        <p:spPr>
          <a:xfrm>
            <a:off x="228600" y="228600"/>
            <a:ext cx="8696325" cy="6035675"/>
          </a:xfrm>
          <a:prstGeom prst="roundRect">
            <a:avLst>
              <a:gd fmla="val 1273" name="adj"/>
            </a:avLst>
          </a:prstGeom>
          <a:gradFill>
            <a:gsLst>
              <a:gs pos="0">
                <a:srgbClr val="83D3FE"/>
              </a:gs>
              <a:gs pos="100000">
                <a:srgbClr val="0293E0"/>
              </a:gs>
            </a:gsLst>
            <a:lin ang="162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nvGrpSpPr>
          <p:cNvPr id="61" name="Google Shape;61;p7"/>
          <p:cNvGrpSpPr/>
          <p:nvPr/>
        </p:nvGrpSpPr>
        <p:grpSpPr>
          <a:xfrm>
            <a:off x="211137" y="5354637"/>
            <a:ext cx="8723314" cy="1330326"/>
            <a:chOff x="0" y="0"/>
            <a:chExt cx="8723313" cy="1330325"/>
          </a:xfrm>
        </p:grpSpPr>
        <p:sp>
          <p:nvSpPr>
            <p:cNvPr id="62" name="Google Shape;62;p7"/>
            <p:cNvSpPr/>
            <p:nvPr/>
          </p:nvSpPr>
          <p:spPr>
            <a:xfrm>
              <a:off x="5843214" y="145085"/>
              <a:ext cx="2880099" cy="714270"/>
            </a:xfrm>
            <a:custGeom>
              <a:rect b="b" l="l" r="r" t="t"/>
              <a:pathLst>
                <a:path extrusionOk="0" h="21600" w="2160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862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63" name="Google Shape;63;p7"/>
            <p:cNvSpPr/>
            <p:nvPr/>
          </p:nvSpPr>
          <p:spPr>
            <a:xfrm>
              <a:off x="2410724" y="16740"/>
              <a:ext cx="5551588" cy="850427"/>
            </a:xfrm>
            <a:custGeom>
              <a:rect b="b" l="l" r="r" t="t"/>
              <a:pathLst>
                <a:path extrusionOk="0" h="21600" w="2160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60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64" name="Google Shape;64;p7"/>
            <p:cNvSpPr/>
            <p:nvPr/>
          </p:nvSpPr>
          <p:spPr>
            <a:xfrm>
              <a:off x="2620399" y="29017"/>
              <a:ext cx="5474955" cy="774535"/>
            </a:xfrm>
            <a:custGeom>
              <a:rect b="b" l="l" r="r" t="t"/>
              <a:pathLst>
                <a:path extrusionOk="0" h="21600" w="2160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65" name="Google Shape;65;p7"/>
            <p:cNvSpPr/>
            <p:nvPr/>
          </p:nvSpPr>
          <p:spPr>
            <a:xfrm>
              <a:off x="5404707" y="15624"/>
              <a:ext cx="3312220" cy="651771"/>
            </a:xfrm>
            <a:custGeom>
              <a:rect b="b" l="l" r="r" t="t"/>
              <a:pathLst>
                <a:path extrusionOk="0" h="21600" w="2160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66" name="Google Shape;66;p7"/>
            <p:cNvSpPr/>
            <p:nvPr/>
          </p:nvSpPr>
          <p:spPr>
            <a:xfrm>
              <a:off x="0" y="0"/>
              <a:ext cx="8723313" cy="1330325"/>
            </a:xfrm>
            <a:custGeom>
              <a:rect b="b" l="l" r="r" t="t"/>
              <a:pathLst>
                <a:path extrusionOk="0" h="21600" w="2160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sp>
        <p:nvSpPr>
          <p:cNvPr id="67" name="Google Shape;67;p7"/>
          <p:cNvSpPr txBox="1"/>
          <p:nvPr>
            <p:ph type="title"/>
          </p:nvPr>
        </p:nvSpPr>
        <p:spPr>
          <a:xfrm>
            <a:off x="457200" y="0"/>
            <a:ext cx="8229600" cy="1928813"/>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68" name="Google Shape;68;p7"/>
          <p:cNvSpPr txBox="1"/>
          <p:nvPr>
            <p:ph idx="1" type="body"/>
          </p:nvPr>
        </p:nvSpPr>
        <p:spPr>
          <a:xfrm>
            <a:off x="871537" y="2674937"/>
            <a:ext cx="7408863" cy="4183063"/>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5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69" name="Google Shape;69;p7"/>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algn="ctr">
              <a:lnSpc>
                <a:spcPct val="100000"/>
              </a:lnSpc>
              <a:spcBef>
                <a:spcPts val="0"/>
              </a:spcBef>
              <a:spcAft>
                <a:spcPts val="0"/>
              </a:spcAft>
              <a:buClr>
                <a:srgbClr val="073E87"/>
              </a:buClr>
              <a:buSzPts val="1000"/>
              <a:buFont typeface="Candara"/>
              <a:buNone/>
              <a:defRPr sz="1000">
                <a:solidFill>
                  <a:srgbClr val="073E87"/>
                </a:solidFill>
              </a:defRPr>
            </a:lvl1pPr>
            <a:lvl2pPr indent="0" lvl="1" marL="0" algn="ctr">
              <a:lnSpc>
                <a:spcPct val="100000"/>
              </a:lnSpc>
              <a:spcBef>
                <a:spcPts val="0"/>
              </a:spcBef>
              <a:spcAft>
                <a:spcPts val="0"/>
              </a:spcAft>
              <a:buClr>
                <a:srgbClr val="073E87"/>
              </a:buClr>
              <a:buSzPts val="1000"/>
              <a:buFont typeface="Candara"/>
              <a:buNone/>
              <a:defRPr sz="1000">
                <a:solidFill>
                  <a:srgbClr val="073E87"/>
                </a:solidFill>
              </a:defRPr>
            </a:lvl2pPr>
            <a:lvl3pPr indent="0" lvl="2" marL="0" algn="ctr">
              <a:lnSpc>
                <a:spcPct val="100000"/>
              </a:lnSpc>
              <a:spcBef>
                <a:spcPts val="0"/>
              </a:spcBef>
              <a:spcAft>
                <a:spcPts val="0"/>
              </a:spcAft>
              <a:buClr>
                <a:srgbClr val="073E87"/>
              </a:buClr>
              <a:buSzPts val="1000"/>
              <a:buFont typeface="Candara"/>
              <a:buNone/>
              <a:defRPr sz="1000">
                <a:solidFill>
                  <a:srgbClr val="073E87"/>
                </a:solidFill>
              </a:defRPr>
            </a:lvl3pPr>
            <a:lvl4pPr indent="0" lvl="3" marL="0" algn="ctr">
              <a:lnSpc>
                <a:spcPct val="100000"/>
              </a:lnSpc>
              <a:spcBef>
                <a:spcPts val="0"/>
              </a:spcBef>
              <a:spcAft>
                <a:spcPts val="0"/>
              </a:spcAft>
              <a:buClr>
                <a:srgbClr val="073E87"/>
              </a:buClr>
              <a:buSzPts val="1000"/>
              <a:buFont typeface="Candara"/>
              <a:buNone/>
              <a:defRPr sz="1000">
                <a:solidFill>
                  <a:srgbClr val="073E87"/>
                </a:solidFill>
              </a:defRPr>
            </a:lvl4pPr>
            <a:lvl5pPr indent="0" lvl="4" marL="0" algn="ctr">
              <a:lnSpc>
                <a:spcPct val="100000"/>
              </a:lnSpc>
              <a:spcBef>
                <a:spcPts val="0"/>
              </a:spcBef>
              <a:spcAft>
                <a:spcPts val="0"/>
              </a:spcAft>
              <a:buClr>
                <a:srgbClr val="073E87"/>
              </a:buClr>
              <a:buSzPts val="1000"/>
              <a:buFont typeface="Candara"/>
              <a:buNone/>
              <a:defRPr sz="1000">
                <a:solidFill>
                  <a:srgbClr val="073E87"/>
                </a:solidFill>
              </a:defRPr>
            </a:lvl5pPr>
            <a:lvl6pPr indent="0" lvl="5" marL="0" algn="ctr">
              <a:lnSpc>
                <a:spcPct val="100000"/>
              </a:lnSpc>
              <a:spcBef>
                <a:spcPts val="0"/>
              </a:spcBef>
              <a:spcAft>
                <a:spcPts val="0"/>
              </a:spcAft>
              <a:buClr>
                <a:srgbClr val="073E87"/>
              </a:buClr>
              <a:buSzPts val="1000"/>
              <a:buFont typeface="Candara"/>
              <a:buNone/>
              <a:defRPr sz="1000">
                <a:solidFill>
                  <a:srgbClr val="073E87"/>
                </a:solidFill>
              </a:defRPr>
            </a:lvl6pPr>
            <a:lvl7pPr indent="0" lvl="6" marL="0" algn="ctr">
              <a:lnSpc>
                <a:spcPct val="100000"/>
              </a:lnSpc>
              <a:spcBef>
                <a:spcPts val="0"/>
              </a:spcBef>
              <a:spcAft>
                <a:spcPts val="0"/>
              </a:spcAft>
              <a:buClr>
                <a:srgbClr val="073E87"/>
              </a:buClr>
              <a:buSzPts val="1000"/>
              <a:buFont typeface="Candara"/>
              <a:buNone/>
              <a:defRPr sz="1000">
                <a:solidFill>
                  <a:srgbClr val="073E87"/>
                </a:solidFill>
              </a:defRPr>
            </a:lvl7pPr>
            <a:lvl8pPr indent="0" lvl="7" marL="0" algn="ctr">
              <a:lnSpc>
                <a:spcPct val="100000"/>
              </a:lnSpc>
              <a:spcBef>
                <a:spcPts val="0"/>
              </a:spcBef>
              <a:spcAft>
                <a:spcPts val="0"/>
              </a:spcAft>
              <a:buClr>
                <a:srgbClr val="073E87"/>
              </a:buClr>
              <a:buSzPts val="1000"/>
              <a:buFont typeface="Candara"/>
              <a:buNone/>
              <a:defRPr sz="1000">
                <a:solidFill>
                  <a:srgbClr val="073E87"/>
                </a:solidFill>
              </a:defRPr>
            </a:lvl8pPr>
            <a:lvl9pPr indent="0" lvl="8" marL="0" algn="ctr">
              <a:lnSpc>
                <a:spcPct val="100000"/>
              </a:lnSpc>
              <a:spcBef>
                <a:spcPts val="0"/>
              </a:spcBef>
              <a:spcAft>
                <a:spcPts val="0"/>
              </a:spcAft>
              <a:buClr>
                <a:srgbClr val="073E87"/>
              </a:buClr>
              <a:buSzPts val="1000"/>
              <a:buFont typeface="Candara"/>
              <a:buNone/>
              <a:defRPr sz="1000">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p:cSld name="Default 6">
    <p:spTree>
      <p:nvGrpSpPr>
        <p:cNvPr id="70" name="Shape 70"/>
        <p:cNvGrpSpPr/>
        <p:nvPr/>
      </p:nvGrpSpPr>
      <p:grpSpPr>
        <a:xfrm>
          <a:off x="0" y="0"/>
          <a:ext cx="0" cy="0"/>
          <a:chOff x="0" y="0"/>
          <a:chExt cx="0" cy="0"/>
        </a:xfrm>
      </p:grpSpPr>
      <p:sp>
        <p:nvSpPr>
          <p:cNvPr id="71" name="Google Shape;71;p8"/>
          <p:cNvSpPr/>
          <p:nvPr/>
        </p:nvSpPr>
        <p:spPr>
          <a:xfrm>
            <a:off x="228600" y="228600"/>
            <a:ext cx="8696325" cy="1427163"/>
          </a:xfrm>
          <a:prstGeom prst="roundRect">
            <a:avLst>
              <a:gd fmla="val 7134" name="adj"/>
            </a:avLst>
          </a:prstGeom>
          <a:gradFill>
            <a:gsLst>
              <a:gs pos="0">
                <a:srgbClr val="83D3FE"/>
              </a:gs>
              <a:gs pos="10000">
                <a:srgbClr val="83D3FE"/>
              </a:gs>
              <a:gs pos="100000">
                <a:srgbClr val="0293E0"/>
              </a:gs>
            </a:gsLst>
            <a:lin ang="162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nvGrpSpPr>
          <p:cNvPr id="72" name="Google Shape;72;p8"/>
          <p:cNvGrpSpPr/>
          <p:nvPr/>
        </p:nvGrpSpPr>
        <p:grpSpPr>
          <a:xfrm>
            <a:off x="211137" y="714375"/>
            <a:ext cx="8723314" cy="1331914"/>
            <a:chOff x="0" y="0"/>
            <a:chExt cx="8723313" cy="1331913"/>
          </a:xfrm>
        </p:grpSpPr>
        <p:sp>
          <p:nvSpPr>
            <p:cNvPr id="73" name="Google Shape;73;p8"/>
            <p:cNvSpPr/>
            <p:nvPr/>
          </p:nvSpPr>
          <p:spPr>
            <a:xfrm>
              <a:off x="5843214" y="145258"/>
              <a:ext cx="2880099" cy="715122"/>
            </a:xfrm>
            <a:custGeom>
              <a:rect b="b" l="l" r="r" t="t"/>
              <a:pathLst>
                <a:path extrusionOk="0" h="21600" w="2160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862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74" name="Google Shape;74;p8"/>
            <p:cNvSpPr/>
            <p:nvPr/>
          </p:nvSpPr>
          <p:spPr>
            <a:xfrm>
              <a:off x="2410724" y="16760"/>
              <a:ext cx="5551588" cy="851441"/>
            </a:xfrm>
            <a:custGeom>
              <a:rect b="b" l="l" r="r" t="t"/>
              <a:pathLst>
                <a:path extrusionOk="0" h="21600" w="2160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60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75" name="Google Shape;75;p8"/>
            <p:cNvSpPr/>
            <p:nvPr/>
          </p:nvSpPr>
          <p:spPr>
            <a:xfrm>
              <a:off x="2620399" y="29051"/>
              <a:ext cx="5474955" cy="775460"/>
            </a:xfrm>
            <a:custGeom>
              <a:rect b="b" l="l" r="r" t="t"/>
              <a:pathLst>
                <a:path extrusionOk="0" h="21600" w="2160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76" name="Google Shape;76;p8"/>
            <p:cNvSpPr/>
            <p:nvPr/>
          </p:nvSpPr>
          <p:spPr>
            <a:xfrm>
              <a:off x="5404707" y="15643"/>
              <a:ext cx="3312220" cy="652548"/>
            </a:xfrm>
            <a:custGeom>
              <a:rect b="b" l="l" r="r" t="t"/>
              <a:pathLst>
                <a:path extrusionOk="0" h="21600" w="2160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77" name="Google Shape;77;p8"/>
            <p:cNvSpPr/>
            <p:nvPr/>
          </p:nvSpPr>
          <p:spPr>
            <a:xfrm>
              <a:off x="0" y="0"/>
              <a:ext cx="8723313" cy="1331913"/>
            </a:xfrm>
            <a:custGeom>
              <a:rect b="b" l="l" r="r" t="t"/>
              <a:pathLst>
                <a:path extrusionOk="0" h="21600" w="2160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sp>
        <p:nvSpPr>
          <p:cNvPr id="78" name="Google Shape;78;p8"/>
          <p:cNvSpPr txBox="1"/>
          <p:nvPr>
            <p:ph type="title"/>
          </p:nvPr>
        </p:nvSpPr>
        <p:spPr>
          <a:xfrm>
            <a:off x="457200" y="0"/>
            <a:ext cx="8229600" cy="1928813"/>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9" name="Google Shape;79;p8"/>
          <p:cNvSpPr txBox="1"/>
          <p:nvPr>
            <p:ph idx="1" type="body"/>
          </p:nvPr>
        </p:nvSpPr>
        <p:spPr>
          <a:xfrm>
            <a:off x="871537" y="2674937"/>
            <a:ext cx="7408863" cy="4183063"/>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5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80" name="Google Shape;80;p8"/>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algn="ctr">
              <a:lnSpc>
                <a:spcPct val="100000"/>
              </a:lnSpc>
              <a:spcBef>
                <a:spcPts val="0"/>
              </a:spcBef>
              <a:spcAft>
                <a:spcPts val="0"/>
              </a:spcAft>
              <a:buClr>
                <a:srgbClr val="073E87"/>
              </a:buClr>
              <a:buSzPts val="1000"/>
              <a:buFont typeface="Candara"/>
              <a:buNone/>
              <a:defRPr sz="1000">
                <a:solidFill>
                  <a:srgbClr val="073E87"/>
                </a:solidFill>
              </a:defRPr>
            </a:lvl1pPr>
            <a:lvl2pPr indent="0" lvl="1" marL="0" algn="ctr">
              <a:lnSpc>
                <a:spcPct val="100000"/>
              </a:lnSpc>
              <a:spcBef>
                <a:spcPts val="0"/>
              </a:spcBef>
              <a:spcAft>
                <a:spcPts val="0"/>
              </a:spcAft>
              <a:buClr>
                <a:srgbClr val="073E87"/>
              </a:buClr>
              <a:buSzPts val="1000"/>
              <a:buFont typeface="Candara"/>
              <a:buNone/>
              <a:defRPr sz="1000">
                <a:solidFill>
                  <a:srgbClr val="073E87"/>
                </a:solidFill>
              </a:defRPr>
            </a:lvl2pPr>
            <a:lvl3pPr indent="0" lvl="2" marL="0" algn="ctr">
              <a:lnSpc>
                <a:spcPct val="100000"/>
              </a:lnSpc>
              <a:spcBef>
                <a:spcPts val="0"/>
              </a:spcBef>
              <a:spcAft>
                <a:spcPts val="0"/>
              </a:spcAft>
              <a:buClr>
                <a:srgbClr val="073E87"/>
              </a:buClr>
              <a:buSzPts val="1000"/>
              <a:buFont typeface="Candara"/>
              <a:buNone/>
              <a:defRPr sz="1000">
                <a:solidFill>
                  <a:srgbClr val="073E87"/>
                </a:solidFill>
              </a:defRPr>
            </a:lvl3pPr>
            <a:lvl4pPr indent="0" lvl="3" marL="0" algn="ctr">
              <a:lnSpc>
                <a:spcPct val="100000"/>
              </a:lnSpc>
              <a:spcBef>
                <a:spcPts val="0"/>
              </a:spcBef>
              <a:spcAft>
                <a:spcPts val="0"/>
              </a:spcAft>
              <a:buClr>
                <a:srgbClr val="073E87"/>
              </a:buClr>
              <a:buSzPts val="1000"/>
              <a:buFont typeface="Candara"/>
              <a:buNone/>
              <a:defRPr sz="1000">
                <a:solidFill>
                  <a:srgbClr val="073E87"/>
                </a:solidFill>
              </a:defRPr>
            </a:lvl4pPr>
            <a:lvl5pPr indent="0" lvl="4" marL="0" algn="ctr">
              <a:lnSpc>
                <a:spcPct val="100000"/>
              </a:lnSpc>
              <a:spcBef>
                <a:spcPts val="0"/>
              </a:spcBef>
              <a:spcAft>
                <a:spcPts val="0"/>
              </a:spcAft>
              <a:buClr>
                <a:srgbClr val="073E87"/>
              </a:buClr>
              <a:buSzPts val="1000"/>
              <a:buFont typeface="Candara"/>
              <a:buNone/>
              <a:defRPr sz="1000">
                <a:solidFill>
                  <a:srgbClr val="073E87"/>
                </a:solidFill>
              </a:defRPr>
            </a:lvl5pPr>
            <a:lvl6pPr indent="0" lvl="5" marL="0" algn="ctr">
              <a:lnSpc>
                <a:spcPct val="100000"/>
              </a:lnSpc>
              <a:spcBef>
                <a:spcPts val="0"/>
              </a:spcBef>
              <a:spcAft>
                <a:spcPts val="0"/>
              </a:spcAft>
              <a:buClr>
                <a:srgbClr val="073E87"/>
              </a:buClr>
              <a:buSzPts val="1000"/>
              <a:buFont typeface="Candara"/>
              <a:buNone/>
              <a:defRPr sz="1000">
                <a:solidFill>
                  <a:srgbClr val="073E87"/>
                </a:solidFill>
              </a:defRPr>
            </a:lvl6pPr>
            <a:lvl7pPr indent="0" lvl="6" marL="0" algn="ctr">
              <a:lnSpc>
                <a:spcPct val="100000"/>
              </a:lnSpc>
              <a:spcBef>
                <a:spcPts val="0"/>
              </a:spcBef>
              <a:spcAft>
                <a:spcPts val="0"/>
              </a:spcAft>
              <a:buClr>
                <a:srgbClr val="073E87"/>
              </a:buClr>
              <a:buSzPts val="1000"/>
              <a:buFont typeface="Candara"/>
              <a:buNone/>
              <a:defRPr sz="1000">
                <a:solidFill>
                  <a:srgbClr val="073E87"/>
                </a:solidFill>
              </a:defRPr>
            </a:lvl7pPr>
            <a:lvl8pPr indent="0" lvl="7" marL="0" algn="ctr">
              <a:lnSpc>
                <a:spcPct val="100000"/>
              </a:lnSpc>
              <a:spcBef>
                <a:spcPts val="0"/>
              </a:spcBef>
              <a:spcAft>
                <a:spcPts val="0"/>
              </a:spcAft>
              <a:buClr>
                <a:srgbClr val="073E87"/>
              </a:buClr>
              <a:buSzPts val="1000"/>
              <a:buFont typeface="Candara"/>
              <a:buNone/>
              <a:defRPr sz="1000">
                <a:solidFill>
                  <a:srgbClr val="073E87"/>
                </a:solidFill>
              </a:defRPr>
            </a:lvl8pPr>
            <a:lvl9pPr indent="0" lvl="8" marL="0" algn="ctr">
              <a:lnSpc>
                <a:spcPct val="100000"/>
              </a:lnSpc>
              <a:spcBef>
                <a:spcPts val="0"/>
              </a:spcBef>
              <a:spcAft>
                <a:spcPts val="0"/>
              </a:spcAft>
              <a:buClr>
                <a:srgbClr val="073E87"/>
              </a:buClr>
              <a:buSzPts val="1000"/>
              <a:buFont typeface="Candara"/>
              <a:buNone/>
              <a:defRPr sz="1000">
                <a:solidFill>
                  <a:srgbClr val="073E87"/>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228600" y="228600"/>
            <a:ext cx="8696325" cy="2468563"/>
          </a:xfrm>
          <a:prstGeom prst="roundRect">
            <a:avLst>
              <a:gd fmla="val 3361" name="adj"/>
            </a:avLst>
          </a:prstGeom>
          <a:gradFill>
            <a:gsLst>
              <a:gs pos="0">
                <a:srgbClr val="83D3FE"/>
              </a:gs>
              <a:gs pos="10000">
                <a:srgbClr val="83D3FE"/>
              </a:gs>
              <a:gs pos="100000">
                <a:srgbClr val="0293E0"/>
              </a:gs>
            </a:gsLst>
            <a:lin ang="162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nvGrpSpPr>
          <p:cNvPr id="7" name="Google Shape;7;p1"/>
          <p:cNvGrpSpPr/>
          <p:nvPr/>
        </p:nvGrpSpPr>
        <p:grpSpPr>
          <a:xfrm>
            <a:off x="211137" y="1679575"/>
            <a:ext cx="8723314" cy="1330325"/>
            <a:chOff x="0" y="0"/>
            <a:chExt cx="8723313" cy="1330325"/>
          </a:xfrm>
        </p:grpSpPr>
        <p:sp>
          <p:nvSpPr>
            <p:cNvPr id="8" name="Google Shape;8;p1"/>
            <p:cNvSpPr/>
            <p:nvPr/>
          </p:nvSpPr>
          <p:spPr>
            <a:xfrm>
              <a:off x="5835729" y="145085"/>
              <a:ext cx="2876410" cy="714270"/>
            </a:xfrm>
            <a:custGeom>
              <a:rect b="b" l="l" r="r" t="t"/>
              <a:pathLst>
                <a:path extrusionOk="0" h="21600" w="2160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862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9" name="Google Shape;9;p1"/>
            <p:cNvSpPr/>
            <p:nvPr/>
          </p:nvSpPr>
          <p:spPr>
            <a:xfrm>
              <a:off x="2407637" y="16740"/>
              <a:ext cx="5544476" cy="850427"/>
            </a:xfrm>
            <a:custGeom>
              <a:rect b="b" l="l" r="r" t="t"/>
              <a:pathLst>
                <a:path extrusionOk="0" h="21600" w="2160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607"/>
              </a:srgbClr>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10" name="Google Shape;10;p1"/>
            <p:cNvSpPr/>
            <p:nvPr/>
          </p:nvSpPr>
          <p:spPr>
            <a:xfrm>
              <a:off x="2617043" y="29017"/>
              <a:ext cx="5467941" cy="774535"/>
            </a:xfrm>
            <a:custGeom>
              <a:rect b="b" l="l" r="r" t="t"/>
              <a:pathLst>
                <a:path extrusionOk="0" h="21600" w="2160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11" name="Google Shape;11;p1"/>
            <p:cNvSpPr/>
            <p:nvPr/>
          </p:nvSpPr>
          <p:spPr>
            <a:xfrm>
              <a:off x="5397784" y="15624"/>
              <a:ext cx="3307977" cy="651771"/>
            </a:xfrm>
            <a:custGeom>
              <a:rect b="b" l="l" r="r" t="t"/>
              <a:pathLst>
                <a:path extrusionOk="0" h="21600" w="2160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12" name="Google Shape;12;p1"/>
            <p:cNvSpPr/>
            <p:nvPr/>
          </p:nvSpPr>
          <p:spPr>
            <a:xfrm>
              <a:off x="0" y="0"/>
              <a:ext cx="8723313" cy="1330325"/>
            </a:xfrm>
            <a:custGeom>
              <a:rect b="b" l="l" r="r" t="t"/>
              <a:pathLst>
                <a:path extrusionOk="0" h="21600" w="2160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grpSp>
      <p:sp>
        <p:nvSpPr>
          <p:cNvPr id="13" name="Google Shape;13;p1"/>
          <p:cNvSpPr txBox="1"/>
          <p:nvPr>
            <p:ph idx="12" type="sldNum"/>
          </p:nvPr>
        </p:nvSpPr>
        <p:spPr>
          <a:xfrm>
            <a:off x="3990975" y="6316980"/>
            <a:ext cx="1162050" cy="231140"/>
          </a:xfrm>
          <a:prstGeom prst="rect">
            <a:avLst/>
          </a:prstGeom>
          <a:noFill/>
          <a:ln>
            <a:noFill/>
          </a:ln>
        </p:spPr>
        <p:txBody>
          <a:bodyPr anchorCtr="0" anchor="ctr" bIns="45700" lIns="45700" spcFirstLastPara="1" rIns="45700" wrap="square" tIns="45700">
            <a:spAutoFit/>
          </a:bodyPr>
          <a:lstStyle>
            <a:lvl1pPr indent="0" lvl="0"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1pPr>
            <a:lvl2pPr indent="0" lvl="1"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2pPr>
            <a:lvl3pPr indent="0" lvl="2"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3pPr>
            <a:lvl4pPr indent="0" lvl="3"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4pPr>
            <a:lvl5pPr indent="0" lvl="4"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5pPr>
            <a:lvl6pPr indent="0" lvl="5"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6pPr>
            <a:lvl7pPr indent="0" lvl="6"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7pPr>
            <a:lvl8pPr indent="0" lvl="7"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8pPr>
            <a:lvl9pPr indent="0" lvl="8" marL="0" marR="0" rtl="0" algn="ctr">
              <a:lnSpc>
                <a:spcPct val="100000"/>
              </a:lnSpc>
              <a:spcBef>
                <a:spcPts val="0"/>
              </a:spcBef>
              <a:spcAft>
                <a:spcPts val="0"/>
              </a:spcAft>
              <a:buClr>
                <a:srgbClr val="073E87"/>
              </a:buClr>
              <a:buSzPts val="1000"/>
              <a:buFont typeface="Candara"/>
              <a:buNone/>
              <a:defRPr b="0" i="0" sz="1000" u="none" cap="none" strike="noStrike">
                <a:solidFill>
                  <a:srgbClr val="073E87"/>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14" name="Google Shape;14;p1"/>
          <p:cNvSpPr txBox="1"/>
          <p:nvPr>
            <p:ph type="title"/>
          </p:nvPr>
        </p:nvSpPr>
        <p:spPr>
          <a:xfrm>
            <a:off x="457200" y="92074"/>
            <a:ext cx="8229600" cy="1508126"/>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2pPr>
            <a:lvl3pPr lvl="2"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3pPr>
            <a:lvl4pPr lvl="3"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4pPr>
            <a:lvl5pPr lvl="4"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5pPr>
            <a:lvl6pPr lvl="5"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6pPr>
            <a:lvl7pPr lvl="6"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7pPr>
            <a:lvl8pPr lvl="7"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8pPr>
            <a:lvl9pPr lvl="8" marR="0" rtl="0" algn="ctr">
              <a:lnSpc>
                <a:spcPct val="100000"/>
              </a:lnSpc>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9pPr>
          </a:lstStyle>
          <a:p/>
        </p:txBody>
      </p:sp>
      <p:sp>
        <p:nvSpPr>
          <p:cNvPr id="15" name="Google Shape;15;p1"/>
          <p:cNvSpPr txBox="1"/>
          <p:nvPr>
            <p:ph idx="1" type="body"/>
          </p:nvPr>
        </p:nvSpPr>
        <p:spPr>
          <a:xfrm>
            <a:off x="457200" y="1600200"/>
            <a:ext cx="8229600" cy="5257800"/>
          </a:xfrm>
          <a:prstGeom prst="rect">
            <a:avLst/>
          </a:prstGeom>
          <a:noFill/>
          <a:ln>
            <a:noFill/>
          </a:ln>
        </p:spPr>
        <p:txBody>
          <a:bodyPr anchorCtr="0" anchor="t" bIns="45700" lIns="45700" spcFirstLastPara="1" rIns="45700" wrap="square" tIns="45700">
            <a:noAutofit/>
          </a:bodyPr>
          <a:lstStyle>
            <a:lvl1pPr indent="-381000" lvl="0" marL="4572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1pPr>
            <a:lvl2pPr indent="-381000" lvl="1" marL="9144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2pPr>
            <a:lvl3pPr indent="-381000" lvl="2" marL="13716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3pPr>
            <a:lvl4pPr indent="-381000" lvl="3" marL="18288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4pPr>
            <a:lvl5pPr indent="-381000" lvl="4" marL="22860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5pPr>
            <a:lvl6pPr indent="-381000" lvl="5" marL="27432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6pPr>
            <a:lvl7pPr indent="-381000" lvl="6" marL="32004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7pPr>
            <a:lvl8pPr indent="-381000" lvl="7" marL="36576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8pPr>
            <a:lvl9pPr indent="-381000" lvl="8" marL="4114800" marR="0" rtl="0" algn="l">
              <a:lnSpc>
                <a:spcPct val="100000"/>
              </a:lnSpc>
              <a:spcBef>
                <a:spcPts val="500"/>
              </a:spcBef>
              <a:spcAft>
                <a:spcPts val="0"/>
              </a:spcAft>
              <a:buClr>
                <a:schemeClr val="accent1"/>
              </a:buClr>
              <a:buSzPts val="2400"/>
              <a:buFont typeface="Noto Sans Symbols"/>
              <a:buChar char="●"/>
              <a:defRPr b="0" i="0" sz="2400" u="none" cap="none" strike="noStrike">
                <a:solidFill>
                  <a:srgbClr val="073E87"/>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jpg"/><Relationship Id="rId9" Type="http://schemas.openxmlformats.org/officeDocument/2006/relationships/image" Target="../media/image12.jp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3.jpg"/><Relationship Id="rId8"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mailto:mcmullen@webster.edu" TargetMode="External"/><Relationship Id="rId4" Type="http://schemas.openxmlformats.org/officeDocument/2006/relationships/hyperlink" Target="mailto:justines39@webster.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9"/>
          <p:cNvSpPr txBox="1"/>
          <p:nvPr>
            <p:ph idx="4294967295" type="title"/>
          </p:nvPr>
        </p:nvSpPr>
        <p:spPr>
          <a:xfrm>
            <a:off x="685800" y="646112"/>
            <a:ext cx="7772400" cy="4051394"/>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Quality of Life is Hard </a:t>
            </a:r>
            <a:br>
              <a:rPr b="1" lang="en-US" sz="4800"/>
            </a:br>
            <a:r>
              <a:rPr b="1" lang="en-US" sz="4800"/>
              <a:t>to Define, But I Know It When I See It</a:t>
            </a:r>
            <a:br>
              <a:rPr lang="en-US" sz="4800"/>
            </a:b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273050" lvl="0" marL="273050" rtl="0" algn="l">
              <a:lnSpc>
                <a:spcPct val="100000"/>
              </a:lnSpc>
              <a:spcBef>
                <a:spcPts val="0"/>
              </a:spcBef>
              <a:spcAft>
                <a:spcPts val="0"/>
              </a:spcAft>
              <a:buSzPts val="2800"/>
              <a:buChar char="●"/>
            </a:pPr>
            <a:r>
              <a:rPr lang="en-US" sz="2800"/>
              <a:t>Ron will use scheduling tools to predict, choose, and review daily activities. </a:t>
            </a:r>
            <a:endParaRPr/>
          </a:p>
        </p:txBody>
      </p:sp>
      <p:sp>
        <p:nvSpPr>
          <p:cNvPr id="146" name="Google Shape;146;p18"/>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Support Plan Goal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aphicFrame>
        <p:nvGraphicFramePr>
          <p:cNvPr id="151" name="Google Shape;151;p19"/>
          <p:cNvGraphicFramePr/>
          <p:nvPr/>
        </p:nvGraphicFramePr>
        <p:xfrm>
          <a:off x="220662" y="1711440"/>
          <a:ext cx="3000000" cy="3000000"/>
        </p:xfrm>
        <a:graphic>
          <a:graphicData uri="http://schemas.openxmlformats.org/drawingml/2006/table">
            <a:tbl>
              <a:tblPr>
                <a:noFill/>
                <a:tableStyleId>{7B471EDD-5190-4B62-A933-80A314F77533}</a:tableStyleId>
              </a:tblPr>
              <a:tblGrid>
                <a:gridCol w="4559300"/>
                <a:gridCol w="4160825"/>
              </a:tblGrid>
              <a:tr h="619925">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4485475">
                <a:tc>
                  <a:txBody>
                    <a:bodyPr/>
                    <a:lstStyle/>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Use communication/social media devices </a:t>
                      </a:r>
                      <a:br>
                        <a:rPr lang="en-US" sz="2000" u="none" cap="none" strike="noStrike"/>
                      </a:br>
                      <a:br>
                        <a:rPr lang="en-US" sz="2000" u="none" cap="none" strike="noStrike"/>
                      </a:br>
                      <a:r>
                        <a:rPr lang="en-US" sz="2000" u="none" cap="none" strike="noStrike"/>
                        <a:t>Involve in social skills training program</a:t>
                      </a:r>
                      <a:br>
                        <a:rPr lang="en-US" sz="2000" u="none" cap="none" strike="noStrike"/>
                      </a:br>
                      <a:br>
                        <a:rPr lang="en-US" sz="2000" u="none" cap="none" strike="noStrike"/>
                      </a:br>
                      <a:r>
                        <a:rPr lang="en-US" sz="2000" u="none" cap="none" strike="noStrike"/>
                        <a:t>Involve in peer-group (e.g. PALS, Best Buddies)</a:t>
                      </a:r>
                      <a:br>
                        <a:rPr lang="en-US" sz="2000" u="none" cap="none" strike="noStrike"/>
                      </a:br>
                      <a:br>
                        <a:rPr lang="en-US" sz="2000" u="none" cap="none" strike="noStrike"/>
                      </a:br>
                      <a:r>
                        <a:rPr lang="en-US" sz="2000" u="none" cap="none" strike="noStrike"/>
                        <a:t>Maximize family involvement</a:t>
                      </a:r>
                      <a:br>
                        <a:rPr lang="en-US" sz="2000" u="none" cap="none" strike="noStrike"/>
                      </a:br>
                      <a:br>
                        <a:rPr lang="en-US" sz="2000" u="none" cap="none" strike="noStrike"/>
                      </a:br>
                      <a:r>
                        <a:rPr lang="en-US" sz="2000" u="none" cap="none" strike="noStrike"/>
                        <a:t>Emphasize personal strengths (e.g. attitudes, skills, knowledge sharing)</a:t>
                      </a:r>
                      <a:br>
                        <a:rPr lang="en-US" sz="2000" u="none" cap="none" strike="noStrike"/>
                      </a:b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Increases social engagement </a:t>
                      </a:r>
                      <a:br>
                        <a:rPr lang="en-US" sz="2000" u="none" cap="none" strike="noStrike"/>
                      </a:br>
                      <a:br>
                        <a:rPr lang="en-US" sz="2000" u="none" cap="none" strike="noStrike"/>
                      </a:br>
                      <a:r>
                        <a:rPr lang="en-US" sz="2000" u="none" cap="none" strike="noStrike"/>
                        <a:t>Increases social networks</a:t>
                      </a:r>
                      <a:br>
                        <a:rPr lang="en-US" sz="2000" u="none" cap="none" strike="noStrike"/>
                      </a:br>
                      <a:br>
                        <a:rPr lang="en-US" sz="2000" u="none" cap="none" strike="noStrike"/>
                      </a:br>
                      <a:r>
                        <a:rPr lang="en-US" sz="2000" u="none" cap="none" strike="noStrike"/>
                        <a:t>Increases perceived societal contribution</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152" name="Google Shape;152;p19"/>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Interpersonal Relations</a:t>
            </a:r>
            <a:endParaRPr/>
          </a:p>
        </p:txBody>
      </p:sp>
      <p:sp>
        <p:nvSpPr>
          <p:cNvPr id="153" name="Google Shape;153;p19"/>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idx="4294967295" type="body"/>
          </p:nvPr>
        </p:nvSpPr>
        <p:spPr>
          <a:xfrm>
            <a:off x="235165" y="2289267"/>
            <a:ext cx="8685428" cy="4311973"/>
          </a:xfrm>
          <a:prstGeom prst="rect">
            <a:avLst/>
          </a:prstGeom>
          <a:noFill/>
          <a:ln>
            <a:noFill/>
          </a:ln>
        </p:spPr>
        <p:txBody>
          <a:bodyPr anchorCtr="0" anchor="t" bIns="45700" lIns="45700" spcFirstLastPara="1" rIns="45700" wrap="square" tIns="45700">
            <a:noAutofit/>
          </a:bodyPr>
          <a:lstStyle/>
          <a:p>
            <a:pPr indent="-256666" lvl="0" marL="256666" rtl="0" algn="l">
              <a:lnSpc>
                <a:spcPct val="100000"/>
              </a:lnSpc>
              <a:spcBef>
                <a:spcPts val="0"/>
              </a:spcBef>
              <a:spcAft>
                <a:spcPts val="0"/>
              </a:spcAft>
              <a:buSzPts val="2800"/>
              <a:buChar char="●"/>
            </a:pPr>
            <a:r>
              <a:rPr lang="en-US" sz="2800"/>
              <a:t>Ron’s apartment is the basement of his parents’ house, so Ron is able to see his mom and dad on a daily basis. Ron has two siblings, Elizabeth and Andy. Ron also has an extended family – aunts, uncles and cousins, and grandparents who he sees at family get-togethers and on holidays. </a:t>
            </a:r>
            <a:endParaRPr/>
          </a:p>
          <a:p>
            <a:pPr indent="-256666" lvl="0" marL="256666" rtl="0" algn="l">
              <a:lnSpc>
                <a:spcPct val="100000"/>
              </a:lnSpc>
              <a:spcBef>
                <a:spcPts val="500"/>
              </a:spcBef>
              <a:spcAft>
                <a:spcPts val="0"/>
              </a:spcAft>
              <a:buSzPts val="2800"/>
              <a:buChar char="●"/>
            </a:pPr>
            <a:r>
              <a:rPr lang="en-US" sz="2800"/>
              <a:t>Ron has many friends he enjoys seeing. Ron has great relationships with a few of his peers from school and also with former staff who are still a part of Ron’s life. </a:t>
            </a:r>
            <a:endParaRPr/>
          </a:p>
        </p:txBody>
      </p:sp>
      <p:sp>
        <p:nvSpPr>
          <p:cNvPr id="159" name="Google Shape;159;p20"/>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273050" lvl="0" marL="273050" rtl="0" algn="l">
              <a:lnSpc>
                <a:spcPct val="100000"/>
              </a:lnSpc>
              <a:spcBef>
                <a:spcPts val="0"/>
              </a:spcBef>
              <a:spcAft>
                <a:spcPts val="0"/>
              </a:spcAft>
              <a:buSzPts val="2800"/>
              <a:buChar char="●"/>
            </a:pPr>
            <a:r>
              <a:rPr lang="en-US" sz="2800"/>
              <a:t>Ron will keep in contact with important people in his life by sending birthday cards and invitations as well as making phone calls and using email and Facebook on a regular basis. </a:t>
            </a:r>
            <a:endParaRPr/>
          </a:p>
        </p:txBody>
      </p:sp>
      <p:sp>
        <p:nvSpPr>
          <p:cNvPr id="165" name="Google Shape;165;p21"/>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Support Plan Goal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aphicFrame>
        <p:nvGraphicFramePr>
          <p:cNvPr id="170" name="Google Shape;170;p22"/>
          <p:cNvGraphicFramePr/>
          <p:nvPr/>
        </p:nvGraphicFramePr>
        <p:xfrm>
          <a:off x="220662" y="1752600"/>
          <a:ext cx="3000000" cy="3000000"/>
        </p:xfrm>
        <a:graphic>
          <a:graphicData uri="http://schemas.openxmlformats.org/drawingml/2006/table">
            <a:tbl>
              <a:tblPr>
                <a:noFill/>
                <a:tableStyleId>{7B471EDD-5190-4B62-A933-80A314F77533}</a:tableStyleId>
              </a:tblPr>
              <a:tblGrid>
                <a:gridCol w="4559300"/>
                <a:gridCol w="4160825"/>
              </a:tblGrid>
              <a:tr h="519100">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4114800">
                <a:tc>
                  <a:txBody>
                    <a:bodyPr/>
                    <a:lstStyle/>
                    <a:p>
                      <a:pPr indent="0" lvl="0" marL="0" marR="0" rtl="0" algn="l">
                        <a:lnSpc>
                          <a:spcPct val="100000"/>
                        </a:lnSpc>
                        <a:spcBef>
                          <a:spcPts val="0"/>
                        </a:spcBef>
                        <a:spcAft>
                          <a:spcPts val="0"/>
                        </a:spcAft>
                        <a:buClr>
                          <a:schemeClr val="dk1"/>
                        </a:buClr>
                        <a:buSzPts val="2800"/>
                        <a:buFont typeface="Helvetica Neue"/>
                        <a:buNone/>
                      </a:pPr>
                      <a:r>
                        <a:rPr lang="en-US" sz="2800" u="none" cap="none" strike="noStrike"/>
                        <a:t>Access/interface with natural supports</a:t>
                      </a:r>
                      <a:br>
                        <a:rPr lang="en-US" sz="2800" u="none" cap="none" strike="noStrike"/>
                      </a:br>
                      <a:br>
                        <a:rPr lang="en-US" sz="2800" u="none" cap="none" strike="noStrike"/>
                      </a:br>
                      <a:r>
                        <a:rPr lang="en-US" sz="2800" u="none" cap="none" strike="noStrike"/>
                        <a:t>Use social media</a:t>
                      </a:r>
                      <a:br>
                        <a:rPr lang="en-US" sz="2800" u="none" cap="none" strike="noStrike"/>
                      </a:br>
                      <a:br>
                        <a:rPr lang="en-US" sz="2800" u="none" cap="none" strike="noStrike"/>
                      </a:br>
                      <a:r>
                        <a:rPr lang="en-US" sz="2800" u="none" cap="none" strike="noStrike"/>
                        <a:t>Facilitate transportation </a:t>
                      </a:r>
                      <a:endParaRPr sz="2800" u="none" cap="none" strike="noStrike"/>
                    </a:p>
                    <a:p>
                      <a:pPr indent="0" lvl="0" marL="0" marR="0" rtl="0" algn="l">
                        <a:lnSpc>
                          <a:spcPct val="100000"/>
                        </a:lnSpc>
                        <a:spcBef>
                          <a:spcPts val="0"/>
                        </a:spcBef>
                        <a:spcAft>
                          <a:spcPts val="0"/>
                        </a:spcAft>
                        <a:buClr>
                          <a:schemeClr val="dk1"/>
                        </a:buClr>
                        <a:buSzPts val="2800"/>
                        <a:buFont typeface="Helvetica Neue"/>
                        <a:buNone/>
                      </a:pPr>
                      <a:br>
                        <a:rPr lang="en-US" sz="2800" u="none" cap="none" strike="noStrike"/>
                      </a:br>
                      <a:r>
                        <a:rPr lang="en-US" sz="2800" u="none" cap="none" strike="noStrike"/>
                        <a:t> Use prosthetics (sensory or motor devices)</a:t>
                      </a:r>
                      <a:br>
                        <a:rPr lang="en-US" sz="2800" u="none" cap="none" strike="noStrike"/>
                      </a:br>
                      <a:br>
                        <a:rPr lang="en-US" sz="2800" u="none" cap="none" strike="noStrike"/>
                      </a:br>
                      <a:br>
                        <a:rPr lang="en-US" sz="2800" u="none" cap="none" strike="noStrike"/>
                      </a:b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800"/>
                        <a:buFont typeface="Helvetica Neue"/>
                        <a:buNone/>
                      </a:pPr>
                      <a:r>
                        <a:rPr lang="en-US" sz="2800" u="none" cap="none" strike="noStrike"/>
                        <a:t>Increased community access, participation, and involvement</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171" name="Google Shape;171;p22"/>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Social Inclusion</a:t>
            </a:r>
            <a:endParaRPr/>
          </a:p>
        </p:txBody>
      </p:sp>
      <p:sp>
        <p:nvSpPr>
          <p:cNvPr id="172" name="Google Shape;172;p22"/>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Autofit/>
          </a:bodyPr>
          <a:lstStyle/>
          <a:p>
            <a:pPr indent="-273050" lvl="0" marL="273050" rtl="0" algn="l">
              <a:lnSpc>
                <a:spcPct val="100000"/>
              </a:lnSpc>
              <a:spcBef>
                <a:spcPts val="0"/>
              </a:spcBef>
              <a:spcAft>
                <a:spcPts val="0"/>
              </a:spcAft>
              <a:buSzPts val="2800"/>
              <a:buChar char="●"/>
            </a:pPr>
            <a:r>
              <a:rPr lang="en-US" sz="2800"/>
              <a:t>Ron needs physical and behavioral supports to access community recreational settings (i.e. Centennial Commons Recreation Center, Webster University swimming pool, community science and cultural events). Staff also support Ron in contacting friends and family through phone calls, letters, and Facebook. </a:t>
            </a:r>
            <a:endParaRPr/>
          </a:p>
        </p:txBody>
      </p:sp>
      <p:sp>
        <p:nvSpPr>
          <p:cNvPr id="178" name="Google Shape;178;p23"/>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273050" lvl="0" marL="273050" rtl="0" algn="l">
              <a:lnSpc>
                <a:spcPct val="100000"/>
              </a:lnSpc>
              <a:spcBef>
                <a:spcPts val="0"/>
              </a:spcBef>
              <a:spcAft>
                <a:spcPts val="0"/>
              </a:spcAft>
              <a:buSzPts val="2800"/>
              <a:buChar char="●"/>
            </a:pPr>
            <a:r>
              <a:rPr lang="en-US" sz="2800"/>
              <a:t>Ron will participate in music activities at the ARC or by attending karaoke an average of one time per week.</a:t>
            </a:r>
            <a:endParaRPr/>
          </a:p>
          <a:p>
            <a:pPr indent="-95250" lvl="0" marL="273050" rtl="0" algn="l">
              <a:lnSpc>
                <a:spcPct val="100000"/>
              </a:lnSpc>
              <a:spcBef>
                <a:spcPts val="500"/>
              </a:spcBef>
              <a:spcAft>
                <a:spcPts val="0"/>
              </a:spcAft>
              <a:buSzPts val="2800"/>
              <a:buNone/>
            </a:pPr>
            <a:r>
              <a:t/>
            </a:r>
            <a:endParaRPr sz="2800"/>
          </a:p>
          <a:p>
            <a:pPr indent="-273050" lvl="0" marL="273050" rtl="0" algn="l">
              <a:lnSpc>
                <a:spcPct val="100000"/>
              </a:lnSpc>
              <a:spcBef>
                <a:spcPts val="500"/>
              </a:spcBef>
              <a:spcAft>
                <a:spcPts val="0"/>
              </a:spcAft>
              <a:buSzPts val="2800"/>
              <a:buChar char="●"/>
            </a:pPr>
            <a:r>
              <a:rPr lang="en-US" sz="2800"/>
              <a:t>Ron will engage in regularly scheduled community activities an average of two times per week.</a:t>
            </a:r>
            <a:endParaRPr/>
          </a:p>
        </p:txBody>
      </p:sp>
      <p:sp>
        <p:nvSpPr>
          <p:cNvPr id="184" name="Google Shape;184;p24"/>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Support Plan Goals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aphicFrame>
        <p:nvGraphicFramePr>
          <p:cNvPr id="189" name="Google Shape;189;p25"/>
          <p:cNvGraphicFramePr/>
          <p:nvPr/>
        </p:nvGraphicFramePr>
        <p:xfrm>
          <a:off x="220662" y="1752600"/>
          <a:ext cx="3000000" cy="3000000"/>
        </p:xfrm>
        <a:graphic>
          <a:graphicData uri="http://schemas.openxmlformats.org/drawingml/2006/table">
            <a:tbl>
              <a:tblPr>
                <a:noFill/>
                <a:tableStyleId>{7B471EDD-5190-4B62-A933-80A314F77533}</a:tableStyleId>
              </a:tblPr>
              <a:tblGrid>
                <a:gridCol w="4559300"/>
                <a:gridCol w="4160825"/>
              </a:tblGrid>
              <a:tr h="519100">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4114800">
                <a:tc>
                  <a:txBody>
                    <a:bodyPr/>
                    <a:lstStyle/>
                    <a:p>
                      <a:pPr indent="0" lvl="0" marL="0" marR="0" rtl="0" algn="l">
                        <a:lnSpc>
                          <a:spcPct val="100000"/>
                        </a:lnSpc>
                        <a:spcBef>
                          <a:spcPts val="0"/>
                        </a:spcBef>
                        <a:spcAft>
                          <a:spcPts val="0"/>
                        </a:spcAft>
                        <a:buClr>
                          <a:schemeClr val="dk1"/>
                        </a:buClr>
                        <a:buSzPts val="2800"/>
                        <a:buFont typeface="Helvetica Neue"/>
                        <a:buNone/>
                      </a:pPr>
                      <a:r>
                        <a:rPr lang="en-US" sz="2800" u="none" cap="none" strike="noStrike"/>
                        <a:t>Advocate for full citizenship, access, due process</a:t>
                      </a:r>
                      <a:br>
                        <a:rPr lang="en-US" sz="2800" u="none" cap="none" strike="noStrike"/>
                      </a:br>
                      <a:br>
                        <a:rPr lang="en-US" sz="2800" u="none" cap="none" strike="noStrike"/>
                      </a:br>
                      <a:r>
                        <a:rPr lang="en-US" sz="2800" u="none" cap="none" strike="noStrike"/>
                        <a:t>Involve in self-advocacy</a:t>
                      </a:r>
                      <a:br>
                        <a:rPr lang="en-US" sz="2800" u="none" cap="none" strike="noStrike"/>
                      </a:br>
                      <a:br>
                        <a:rPr lang="en-US" sz="2800" u="none" cap="none" strike="noStrike"/>
                      </a:br>
                      <a:r>
                        <a:rPr lang="en-US" sz="2800" u="none" cap="none" strike="noStrike"/>
                        <a:t>Treat with respect (e.g. privacy, recognition, dignity)</a:t>
                      </a:r>
                      <a:br>
                        <a:rPr lang="en-US" sz="2800" u="none" cap="none" strike="noStrike"/>
                      </a:br>
                      <a:br>
                        <a:rPr lang="en-US" sz="2800" u="none" cap="none" strike="noStrike"/>
                      </a:br>
                      <a:br>
                        <a:rPr lang="en-US" sz="2800" u="none" cap="none" strike="noStrike"/>
                      </a:b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800"/>
                        <a:buFont typeface="Helvetica Neue"/>
                        <a:buNone/>
                      </a:pPr>
                      <a:r>
                        <a:rPr lang="en-US" sz="2800" u="none" cap="none" strike="noStrike"/>
                        <a:t>Ensures equity, inclusion, and legal rights</a:t>
                      </a:r>
                      <a:br>
                        <a:rPr lang="en-US" sz="2800" u="none" cap="none" strike="noStrike"/>
                      </a:br>
                      <a:br>
                        <a:rPr lang="en-US" sz="2800" u="none" cap="none" strike="noStrike"/>
                      </a:br>
                      <a:r>
                        <a:rPr lang="en-US" sz="2800" u="none" cap="none" strike="noStrike"/>
                        <a:t>Maximize empowerment and inclusion</a:t>
                      </a:r>
                      <a:br>
                        <a:rPr lang="en-US" sz="2800" u="none" cap="none" strike="noStrike"/>
                      </a:br>
                      <a:br>
                        <a:rPr lang="en-US" sz="2800" u="none" cap="none" strike="noStrike"/>
                      </a:br>
                      <a:r>
                        <a:rPr lang="en-US" sz="2800" u="none" cap="none" strike="noStrike"/>
                        <a:t>Respect human rights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190" name="Google Shape;190;p25"/>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800"/>
              <a:buFont typeface="Candara"/>
              <a:buNone/>
            </a:pPr>
            <a:r>
              <a:rPr b="0" i="0" lang="en-US" sz="4800" u="none" cap="none" strike="noStrike">
                <a:solidFill>
                  <a:srgbClr val="FFFFFF"/>
                </a:solidFill>
                <a:latin typeface="Candara"/>
                <a:ea typeface="Candara"/>
                <a:cs typeface="Candara"/>
                <a:sym typeface="Candara"/>
              </a:rPr>
              <a:t>Self-Advocacy, Human Rights, and Dignity</a:t>
            </a:r>
            <a:endParaRPr/>
          </a:p>
        </p:txBody>
      </p:sp>
      <p:sp>
        <p:nvSpPr>
          <p:cNvPr id="191" name="Google Shape;191;p25"/>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273050" lvl="0" marL="273050" rtl="0" algn="l">
              <a:lnSpc>
                <a:spcPct val="100000"/>
              </a:lnSpc>
              <a:spcBef>
                <a:spcPts val="0"/>
              </a:spcBef>
              <a:spcAft>
                <a:spcPts val="0"/>
              </a:spcAft>
              <a:buSzPts val="2400"/>
              <a:buChar char="●"/>
            </a:pPr>
            <a:r>
              <a:rPr b="0" i="0" lang="en-US" sz="2400" u="none" cap="none" strike="noStrike">
                <a:solidFill>
                  <a:srgbClr val="073E87"/>
                </a:solidFill>
                <a:latin typeface="Candara"/>
                <a:ea typeface="Candara"/>
                <a:cs typeface="Candara"/>
                <a:sym typeface="Candara"/>
              </a:rPr>
              <a:t>Ron is given choice within and between all activities. He has access to all areas of his apartment and is able to be alone when he wants to be. He is able to visit with friends and family whenever they are available. He has a positive behavior support plan and all staff receive Ron-specific PBS training. </a:t>
            </a:r>
            <a:endParaRPr/>
          </a:p>
        </p:txBody>
      </p:sp>
      <p:sp>
        <p:nvSpPr>
          <p:cNvPr id="197" name="Google Shape;197;p26"/>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273050" lvl="0" marL="273050" rtl="0" algn="l">
              <a:lnSpc>
                <a:spcPct val="100000"/>
              </a:lnSpc>
              <a:spcBef>
                <a:spcPts val="0"/>
              </a:spcBef>
              <a:spcAft>
                <a:spcPts val="0"/>
              </a:spcAft>
              <a:buSzPts val="2400"/>
              <a:buChar char="●"/>
            </a:pPr>
            <a:r>
              <a:rPr b="0" i="0" lang="en-US" sz="2400" u="none" cap="none" strike="noStrike">
                <a:solidFill>
                  <a:srgbClr val="073E87"/>
                </a:solidFill>
                <a:latin typeface="Candara"/>
                <a:ea typeface="Candara"/>
                <a:cs typeface="Candara"/>
                <a:sym typeface="Candara"/>
              </a:rPr>
              <a:t>Ron will use scheduling tools to predict, choose, and review daily activities. </a:t>
            </a:r>
            <a:endParaRPr/>
          </a:p>
        </p:txBody>
      </p:sp>
      <p:sp>
        <p:nvSpPr>
          <p:cNvPr id="203" name="Google Shape;203;p27"/>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Support Plan Goal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0"/>
          <p:cNvSpPr txBox="1"/>
          <p:nvPr>
            <p:ph idx="4294967295" type="body"/>
          </p:nvPr>
        </p:nvSpPr>
        <p:spPr>
          <a:xfrm>
            <a:off x="871537" y="1778000"/>
            <a:ext cx="7408863" cy="4348163"/>
          </a:xfrm>
          <a:prstGeom prst="rect">
            <a:avLst/>
          </a:prstGeom>
          <a:noFill/>
          <a:ln>
            <a:noFill/>
          </a:ln>
        </p:spPr>
        <p:txBody>
          <a:bodyPr anchorCtr="0" anchor="t" bIns="45700" lIns="45700" spcFirstLastPara="1" rIns="45700" wrap="square" tIns="45700">
            <a:normAutofit/>
          </a:bodyPr>
          <a:lstStyle/>
          <a:p>
            <a:pPr indent="-305815" lvl="0" marL="305815" rtl="0" algn="l">
              <a:lnSpc>
                <a:spcPct val="100000"/>
              </a:lnSpc>
              <a:spcBef>
                <a:spcPts val="0"/>
              </a:spcBef>
              <a:spcAft>
                <a:spcPts val="0"/>
              </a:spcAft>
              <a:buSzPts val="2800"/>
              <a:buChar char="●"/>
            </a:pPr>
            <a:r>
              <a:rPr lang="en-US" sz="2800"/>
              <a:t>Personal Development</a:t>
            </a:r>
            <a:endParaRPr/>
          </a:p>
          <a:p>
            <a:pPr indent="-305815" lvl="0" marL="305815" rtl="0" algn="l">
              <a:lnSpc>
                <a:spcPct val="100000"/>
              </a:lnSpc>
              <a:spcBef>
                <a:spcPts val="600"/>
              </a:spcBef>
              <a:spcAft>
                <a:spcPts val="0"/>
              </a:spcAft>
              <a:buSzPts val="2800"/>
              <a:buChar char="●"/>
            </a:pPr>
            <a:r>
              <a:rPr lang="en-US" sz="2800"/>
              <a:t>Self-Determination</a:t>
            </a:r>
            <a:endParaRPr/>
          </a:p>
          <a:p>
            <a:pPr indent="-305815" lvl="0" marL="305815" rtl="0" algn="l">
              <a:lnSpc>
                <a:spcPct val="100000"/>
              </a:lnSpc>
              <a:spcBef>
                <a:spcPts val="600"/>
              </a:spcBef>
              <a:spcAft>
                <a:spcPts val="0"/>
              </a:spcAft>
              <a:buSzPts val="2800"/>
              <a:buChar char="●"/>
            </a:pPr>
            <a:r>
              <a:rPr lang="en-US" sz="2800"/>
              <a:t>Interpersonal Relations</a:t>
            </a:r>
            <a:endParaRPr/>
          </a:p>
          <a:p>
            <a:pPr indent="-305815" lvl="0" marL="305815" rtl="0" algn="l">
              <a:lnSpc>
                <a:spcPct val="100000"/>
              </a:lnSpc>
              <a:spcBef>
                <a:spcPts val="600"/>
              </a:spcBef>
              <a:spcAft>
                <a:spcPts val="0"/>
              </a:spcAft>
              <a:buSzPts val="2800"/>
              <a:buChar char="●"/>
            </a:pPr>
            <a:r>
              <a:rPr lang="en-US" sz="2800"/>
              <a:t>Social Inclusion</a:t>
            </a:r>
            <a:endParaRPr/>
          </a:p>
          <a:p>
            <a:pPr indent="-305815" lvl="0" marL="305815" rtl="0" algn="l">
              <a:lnSpc>
                <a:spcPct val="100000"/>
              </a:lnSpc>
              <a:spcBef>
                <a:spcPts val="600"/>
              </a:spcBef>
              <a:spcAft>
                <a:spcPts val="0"/>
              </a:spcAft>
              <a:buSzPts val="2800"/>
              <a:buChar char="●"/>
            </a:pPr>
            <a:r>
              <a:rPr lang="en-US" sz="2800"/>
              <a:t>Self-Advocacy, Human Rights, and Dignity</a:t>
            </a:r>
            <a:endParaRPr/>
          </a:p>
          <a:p>
            <a:pPr indent="-305815" lvl="0" marL="305815" rtl="0" algn="l">
              <a:lnSpc>
                <a:spcPct val="100000"/>
              </a:lnSpc>
              <a:spcBef>
                <a:spcPts val="600"/>
              </a:spcBef>
              <a:spcAft>
                <a:spcPts val="0"/>
              </a:spcAft>
              <a:buSzPts val="2800"/>
              <a:buChar char="●"/>
            </a:pPr>
            <a:r>
              <a:rPr lang="en-US" sz="2800"/>
              <a:t>Emotional Well-Being</a:t>
            </a:r>
            <a:endParaRPr/>
          </a:p>
          <a:p>
            <a:pPr indent="-305815" lvl="0" marL="305815" rtl="0" algn="l">
              <a:lnSpc>
                <a:spcPct val="100000"/>
              </a:lnSpc>
              <a:spcBef>
                <a:spcPts val="600"/>
              </a:spcBef>
              <a:spcAft>
                <a:spcPts val="0"/>
              </a:spcAft>
              <a:buSzPts val="2800"/>
              <a:buChar char="●"/>
            </a:pPr>
            <a:r>
              <a:rPr lang="en-US" sz="2800"/>
              <a:t>Physical Well-Being</a:t>
            </a:r>
            <a:endParaRPr/>
          </a:p>
          <a:p>
            <a:pPr indent="-305815" lvl="0" marL="305815" rtl="0" algn="l">
              <a:lnSpc>
                <a:spcPct val="100000"/>
              </a:lnSpc>
              <a:spcBef>
                <a:spcPts val="600"/>
              </a:spcBef>
              <a:spcAft>
                <a:spcPts val="0"/>
              </a:spcAft>
              <a:buSzPts val="2800"/>
              <a:buChar char="●"/>
            </a:pPr>
            <a:r>
              <a:rPr lang="en-US" sz="2800"/>
              <a:t>Material Well-Being</a:t>
            </a:r>
            <a:endParaRPr/>
          </a:p>
        </p:txBody>
      </p:sp>
      <p:sp>
        <p:nvSpPr>
          <p:cNvPr id="91" name="Google Shape;91;p10"/>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lang="en-US" sz="4800"/>
              <a:t>Quality of Life Outcomes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aphicFrame>
        <p:nvGraphicFramePr>
          <p:cNvPr id="208" name="Google Shape;208;p28"/>
          <p:cNvGraphicFramePr/>
          <p:nvPr/>
        </p:nvGraphicFramePr>
        <p:xfrm>
          <a:off x="220662" y="1752600"/>
          <a:ext cx="3000000" cy="3000000"/>
        </p:xfrm>
        <a:graphic>
          <a:graphicData uri="http://schemas.openxmlformats.org/drawingml/2006/table">
            <a:tbl>
              <a:tblPr>
                <a:noFill/>
                <a:tableStyleId>{7B471EDD-5190-4B62-A933-80A314F77533}</a:tableStyleId>
              </a:tblPr>
              <a:tblGrid>
                <a:gridCol w="4559300"/>
                <a:gridCol w="4160825"/>
              </a:tblGrid>
              <a:tr h="519100">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4114800">
                <a:tc>
                  <a:txBody>
                    <a:bodyPr/>
                    <a:lstStyle/>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Provide prosthetics (i.e. sensory or motor enhancement devies) </a:t>
                      </a:r>
                      <a:br>
                        <a:rPr lang="en-US" sz="2000" u="none" cap="none" strike="noStrike"/>
                      </a:br>
                      <a:br>
                        <a:rPr lang="en-US" sz="2000" u="none" cap="none" strike="noStrike"/>
                      </a:br>
                      <a:r>
                        <a:rPr lang="en-US" sz="2000" u="none" cap="none" strike="noStrike"/>
                        <a:t>Implement nutritional programs</a:t>
                      </a:r>
                      <a:br>
                        <a:rPr lang="en-US" sz="2000" u="none" cap="none" strike="noStrike"/>
                      </a:br>
                      <a:br>
                        <a:rPr lang="en-US" sz="2000" u="none" cap="none" strike="noStrike"/>
                      </a:br>
                      <a:r>
                        <a:rPr lang="en-US" sz="2000" u="none" cap="none" strike="noStrike"/>
                        <a:t>Implement or increase involvement in exercise programs</a:t>
                      </a:r>
                      <a:br>
                        <a:rPr lang="en-US" sz="2000" u="none" cap="none" strike="noStrike"/>
                      </a:br>
                      <a:br>
                        <a:rPr lang="en-US" sz="2000" u="none" cap="none" strike="noStrike"/>
                      </a:br>
                      <a:r>
                        <a:rPr lang="en-US" sz="2000" u="none" cap="none" strike="noStrike"/>
                        <a:t>Access professional services </a:t>
                      </a:r>
                      <a:br>
                        <a:rPr lang="en-US" sz="2000" u="none" cap="none" strike="noStrike"/>
                      </a:br>
                      <a:br>
                        <a:rPr lang="en-US" sz="2000" u="none" cap="none" strike="noStrike"/>
                      </a:br>
                      <a:br>
                        <a:rPr lang="en-US" sz="2000" u="none" cap="none" strike="noStrike"/>
                      </a:b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Increase sensory processing and physical mobility</a:t>
                      </a:r>
                      <a:br>
                        <a:rPr lang="en-US" sz="2000" u="none" cap="none" strike="noStrike"/>
                      </a:br>
                      <a:br>
                        <a:rPr lang="en-US" sz="2000" u="none" cap="none" strike="noStrike"/>
                      </a:br>
                      <a:r>
                        <a:rPr lang="en-US" sz="2000" u="none" cap="none" strike="noStrike"/>
                        <a:t>Maintain weight control and encourage proper and balanced nutrition</a:t>
                      </a:r>
                      <a:br>
                        <a:rPr lang="en-US" sz="2000" u="none" cap="none" strike="noStrike"/>
                      </a:br>
                      <a:br>
                        <a:rPr lang="en-US" sz="2000" u="none" cap="none" strike="noStrike"/>
                      </a:br>
                      <a:r>
                        <a:rPr lang="en-US" sz="2000" u="none" cap="none" strike="noStrike"/>
                        <a:t>Enhance human functioning and reduce negative effects of obesity and/or inactivity </a:t>
                      </a:r>
                      <a:br>
                        <a:rPr lang="en-US" sz="2000" u="none" cap="none" strike="noStrike"/>
                      </a:br>
                      <a:br>
                        <a:rPr lang="en-US" sz="2000" u="none" cap="none" strike="noStrike"/>
                      </a:br>
                      <a:r>
                        <a:rPr lang="en-US" sz="2000" u="none" cap="none" strike="noStrike"/>
                        <a:t>Maintain or improve medical/physical condition</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209" name="Google Shape;209;p28"/>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Physical Well-Being</a:t>
            </a:r>
            <a:endParaRPr/>
          </a:p>
        </p:txBody>
      </p:sp>
      <p:sp>
        <p:nvSpPr>
          <p:cNvPr id="210" name="Google Shape;210;p28"/>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Autofit/>
          </a:bodyPr>
          <a:lstStyle/>
          <a:p>
            <a:pPr indent="-273050" lvl="0" marL="273050" rtl="0" algn="l">
              <a:lnSpc>
                <a:spcPct val="100000"/>
              </a:lnSpc>
              <a:spcBef>
                <a:spcPts val="0"/>
              </a:spcBef>
              <a:spcAft>
                <a:spcPts val="0"/>
              </a:spcAft>
              <a:buSzPts val="2800"/>
              <a:buChar char="●"/>
            </a:pPr>
            <a:r>
              <a:rPr lang="en-US" sz="2800"/>
              <a:t>Ron experiences a variety of chronic pain conditions. His mobility is decreasing as he ages. Staff provide encouragement in appropriately communicating about pain and physical needs. Staff provide appropriate medication and behavioral supports based on Ron’s communication and their assessment of his well-being throughout the day.</a:t>
            </a:r>
            <a:endParaRPr/>
          </a:p>
        </p:txBody>
      </p:sp>
      <p:sp>
        <p:nvSpPr>
          <p:cNvPr id="216" name="Google Shape;216;p29"/>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idx="4294967295" type="body"/>
          </p:nvPr>
        </p:nvSpPr>
        <p:spPr>
          <a:xfrm>
            <a:off x="871537" y="1881589"/>
            <a:ext cx="7408863" cy="4244574"/>
          </a:xfrm>
          <a:prstGeom prst="rect">
            <a:avLst/>
          </a:prstGeom>
          <a:noFill/>
          <a:ln>
            <a:noFill/>
          </a:ln>
        </p:spPr>
        <p:txBody>
          <a:bodyPr anchorCtr="0" anchor="t" bIns="45700" lIns="45700" spcFirstLastPara="1" rIns="45700" wrap="square" tIns="45700">
            <a:noAutofit/>
          </a:bodyPr>
          <a:lstStyle/>
          <a:p>
            <a:pPr indent="-273050" lvl="0" marL="273050" rtl="0" algn="l">
              <a:lnSpc>
                <a:spcPct val="100000"/>
              </a:lnSpc>
              <a:spcBef>
                <a:spcPts val="0"/>
              </a:spcBef>
              <a:spcAft>
                <a:spcPts val="0"/>
              </a:spcAft>
              <a:buSzPts val="2800"/>
              <a:buChar char="●"/>
            </a:pPr>
            <a:r>
              <a:rPr lang="en-US" sz="2800"/>
              <a:t>Ron will engage in an exercise routine as designed by the physical therapist for 15 minutes on days that he does not go out in the community.</a:t>
            </a:r>
            <a:endParaRPr/>
          </a:p>
          <a:p>
            <a:pPr indent="-95250" lvl="0" marL="273050" rtl="0" algn="l">
              <a:lnSpc>
                <a:spcPct val="100000"/>
              </a:lnSpc>
              <a:spcBef>
                <a:spcPts val="500"/>
              </a:spcBef>
              <a:spcAft>
                <a:spcPts val="0"/>
              </a:spcAft>
              <a:buSzPts val="2800"/>
              <a:buNone/>
            </a:pPr>
            <a:r>
              <a:t/>
            </a:r>
            <a:endParaRPr sz="2800"/>
          </a:p>
          <a:p>
            <a:pPr indent="-273050" lvl="0" marL="273050" rtl="0" algn="l">
              <a:lnSpc>
                <a:spcPct val="100000"/>
              </a:lnSpc>
              <a:spcBef>
                <a:spcPts val="500"/>
              </a:spcBef>
              <a:spcAft>
                <a:spcPts val="0"/>
              </a:spcAft>
              <a:buSzPts val="2800"/>
              <a:buChar char="●"/>
            </a:pPr>
            <a:r>
              <a:rPr lang="en-US" sz="2800"/>
              <a:t>Maintain Ron’s high fiber diet.</a:t>
            </a:r>
            <a:endParaRPr/>
          </a:p>
          <a:p>
            <a:pPr indent="-95250" lvl="0" marL="273050" rtl="0" algn="l">
              <a:lnSpc>
                <a:spcPct val="100000"/>
              </a:lnSpc>
              <a:spcBef>
                <a:spcPts val="500"/>
              </a:spcBef>
              <a:spcAft>
                <a:spcPts val="0"/>
              </a:spcAft>
              <a:buSzPts val="2800"/>
              <a:buNone/>
            </a:pPr>
            <a:r>
              <a:t/>
            </a:r>
            <a:endParaRPr sz="2800"/>
          </a:p>
          <a:p>
            <a:pPr indent="-273050" lvl="0" marL="273050" rtl="0" algn="l">
              <a:lnSpc>
                <a:spcPct val="100000"/>
              </a:lnSpc>
              <a:spcBef>
                <a:spcPts val="500"/>
              </a:spcBef>
              <a:spcAft>
                <a:spcPts val="0"/>
              </a:spcAft>
              <a:buSzPts val="2800"/>
              <a:buChar char="●"/>
            </a:pPr>
            <a:r>
              <a:rPr lang="en-US" sz="2800"/>
              <a:t>Maintain physical therapy to help with ambulatory needs.</a:t>
            </a:r>
            <a:endParaRPr/>
          </a:p>
        </p:txBody>
      </p:sp>
      <p:sp>
        <p:nvSpPr>
          <p:cNvPr id="222" name="Google Shape;222;p30"/>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Support Plan Goals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aphicFrame>
        <p:nvGraphicFramePr>
          <p:cNvPr id="227" name="Google Shape;227;p31"/>
          <p:cNvGraphicFramePr/>
          <p:nvPr/>
        </p:nvGraphicFramePr>
        <p:xfrm>
          <a:off x="220662" y="1421181"/>
          <a:ext cx="3000000" cy="3000000"/>
        </p:xfrm>
        <a:graphic>
          <a:graphicData uri="http://schemas.openxmlformats.org/drawingml/2006/table">
            <a:tbl>
              <a:tblPr>
                <a:noFill/>
                <a:tableStyleId>{7B471EDD-5190-4B62-A933-80A314F77533}</a:tableStyleId>
              </a:tblPr>
              <a:tblGrid>
                <a:gridCol w="4559300"/>
                <a:gridCol w="4160825"/>
              </a:tblGrid>
              <a:tr h="507225">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4735300">
                <a:tc>
                  <a:txBody>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Provide safe and predictable environments</a:t>
                      </a:r>
                      <a:br>
                        <a:rPr lang="en-US" sz="2400" u="none" cap="none" strike="noStrike"/>
                      </a:br>
                      <a:br>
                        <a:rPr lang="en-US" sz="2400" u="none" cap="none" strike="noStrike"/>
                      </a:br>
                      <a:r>
                        <a:rPr lang="en-US" sz="2400" u="none" cap="none" strike="noStrike"/>
                        <a:t>Maximize incentives (e.g. rewards, recognition, opportunities to succeed, acknowledgements)</a:t>
                      </a:r>
                      <a:br>
                        <a:rPr lang="en-US" sz="2400" u="none" cap="none" strike="noStrike"/>
                      </a:br>
                      <a:br>
                        <a:rPr lang="en-US" sz="2400" u="none" cap="none" strike="noStrike"/>
                      </a:br>
                      <a:r>
                        <a:rPr lang="en-US" sz="2400" u="none" cap="none" strike="noStrike"/>
                        <a:t>Use positive behavioral supports</a:t>
                      </a:r>
                      <a:br>
                        <a:rPr lang="en-US" sz="2400" u="none" cap="none" strike="noStrike"/>
                      </a:br>
                      <a:br>
                        <a:rPr lang="en-US" sz="2400" u="none" cap="none" strike="noStrike"/>
                      </a:br>
                      <a:r>
                        <a:rPr lang="en-US" sz="2400" u="none" cap="none" strike="noStrike"/>
                        <a:t>Access professional services </a:t>
                      </a:r>
                      <a:br>
                        <a:rPr lang="en-US" sz="2400" u="none" cap="none" strike="noStrike"/>
                      </a:br>
                      <a:br>
                        <a:rPr lang="en-US" sz="2400" u="none" cap="none" strike="noStrike"/>
                      </a:br>
                      <a:br>
                        <a:rPr lang="en-US" sz="2400" u="none" cap="none" strike="noStrike"/>
                      </a:b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Reduce fear and anxiety</a:t>
                      </a:r>
                      <a:br>
                        <a:rPr lang="en-US" sz="2400" u="none" cap="none" strike="noStrike"/>
                      </a:br>
                      <a:br>
                        <a:rPr lang="en-US" sz="2400" u="none" cap="none" strike="noStrike"/>
                      </a:br>
                      <a:r>
                        <a:rPr lang="en-US" sz="2400" u="none" cap="none" strike="noStrike"/>
                        <a:t>Increase motivation and satisfaction</a:t>
                      </a:r>
                      <a:br>
                        <a:rPr lang="en-US" sz="2400" u="none" cap="none" strike="noStrike"/>
                      </a:br>
                      <a:br>
                        <a:rPr lang="en-US" sz="2400" u="none" cap="none" strike="noStrike"/>
                      </a:br>
                      <a:r>
                        <a:rPr lang="en-US" sz="2400" u="none" cap="none" strike="noStrike"/>
                        <a:t>Reduce challenging behaviors and increase positive interactions</a:t>
                      </a:r>
                      <a:br>
                        <a:rPr lang="en-US" sz="2400" u="none" cap="none" strike="noStrike"/>
                      </a:br>
                      <a:br>
                        <a:rPr lang="en-US" sz="2400" u="none" cap="none" strike="noStrike"/>
                      </a:br>
                      <a:r>
                        <a:rPr lang="en-US" sz="2400" u="none" cap="none" strike="noStrike"/>
                        <a:t>Maximize mental/behavioral health</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228" name="Google Shape;228;p31"/>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Emotional Well-Being</a:t>
            </a:r>
            <a:endParaRPr/>
          </a:p>
        </p:txBody>
      </p:sp>
      <p:sp>
        <p:nvSpPr>
          <p:cNvPr id="229" name="Google Shape;229;p31"/>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idx="4294967295" type="body"/>
          </p:nvPr>
        </p:nvSpPr>
        <p:spPr>
          <a:xfrm>
            <a:off x="871537" y="1834549"/>
            <a:ext cx="7408863" cy="4291614"/>
          </a:xfrm>
          <a:prstGeom prst="rect">
            <a:avLst/>
          </a:prstGeom>
          <a:noFill/>
          <a:ln>
            <a:noFill/>
          </a:ln>
        </p:spPr>
        <p:txBody>
          <a:bodyPr anchorCtr="0" anchor="t" bIns="45700" lIns="45700" spcFirstLastPara="1" rIns="45700" wrap="square" tIns="45700">
            <a:noAutofit/>
          </a:bodyPr>
          <a:lstStyle/>
          <a:p>
            <a:pPr indent="-273050" lvl="0" marL="273050" rtl="0" algn="l">
              <a:lnSpc>
                <a:spcPct val="100000"/>
              </a:lnSpc>
              <a:spcBef>
                <a:spcPts val="0"/>
              </a:spcBef>
              <a:spcAft>
                <a:spcPts val="0"/>
              </a:spcAft>
              <a:buSzPts val="2800"/>
              <a:buChar char="●"/>
            </a:pPr>
            <a:r>
              <a:rPr lang="en-US" sz="2800"/>
              <a:t>Ron has a history of engaging in problem behavior transitioning home from activities in the community, especially when he was in pain. Supports for the ride home include making and talking about a plan, engaging Ron in singing his favorite songs and snacks. New staff need to be trained to transport Ron from multiple locations by the community specialist before they can effectively support him in the car. </a:t>
            </a:r>
            <a:endParaRPr/>
          </a:p>
        </p:txBody>
      </p:sp>
      <p:sp>
        <p:nvSpPr>
          <p:cNvPr id="235" name="Google Shape;235;p32"/>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273050" lvl="0" marL="273050" rtl="0" algn="l">
              <a:lnSpc>
                <a:spcPct val="100000"/>
              </a:lnSpc>
              <a:spcBef>
                <a:spcPts val="0"/>
              </a:spcBef>
              <a:spcAft>
                <a:spcPts val="0"/>
              </a:spcAft>
              <a:buSzPts val="2800"/>
              <a:buChar char="●"/>
            </a:pPr>
            <a:r>
              <a:rPr lang="en-US" sz="2800"/>
              <a:t>Ron will improve his ability to appropriately communicate about pain he is experiencing.</a:t>
            </a:r>
            <a:endParaRPr/>
          </a:p>
          <a:p>
            <a:pPr indent="-95250" lvl="0" marL="273050" rtl="0" algn="l">
              <a:lnSpc>
                <a:spcPct val="100000"/>
              </a:lnSpc>
              <a:spcBef>
                <a:spcPts val="500"/>
              </a:spcBef>
              <a:spcAft>
                <a:spcPts val="0"/>
              </a:spcAft>
              <a:buSzPts val="2800"/>
              <a:buNone/>
            </a:pPr>
            <a:r>
              <a:t/>
            </a:r>
            <a:endParaRPr sz="2800"/>
          </a:p>
          <a:p>
            <a:pPr indent="-273050" lvl="0" marL="273050" rtl="0" algn="l">
              <a:lnSpc>
                <a:spcPct val="100000"/>
              </a:lnSpc>
              <a:spcBef>
                <a:spcPts val="500"/>
              </a:spcBef>
              <a:spcAft>
                <a:spcPts val="0"/>
              </a:spcAft>
              <a:buSzPts val="2800"/>
              <a:buChar char="●"/>
            </a:pPr>
            <a:r>
              <a:rPr lang="en-US" sz="2800"/>
              <a:t>When provided with positive behavior supports, Ron will engage in appropriate behavior when traveling in the car and during community activities 100% of the time.</a:t>
            </a:r>
            <a:endParaRPr/>
          </a:p>
        </p:txBody>
      </p:sp>
      <p:sp>
        <p:nvSpPr>
          <p:cNvPr id="241" name="Google Shape;241;p33"/>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Support Plan Goals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aphicFrame>
        <p:nvGraphicFramePr>
          <p:cNvPr id="246" name="Google Shape;246;p34"/>
          <p:cNvGraphicFramePr/>
          <p:nvPr/>
        </p:nvGraphicFramePr>
        <p:xfrm>
          <a:off x="300424" y="1590674"/>
          <a:ext cx="3000000" cy="3000000"/>
        </p:xfrm>
        <a:graphic>
          <a:graphicData uri="http://schemas.openxmlformats.org/drawingml/2006/table">
            <a:tbl>
              <a:tblPr>
                <a:noFill/>
                <a:tableStyleId>{7B471EDD-5190-4B62-A933-80A314F77533}</a:tableStyleId>
              </a:tblPr>
              <a:tblGrid>
                <a:gridCol w="4498825"/>
                <a:gridCol w="4105650"/>
              </a:tblGrid>
              <a:tr h="531525">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5909275">
                <a:tc>
                  <a:txBody>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Involve in supported employment program</a:t>
                      </a:r>
                      <a:br>
                        <a:rPr lang="en-US" sz="2400" u="none" cap="none" strike="noStrike"/>
                      </a:br>
                      <a:br>
                        <a:rPr lang="en-US" sz="2400" u="none" cap="none" strike="noStrike"/>
                      </a:br>
                      <a:r>
                        <a:rPr lang="en-US" sz="2400" u="none" cap="none" strike="noStrike"/>
                        <a:t>Provide paid sheltered workshop employment </a:t>
                      </a:r>
                      <a:br>
                        <a:rPr lang="en-US" sz="2400" u="none" cap="none" strike="noStrike"/>
                      </a:br>
                      <a:br>
                        <a:rPr lang="en-US" sz="2400" u="none" cap="none" strike="noStrike"/>
                      </a:br>
                      <a:r>
                        <a:rPr lang="en-US" sz="2400" u="none" cap="none" strike="noStrike"/>
                        <a:t>Network with generic employers </a:t>
                      </a:r>
                      <a:br>
                        <a:rPr lang="en-US" sz="2400" u="none" cap="none" strike="noStrike"/>
                      </a:br>
                      <a:br>
                        <a:rPr lang="en-US" sz="2400" u="none" cap="none" strike="noStrike"/>
                      </a:br>
                      <a:r>
                        <a:rPr lang="en-US" sz="2400" u="none" cap="none" strike="noStrike"/>
                        <a:t>Enroll in vocational training program</a:t>
                      </a:r>
                      <a:br>
                        <a:rPr lang="en-US" sz="2400" u="none" cap="none" strike="noStrike"/>
                      </a:br>
                      <a:br>
                        <a:rPr lang="en-US" sz="2400" u="none" cap="none" strike="noStrike"/>
                      </a:br>
                      <a:r>
                        <a:rPr lang="en-US" sz="2400" u="none" cap="none" strike="noStrike"/>
                        <a:t>Participate as a volunteer </a:t>
                      </a:r>
                      <a:br>
                        <a:rPr lang="en-US" sz="2800" u="none" cap="none" strike="noStrike"/>
                      </a:br>
                      <a:br>
                        <a:rPr lang="en-US" sz="2800" u="none" cap="none" strike="noStrike"/>
                      </a:b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Increase economic self-sufficiency and sense of accomplishment</a:t>
                      </a:r>
                      <a:br>
                        <a:rPr lang="en-US" sz="2400" u="none" cap="none" strike="noStrike"/>
                      </a:br>
                      <a:br>
                        <a:rPr lang="en-US" sz="2400" u="none" cap="none" strike="noStrike"/>
                      </a:br>
                      <a:r>
                        <a:rPr lang="en-US" sz="2400" u="none" cap="none" strike="noStrike"/>
                        <a:t>Increase job-related skills and behaviors</a:t>
                      </a:r>
                      <a:br>
                        <a:rPr lang="en-US" sz="2400" u="none" cap="none" strike="noStrike"/>
                      </a:br>
                      <a:br>
                        <a:rPr lang="en-US" sz="2400" u="none" cap="none" strike="noStrike"/>
                      </a:br>
                      <a:r>
                        <a:rPr lang="en-US" sz="2400" u="none" cap="none" strike="noStrike"/>
                        <a:t>Increase sense of contribution and purpose </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247" name="Google Shape;247;p34"/>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Material Well-Being</a:t>
            </a:r>
            <a:endParaRPr/>
          </a:p>
        </p:txBody>
      </p:sp>
      <p:sp>
        <p:nvSpPr>
          <p:cNvPr id="248" name="Google Shape;248;p34"/>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idx="4294967295" type="body"/>
          </p:nvPr>
        </p:nvSpPr>
        <p:spPr>
          <a:xfrm>
            <a:off x="457201" y="1771830"/>
            <a:ext cx="8400682" cy="4354333"/>
          </a:xfrm>
          <a:prstGeom prst="rect">
            <a:avLst/>
          </a:prstGeom>
          <a:noFill/>
          <a:ln>
            <a:noFill/>
          </a:ln>
        </p:spPr>
        <p:txBody>
          <a:bodyPr anchorCtr="0" anchor="t" bIns="45700" lIns="45700" spcFirstLastPara="1" rIns="45700" wrap="square" tIns="45700">
            <a:noAutofit/>
          </a:bodyPr>
          <a:lstStyle/>
          <a:p>
            <a:pPr indent="-270319" lvl="0" marL="270319" rtl="0" algn="l">
              <a:lnSpc>
                <a:spcPct val="100000"/>
              </a:lnSpc>
              <a:spcBef>
                <a:spcPts val="0"/>
              </a:spcBef>
              <a:spcAft>
                <a:spcPts val="0"/>
              </a:spcAft>
              <a:buSzPts val="2800"/>
              <a:buChar char="●"/>
            </a:pPr>
            <a:r>
              <a:rPr b="0" i="0" lang="en-US" sz="2800" u="none" cap="none" strike="noStrike">
                <a:solidFill>
                  <a:srgbClr val="073E87"/>
                </a:solidFill>
                <a:latin typeface="Candara"/>
                <a:ea typeface="Candara"/>
                <a:cs typeface="Candara"/>
                <a:sym typeface="Candara"/>
              </a:rPr>
              <a:t>Ron has a comprehensive Medicaid waiver and receives 16 hours a day of personal care assistance. Ron’s mother is his representative payee for his SSI benefits. Ron requires assistance with money handling and budgeting. Ron has a wallet for picture shopping cards and is able to participate in money exchange with support. His mother buys the majority of his food using his EBT card. He receives $100 a month for personal spending. </a:t>
            </a:r>
            <a:endParaRPr/>
          </a:p>
        </p:txBody>
      </p:sp>
      <p:sp>
        <p:nvSpPr>
          <p:cNvPr id="254" name="Google Shape;254;p35"/>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6"/>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318558" lvl="0" marL="318558" rtl="0" algn="l">
              <a:lnSpc>
                <a:spcPct val="100000"/>
              </a:lnSpc>
              <a:spcBef>
                <a:spcPts val="0"/>
              </a:spcBef>
              <a:spcAft>
                <a:spcPts val="0"/>
              </a:spcAft>
              <a:buSzPts val="2800"/>
              <a:buChar char="●"/>
            </a:pPr>
            <a:r>
              <a:rPr lang="en-US" sz="2800"/>
              <a:t>Ron’s Quality of Life is determined by freedom from pain, engagement in meaningful activities, a circle of family, friends and staff who care about him, being encouraged to do as much for himself as he can and being provided as much support as he needs.</a:t>
            </a:r>
            <a:endParaRPr/>
          </a:p>
        </p:txBody>
      </p:sp>
      <p:sp>
        <p:nvSpPr>
          <p:cNvPr id="260" name="Google Shape;260;p36"/>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In a Nutshell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idx="4294967295" type="body"/>
          </p:nvPr>
        </p:nvSpPr>
        <p:spPr>
          <a:xfrm>
            <a:off x="235165" y="1818869"/>
            <a:ext cx="8669751" cy="4307293"/>
          </a:xfrm>
          <a:prstGeom prst="rect">
            <a:avLst/>
          </a:prstGeom>
          <a:noFill/>
          <a:ln>
            <a:noFill/>
          </a:ln>
        </p:spPr>
        <p:txBody>
          <a:bodyPr anchorCtr="0" anchor="t" bIns="45700" lIns="45700" spcFirstLastPara="1" rIns="45700" wrap="square" tIns="45700">
            <a:noAutofit/>
          </a:bodyPr>
          <a:lstStyle/>
          <a:p>
            <a:pPr indent="-273050" lvl="0" marL="273050" rtl="0" algn="l">
              <a:lnSpc>
                <a:spcPct val="100000"/>
              </a:lnSpc>
              <a:spcBef>
                <a:spcPts val="0"/>
              </a:spcBef>
              <a:spcAft>
                <a:spcPts val="0"/>
              </a:spcAft>
              <a:buSzPts val="2800"/>
              <a:buChar char="●"/>
            </a:pPr>
            <a:r>
              <a:rPr lang="en-US" sz="2800"/>
              <a:t>Self-directed Medicaid services means that participants, or their representatives if applicable, have decision-making authority over certain services and take direct responsibility to manage their services with the assistance of a system of available supports. The self-directed service delivery model is an alternative to traditionally delivered and managed services, such as an agency delivery model. Self-direction of services allows participants to have the responsibility for managing all aspects of service delivery in a person-centered planning process.</a:t>
            </a:r>
            <a:endParaRPr/>
          </a:p>
        </p:txBody>
      </p:sp>
      <p:sp>
        <p:nvSpPr>
          <p:cNvPr id="266" name="Google Shape;266;p37"/>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400"/>
              <a:buFont typeface="Candara"/>
              <a:buNone/>
            </a:pPr>
            <a:r>
              <a:rPr b="0" i="0" lang="en-US" sz="4400" u="none" cap="none" strike="noStrike">
                <a:solidFill>
                  <a:srgbClr val="FFFFFF"/>
                </a:solidFill>
                <a:latin typeface="Candara"/>
                <a:ea typeface="Candara"/>
                <a:cs typeface="Candara"/>
                <a:sym typeface="Candara"/>
              </a:rPr>
              <a:t>Self-Directed Supports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1"/>
          <p:cNvPicPr preferRelativeResize="0"/>
          <p:nvPr/>
        </p:nvPicPr>
        <p:blipFill rotWithShape="1">
          <a:blip r:embed="rId3">
            <a:alphaModFix/>
          </a:blip>
          <a:srcRect b="0" l="0" r="0" t="0"/>
          <a:stretch/>
        </p:blipFill>
        <p:spPr>
          <a:xfrm>
            <a:off x="7159747" y="166445"/>
            <a:ext cx="1722996" cy="3121668"/>
          </a:xfrm>
          <a:prstGeom prst="rect">
            <a:avLst/>
          </a:prstGeom>
          <a:noFill/>
          <a:ln>
            <a:noFill/>
          </a:ln>
        </p:spPr>
      </p:pic>
      <p:pic>
        <p:nvPicPr>
          <p:cNvPr id="97" name="Google Shape;97;p11"/>
          <p:cNvPicPr preferRelativeResize="0"/>
          <p:nvPr/>
        </p:nvPicPr>
        <p:blipFill rotWithShape="1">
          <a:blip r:embed="rId4">
            <a:alphaModFix/>
          </a:blip>
          <a:srcRect b="0" l="0" r="0" t="0"/>
          <a:stretch/>
        </p:blipFill>
        <p:spPr>
          <a:xfrm>
            <a:off x="6210795" y="3203919"/>
            <a:ext cx="2802906" cy="3737208"/>
          </a:xfrm>
          <a:prstGeom prst="rect">
            <a:avLst/>
          </a:prstGeom>
          <a:noFill/>
          <a:ln>
            <a:noFill/>
          </a:ln>
        </p:spPr>
      </p:pic>
      <p:pic>
        <p:nvPicPr>
          <p:cNvPr id="98" name="Google Shape;98;p11"/>
          <p:cNvPicPr preferRelativeResize="0"/>
          <p:nvPr/>
        </p:nvPicPr>
        <p:blipFill rotWithShape="1">
          <a:blip r:embed="rId5">
            <a:alphaModFix/>
          </a:blip>
          <a:srcRect b="0" l="0" r="0" t="0"/>
          <a:stretch/>
        </p:blipFill>
        <p:spPr>
          <a:xfrm>
            <a:off x="0" y="2380672"/>
            <a:ext cx="3418110" cy="4560455"/>
          </a:xfrm>
          <a:prstGeom prst="rect">
            <a:avLst/>
          </a:prstGeom>
          <a:noFill/>
          <a:ln>
            <a:noFill/>
          </a:ln>
        </p:spPr>
      </p:pic>
      <p:pic>
        <p:nvPicPr>
          <p:cNvPr id="99" name="Google Shape;99;p11"/>
          <p:cNvPicPr preferRelativeResize="0"/>
          <p:nvPr/>
        </p:nvPicPr>
        <p:blipFill rotWithShape="1">
          <a:blip r:embed="rId6">
            <a:alphaModFix/>
          </a:blip>
          <a:srcRect b="0" l="0" r="0" t="0"/>
          <a:stretch/>
        </p:blipFill>
        <p:spPr>
          <a:xfrm rot="5400000">
            <a:off x="2602725" y="546942"/>
            <a:ext cx="3121667" cy="2360674"/>
          </a:xfrm>
          <a:prstGeom prst="rect">
            <a:avLst/>
          </a:prstGeom>
          <a:noFill/>
          <a:ln>
            <a:noFill/>
          </a:ln>
        </p:spPr>
      </p:pic>
      <p:pic>
        <p:nvPicPr>
          <p:cNvPr id="100" name="Google Shape;100;p11"/>
          <p:cNvPicPr preferRelativeResize="0"/>
          <p:nvPr/>
        </p:nvPicPr>
        <p:blipFill rotWithShape="1">
          <a:blip r:embed="rId7">
            <a:alphaModFix/>
          </a:blip>
          <a:srcRect b="0" l="0" r="0" t="0"/>
          <a:stretch/>
        </p:blipFill>
        <p:spPr>
          <a:xfrm rot="5400000">
            <a:off x="2987946" y="3714280"/>
            <a:ext cx="3653014" cy="2800684"/>
          </a:xfrm>
          <a:prstGeom prst="rect">
            <a:avLst/>
          </a:prstGeom>
          <a:noFill/>
          <a:ln>
            <a:noFill/>
          </a:ln>
        </p:spPr>
      </p:pic>
      <p:pic>
        <p:nvPicPr>
          <p:cNvPr id="101" name="Google Shape;101;p11"/>
          <p:cNvPicPr preferRelativeResize="0"/>
          <p:nvPr/>
        </p:nvPicPr>
        <p:blipFill rotWithShape="1">
          <a:blip r:embed="rId8">
            <a:alphaModFix/>
          </a:blip>
          <a:srcRect b="0" l="0" r="0" t="0"/>
          <a:stretch/>
        </p:blipFill>
        <p:spPr>
          <a:xfrm>
            <a:off x="32337" y="166445"/>
            <a:ext cx="2952303" cy="2214227"/>
          </a:xfrm>
          <a:prstGeom prst="rect">
            <a:avLst/>
          </a:prstGeom>
          <a:noFill/>
          <a:ln>
            <a:noFill/>
          </a:ln>
        </p:spPr>
      </p:pic>
      <p:pic>
        <p:nvPicPr>
          <p:cNvPr id="102" name="Google Shape;102;p11"/>
          <p:cNvPicPr preferRelativeResize="0"/>
          <p:nvPr/>
        </p:nvPicPr>
        <p:blipFill rotWithShape="1">
          <a:blip r:embed="rId9">
            <a:alphaModFix/>
          </a:blip>
          <a:srcRect b="0" l="0" r="0" t="0"/>
          <a:stretch/>
        </p:blipFill>
        <p:spPr>
          <a:xfrm>
            <a:off x="5218702" y="166444"/>
            <a:ext cx="1919044" cy="31216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idx="4294967295" type="body"/>
          </p:nvPr>
        </p:nvSpPr>
        <p:spPr>
          <a:xfrm>
            <a:off x="595751" y="2286000"/>
            <a:ext cx="7901545" cy="4221162"/>
          </a:xfrm>
          <a:prstGeom prst="rect">
            <a:avLst/>
          </a:prstGeom>
          <a:noFill/>
          <a:ln>
            <a:noFill/>
          </a:ln>
        </p:spPr>
        <p:txBody>
          <a:bodyPr anchorCtr="0" anchor="t" bIns="45700" lIns="45700" spcFirstLastPara="1" rIns="45700" wrap="square" tIns="45700">
            <a:normAutofit fontScale="85000" lnSpcReduction="20000"/>
          </a:bodyPr>
          <a:lstStyle/>
          <a:p>
            <a:pPr indent="-273050" lvl="0" marL="273050" rtl="0" algn="l">
              <a:lnSpc>
                <a:spcPct val="100000"/>
              </a:lnSpc>
              <a:spcBef>
                <a:spcPts val="0"/>
              </a:spcBef>
              <a:spcAft>
                <a:spcPts val="0"/>
              </a:spcAft>
              <a:buSzPct val="100000"/>
              <a:buChar char="●"/>
            </a:pPr>
            <a:r>
              <a:rPr lang="en-US" sz="3300"/>
              <a:t>Self-direction promotes personal choice and control over the delivery of waiver and state plan services, including who provides the services and how services are provided. For example, participants are afforded the decision-making authority to recruit, hire, train and supervise the individuals who furnish their services. CMS calls this "employer authority." Participants may also have decision-making authority over how the Medicaid funds in a budget are spent. CMS refers to this as "budget authority."</a:t>
            </a:r>
            <a:endParaRPr/>
          </a:p>
          <a:p>
            <a:pPr indent="-143510" lvl="0" marL="273050" rtl="0" algn="l">
              <a:lnSpc>
                <a:spcPct val="100000"/>
              </a:lnSpc>
              <a:spcBef>
                <a:spcPts val="500"/>
              </a:spcBef>
              <a:spcAft>
                <a:spcPts val="0"/>
              </a:spcAft>
              <a:buSzPct val="100000"/>
              <a:buNone/>
            </a:pPr>
            <a:r>
              <a:t/>
            </a:r>
            <a:endParaRPr/>
          </a:p>
        </p:txBody>
      </p:sp>
      <p:sp>
        <p:nvSpPr>
          <p:cNvPr id="272" name="Google Shape;272;p38"/>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Self-Directed Supports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ph idx="4294967295" type="body"/>
          </p:nvPr>
        </p:nvSpPr>
        <p:spPr>
          <a:xfrm>
            <a:off x="250843" y="2195187"/>
            <a:ext cx="8654073" cy="3930976"/>
          </a:xfrm>
          <a:prstGeom prst="rect">
            <a:avLst/>
          </a:prstGeom>
          <a:noFill/>
          <a:ln>
            <a:noFill/>
          </a:ln>
        </p:spPr>
        <p:txBody>
          <a:bodyPr anchorCtr="0" anchor="t" bIns="45700" lIns="45700" spcFirstLastPara="1" rIns="45700" wrap="square" tIns="45700">
            <a:noAutofit/>
          </a:bodyPr>
          <a:lstStyle/>
          <a:p>
            <a:pPr indent="-259397" lvl="0" marL="259397" rtl="0" algn="l">
              <a:lnSpc>
                <a:spcPct val="100000"/>
              </a:lnSpc>
              <a:spcBef>
                <a:spcPts val="0"/>
              </a:spcBef>
              <a:spcAft>
                <a:spcPts val="0"/>
              </a:spcAft>
              <a:buSzPts val="2800"/>
              <a:buChar char="●"/>
            </a:pPr>
            <a:r>
              <a:rPr lang="en-US" sz="2800"/>
              <a:t>Initiation of Self-Directed Supports at age 21 2000-2012</a:t>
            </a:r>
            <a:endParaRPr/>
          </a:p>
          <a:p>
            <a:pPr indent="-259397" lvl="0" marL="259397" rtl="0" algn="l">
              <a:lnSpc>
                <a:spcPct val="100000"/>
              </a:lnSpc>
              <a:spcBef>
                <a:spcPts val="500"/>
              </a:spcBef>
              <a:spcAft>
                <a:spcPts val="0"/>
              </a:spcAft>
              <a:buSzPts val="2800"/>
              <a:buChar char="●"/>
            </a:pPr>
            <a:r>
              <a:rPr lang="en-US" sz="2800"/>
              <a:t>Initiation of provider support in an in-home ISL setting with the goal of moving out of home within two years</a:t>
            </a:r>
            <a:endParaRPr/>
          </a:p>
          <a:p>
            <a:pPr indent="-259397" lvl="0" marL="259397" rtl="0" algn="l">
              <a:lnSpc>
                <a:spcPct val="100000"/>
              </a:lnSpc>
              <a:spcBef>
                <a:spcPts val="500"/>
              </a:spcBef>
              <a:spcAft>
                <a:spcPts val="0"/>
              </a:spcAft>
              <a:buSzPts val="2800"/>
              <a:buChar char="●"/>
            </a:pPr>
            <a:r>
              <a:rPr lang="en-US" sz="2800"/>
              <a:t>April, 2012 to October, 2013</a:t>
            </a:r>
            <a:endParaRPr/>
          </a:p>
          <a:p>
            <a:pPr indent="-259397" lvl="0" marL="259397" rtl="0" algn="l">
              <a:lnSpc>
                <a:spcPct val="100000"/>
              </a:lnSpc>
              <a:spcBef>
                <a:spcPts val="500"/>
              </a:spcBef>
              <a:spcAft>
                <a:spcPts val="0"/>
              </a:spcAft>
              <a:buSzPts val="2800"/>
              <a:buChar char="●"/>
            </a:pPr>
            <a:r>
              <a:rPr lang="en-US" sz="2800"/>
              <a:t>Change of provider</a:t>
            </a:r>
            <a:endParaRPr/>
          </a:p>
          <a:p>
            <a:pPr indent="-259397" lvl="0" marL="259397" rtl="0" algn="l">
              <a:lnSpc>
                <a:spcPct val="100000"/>
              </a:lnSpc>
              <a:spcBef>
                <a:spcPts val="500"/>
              </a:spcBef>
              <a:spcAft>
                <a:spcPts val="0"/>
              </a:spcAft>
              <a:buSzPts val="2800"/>
              <a:buChar char="●"/>
            </a:pPr>
            <a:r>
              <a:rPr lang="en-US" sz="2800"/>
              <a:t>November, 2013 to April, 2014</a:t>
            </a:r>
            <a:endParaRPr/>
          </a:p>
          <a:p>
            <a:pPr indent="-259397" lvl="0" marL="259397" rtl="0" algn="l">
              <a:lnSpc>
                <a:spcPct val="100000"/>
              </a:lnSpc>
              <a:spcBef>
                <a:spcPts val="500"/>
              </a:spcBef>
              <a:spcAft>
                <a:spcPts val="0"/>
              </a:spcAft>
              <a:buSzPts val="2800"/>
              <a:buChar char="●"/>
            </a:pPr>
            <a:r>
              <a:rPr lang="en-US" sz="2800"/>
              <a:t>Return to Self-Directed Supports</a:t>
            </a:r>
            <a:endParaRPr/>
          </a:p>
        </p:txBody>
      </p:sp>
      <p:sp>
        <p:nvSpPr>
          <p:cNvPr id="278" name="Google Shape;278;p39"/>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4800"/>
              <a:buFont typeface="Candara"/>
              <a:buNone/>
            </a:pPr>
            <a:r>
              <a:rPr b="1" lang="en-US" sz="4800"/>
              <a:t>Ron’s History of </a:t>
            </a:r>
            <a:br>
              <a:rPr b="1" lang="en-US" sz="4800"/>
            </a:br>
            <a:r>
              <a:rPr b="1" lang="en-US" sz="4800"/>
              <a:t>Self-directed Supports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120650" lvl="0" marL="273050" rtl="0" algn="l">
              <a:lnSpc>
                <a:spcPct val="100000"/>
              </a:lnSpc>
              <a:spcBef>
                <a:spcPts val="0"/>
              </a:spcBef>
              <a:spcAft>
                <a:spcPts val="0"/>
              </a:spcAft>
              <a:buSzPts val="2400"/>
              <a:buNone/>
            </a:pPr>
            <a:r>
              <a:t/>
            </a:r>
            <a:endParaRPr/>
          </a:p>
        </p:txBody>
      </p:sp>
      <p:sp>
        <p:nvSpPr>
          <p:cNvPr id="284" name="Google Shape;284;p40"/>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Engagement per Hour</a:t>
            </a:r>
            <a:endParaRPr/>
          </a:p>
        </p:txBody>
      </p:sp>
      <p:pic>
        <p:nvPicPr>
          <p:cNvPr id="285" name="Google Shape;285;p40"/>
          <p:cNvPicPr preferRelativeResize="0"/>
          <p:nvPr/>
        </p:nvPicPr>
        <p:blipFill rotWithShape="1">
          <a:blip r:embed="rId3">
            <a:alphaModFix/>
          </a:blip>
          <a:srcRect b="0" l="0" r="0" t="0"/>
          <a:stretch/>
        </p:blipFill>
        <p:spPr>
          <a:xfrm>
            <a:off x="871537" y="2674937"/>
            <a:ext cx="7408863" cy="34512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1"/>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120650" lvl="0" marL="273050" rtl="0" algn="l">
              <a:lnSpc>
                <a:spcPct val="100000"/>
              </a:lnSpc>
              <a:spcBef>
                <a:spcPts val="0"/>
              </a:spcBef>
              <a:spcAft>
                <a:spcPts val="0"/>
              </a:spcAft>
              <a:buSzPts val="2400"/>
              <a:buNone/>
            </a:pPr>
            <a:r>
              <a:t/>
            </a:r>
            <a:endParaRPr/>
          </a:p>
        </p:txBody>
      </p:sp>
      <p:sp>
        <p:nvSpPr>
          <p:cNvPr id="291" name="Google Shape;291;p41"/>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Community Access per Month</a:t>
            </a:r>
            <a:endParaRPr/>
          </a:p>
        </p:txBody>
      </p:sp>
      <p:pic>
        <p:nvPicPr>
          <p:cNvPr id="292" name="Google Shape;292;p41"/>
          <p:cNvPicPr preferRelativeResize="0"/>
          <p:nvPr/>
        </p:nvPicPr>
        <p:blipFill rotWithShape="1">
          <a:blip r:embed="rId3">
            <a:alphaModFix/>
          </a:blip>
          <a:srcRect b="0" l="0" r="0" t="0"/>
          <a:stretch/>
        </p:blipFill>
        <p:spPr>
          <a:xfrm>
            <a:off x="871538" y="2674937"/>
            <a:ext cx="7408862" cy="34512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2"/>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120650" lvl="0" marL="273050" rtl="0" algn="l">
              <a:lnSpc>
                <a:spcPct val="100000"/>
              </a:lnSpc>
              <a:spcBef>
                <a:spcPts val="0"/>
              </a:spcBef>
              <a:spcAft>
                <a:spcPts val="0"/>
              </a:spcAft>
              <a:buSzPts val="2400"/>
              <a:buNone/>
            </a:pPr>
            <a:r>
              <a:t/>
            </a:r>
            <a:endParaRPr/>
          </a:p>
        </p:txBody>
      </p:sp>
      <p:sp>
        <p:nvSpPr>
          <p:cNvPr id="298" name="Google Shape;298;p42"/>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Average Well-being </a:t>
            </a:r>
            <a:br>
              <a:rPr b="1" i="0" lang="en-US" sz="4800" u="none" cap="none" strike="noStrike">
                <a:solidFill>
                  <a:srgbClr val="FFFFFF"/>
                </a:solidFill>
                <a:latin typeface="Candara"/>
                <a:ea typeface="Candara"/>
                <a:cs typeface="Candara"/>
                <a:sym typeface="Candara"/>
              </a:rPr>
            </a:br>
            <a:r>
              <a:rPr b="1" i="0" lang="en-US" sz="4800" u="none" cap="none" strike="noStrike">
                <a:solidFill>
                  <a:srgbClr val="FFFFFF"/>
                </a:solidFill>
                <a:latin typeface="Candara"/>
                <a:ea typeface="Candara"/>
                <a:cs typeface="Candara"/>
                <a:sym typeface="Candara"/>
              </a:rPr>
              <a:t>Rating per Day</a:t>
            </a:r>
            <a:endParaRPr/>
          </a:p>
        </p:txBody>
      </p:sp>
      <p:pic>
        <p:nvPicPr>
          <p:cNvPr id="299" name="Google Shape;299;p42"/>
          <p:cNvPicPr preferRelativeResize="0"/>
          <p:nvPr/>
        </p:nvPicPr>
        <p:blipFill rotWithShape="1">
          <a:blip r:embed="rId3">
            <a:alphaModFix/>
          </a:blip>
          <a:srcRect b="0" l="0" r="0" t="0"/>
          <a:stretch/>
        </p:blipFill>
        <p:spPr>
          <a:xfrm>
            <a:off x="871537" y="2674937"/>
            <a:ext cx="7442835" cy="34512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3"/>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120650" lvl="0" marL="273050" rtl="0" algn="l">
              <a:lnSpc>
                <a:spcPct val="100000"/>
              </a:lnSpc>
              <a:spcBef>
                <a:spcPts val="0"/>
              </a:spcBef>
              <a:spcAft>
                <a:spcPts val="0"/>
              </a:spcAft>
              <a:buSzPts val="2400"/>
              <a:buNone/>
            </a:pPr>
            <a:r>
              <a:t/>
            </a:r>
            <a:endParaRPr/>
          </a:p>
        </p:txBody>
      </p:sp>
      <p:sp>
        <p:nvSpPr>
          <p:cNvPr id="305" name="Google Shape;305;p43"/>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Combined Data</a:t>
            </a:r>
            <a:endParaRPr/>
          </a:p>
        </p:txBody>
      </p:sp>
      <p:pic>
        <p:nvPicPr>
          <p:cNvPr id="306" name="Google Shape;306;p43"/>
          <p:cNvPicPr preferRelativeResize="0"/>
          <p:nvPr/>
        </p:nvPicPr>
        <p:blipFill rotWithShape="1">
          <a:blip r:embed="rId3">
            <a:alphaModFix/>
          </a:blip>
          <a:srcRect b="0" l="0" r="0" t="0"/>
          <a:stretch/>
        </p:blipFill>
        <p:spPr>
          <a:xfrm>
            <a:off x="860426" y="2674938"/>
            <a:ext cx="7419974" cy="3451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4"/>
          <p:cNvPicPr preferRelativeResize="0"/>
          <p:nvPr/>
        </p:nvPicPr>
        <p:blipFill rotWithShape="1">
          <a:blip r:embed="rId3">
            <a:alphaModFix/>
          </a:blip>
          <a:srcRect b="0" l="0" r="0" t="0"/>
          <a:stretch/>
        </p:blipFill>
        <p:spPr>
          <a:xfrm>
            <a:off x="233384" y="188190"/>
            <a:ext cx="8768050" cy="604635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nvSpPr>
        <p:spPr>
          <a:xfrm>
            <a:off x="558140" y="593767"/>
            <a:ext cx="8063347" cy="156965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andara"/>
              <a:buNone/>
            </a:pPr>
            <a:r>
              <a:rPr b="0" i="0" lang="en-US" sz="2400" u="none" cap="none" strike="noStrike">
                <a:solidFill>
                  <a:schemeClr val="lt1"/>
                </a:solidFill>
                <a:latin typeface="Candara"/>
                <a:ea typeface="Candara"/>
                <a:cs typeface="Candara"/>
                <a:sym typeface="Candara"/>
              </a:rPr>
              <a:t>For more information: </a:t>
            </a:r>
            <a:r>
              <a:rPr b="0" i="0" lang="en-US" sz="2400" u="none" cap="none" strike="noStrike">
                <a:solidFill>
                  <a:srgbClr val="000000"/>
                </a:solidFill>
                <a:latin typeface="Candara"/>
                <a:ea typeface="Candara"/>
                <a:cs typeface="Candara"/>
                <a:sym typeface="Candara"/>
              </a:rPr>
              <a:t> </a:t>
            </a:r>
            <a:r>
              <a:rPr b="0" i="0" lang="en-US" sz="2400" u="sng" cap="none" strike="noStrike">
                <a:solidFill>
                  <a:schemeClr val="hlink"/>
                </a:solidFill>
                <a:latin typeface="Candara"/>
                <a:ea typeface="Candara"/>
                <a:cs typeface="Candara"/>
                <a:sym typeface="Candara"/>
                <a:hlinkClick r:id="rId3"/>
              </a:rPr>
              <a:t>mcmullen@webster.edu</a:t>
            </a:r>
            <a:endParaRPr b="0" i="0" sz="24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			    </a:t>
            </a:r>
            <a:r>
              <a:rPr b="0" i="0" lang="en-US" sz="2400" u="sng" cap="none" strike="noStrike">
                <a:solidFill>
                  <a:schemeClr val="hlink"/>
                </a:solidFill>
                <a:latin typeface="Candara"/>
                <a:ea typeface="Candara"/>
                <a:cs typeface="Candara"/>
                <a:sym typeface="Candara"/>
                <a:hlinkClick r:id="rId4"/>
              </a:rPr>
              <a:t>justines39@webster.edu</a:t>
            </a:r>
            <a:endParaRPr b="0" i="0" sz="24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400"/>
              <a:buFont typeface="Candara"/>
              <a:buNone/>
            </a:pPr>
            <a:r>
              <a:t/>
            </a:r>
            <a:endParaRPr b="0" i="0" sz="2400" u="none" cap="none" strike="noStrike">
              <a:solidFill>
                <a:srgbClr val="000000"/>
              </a:solidFill>
              <a:latin typeface="Candara"/>
              <a:ea typeface="Candara"/>
              <a:cs typeface="Candara"/>
              <a:sym typeface="Candara"/>
            </a:endParaRPr>
          </a:p>
        </p:txBody>
      </p:sp>
      <p:sp>
        <p:nvSpPr>
          <p:cNvPr id="317" name="Google Shape;317;p45"/>
          <p:cNvSpPr txBox="1"/>
          <p:nvPr/>
        </p:nvSpPr>
        <p:spPr>
          <a:xfrm>
            <a:off x="442914" y="1817845"/>
            <a:ext cx="8297326" cy="193899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andara"/>
              <a:buNone/>
            </a:pPr>
            <a:r>
              <a:rPr b="0" i="0" lang="en-US" sz="2400" u="none" cap="none" strike="noStrike">
                <a:solidFill>
                  <a:schemeClr val="lt1"/>
                </a:solidFill>
                <a:latin typeface="Candara"/>
                <a:ea typeface="Candara"/>
                <a:cs typeface="Candara"/>
                <a:sym typeface="Candara"/>
              </a:rPr>
              <a:t>With many thanks to Ron’s family, friends and support staff:</a:t>
            </a:r>
            <a:endParaRPr/>
          </a:p>
          <a:p>
            <a:pPr indent="0" lvl="0" marL="0" marR="0" rtl="0" algn="l">
              <a:lnSpc>
                <a:spcPct val="100000"/>
              </a:lnSpc>
              <a:spcBef>
                <a:spcPts val="0"/>
              </a:spcBef>
              <a:spcAft>
                <a:spcPts val="0"/>
              </a:spcAft>
              <a:buClr>
                <a:schemeClr val="lt1"/>
              </a:buClr>
              <a:buSzPts val="2400"/>
              <a:buFont typeface="Candara"/>
              <a:buNone/>
            </a:pPr>
            <a:r>
              <a:rPr b="0" i="0" lang="en-US" sz="2400" u="none" cap="none" strike="noStrike">
                <a:solidFill>
                  <a:schemeClr val="lt1"/>
                </a:solidFill>
                <a:latin typeface="Candara"/>
                <a:ea typeface="Candara"/>
                <a:cs typeface="Candara"/>
                <a:sym typeface="Candara"/>
              </a:rPr>
              <a:t>Sierra, Erin, Jesse, Liz, Jackie, Jilli, Molly, Sidney, Maggie, AJ, Eric, Jennifer, Lauren, Thomas, Amber, Amanda, Chris, Stephanie, Grace, Kysa, Tasha, Lesley, Alice, Nicole, Megan, Brett, Mary, Nick and Virginia.</a:t>
            </a:r>
            <a:endParaRPr b="0" i="0" sz="2400" u="none" cap="none" strike="noStrike">
              <a:solidFill>
                <a:schemeClr val="lt1"/>
              </a:solidFill>
              <a:latin typeface="Candara"/>
              <a:ea typeface="Candara"/>
              <a:cs typeface="Candara"/>
              <a:sym typeface="Candara"/>
            </a:endParaRPr>
          </a:p>
        </p:txBody>
      </p:sp>
      <p:sp>
        <p:nvSpPr>
          <p:cNvPr id="318" name="Google Shape;318;p45"/>
          <p:cNvSpPr txBox="1"/>
          <p:nvPr/>
        </p:nvSpPr>
        <p:spPr>
          <a:xfrm>
            <a:off x="442914" y="4361717"/>
            <a:ext cx="8178573" cy="12003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andara"/>
              <a:buNone/>
            </a:pPr>
            <a:r>
              <a:rPr b="0" i="0" lang="en-US" sz="2400" u="none" cap="none" strike="noStrike">
                <a:solidFill>
                  <a:schemeClr val="lt1"/>
                </a:solidFill>
                <a:latin typeface="Candara"/>
                <a:ea typeface="Candara"/>
                <a:cs typeface="Candara"/>
                <a:sym typeface="Candara"/>
              </a:rPr>
              <a:t>In memory of JT Turnbull and thanks to his parents Ann and Rud Turnbull for leading the way in creating enviable lives for individuals with complex support needs.</a:t>
            </a:r>
            <a:endParaRPr b="0" i="0" sz="2400" u="none" cap="none" strike="noStrike">
              <a:solidFill>
                <a:schemeClr val="lt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2"/>
          <p:cNvSpPr txBox="1"/>
          <p:nvPr>
            <p:ph idx="4294967295" type="body"/>
          </p:nvPr>
        </p:nvSpPr>
        <p:spPr>
          <a:xfrm>
            <a:off x="457201" y="1324428"/>
            <a:ext cx="8229600" cy="5261133"/>
          </a:xfrm>
          <a:prstGeom prst="rect">
            <a:avLst/>
          </a:prstGeom>
          <a:noFill/>
          <a:ln>
            <a:noFill/>
          </a:ln>
        </p:spPr>
        <p:txBody>
          <a:bodyPr anchorCtr="0" anchor="t" bIns="45700" lIns="45700" spcFirstLastPara="1" rIns="45700" wrap="square" tIns="45700">
            <a:noAutofit/>
          </a:bodyPr>
          <a:lstStyle/>
          <a:p>
            <a:pPr indent="-240283" lvl="0" marL="240283" marR="0" rtl="0" algn="l">
              <a:lnSpc>
                <a:spcPct val="100000"/>
              </a:lnSpc>
              <a:spcBef>
                <a:spcPts val="0"/>
              </a:spcBef>
              <a:spcAft>
                <a:spcPts val="0"/>
              </a:spcAft>
              <a:buClr>
                <a:schemeClr val="accent1"/>
              </a:buClr>
              <a:buSzPts val="2800"/>
              <a:buFont typeface="Noto Sans Symbols"/>
              <a:buChar char="●"/>
            </a:pPr>
            <a:r>
              <a:rPr b="0" i="0" lang="en-US" sz="2800" u="none" cap="none" strike="noStrike">
                <a:solidFill>
                  <a:srgbClr val="073E87"/>
                </a:solidFill>
                <a:latin typeface="Candara"/>
                <a:ea typeface="Candara"/>
                <a:cs typeface="Candara"/>
                <a:sym typeface="Candara"/>
              </a:rPr>
              <a:t>Ron is a 37-year-old male with multiple disabilities that include intellectual disability (secondary to extreme prematurity and hydrocephaly), mixed type cerebral palsy and autism. He had 6 shunt failures in the first 6 years of his life. Ron was adopted at age five. At that time his prognosis was not good as he was not expected to be able to walk at and to have serious trouble with developing verbal communication skills. However, with support from his family and friends, Ron has been able to overcome many obstacles to exceed original expectations.</a:t>
            </a:r>
            <a:endParaRPr/>
          </a:p>
        </p:txBody>
      </p:sp>
      <p:sp>
        <p:nvSpPr>
          <p:cNvPr id="108" name="Google Shape;108;p12"/>
          <p:cNvSpPr txBox="1"/>
          <p:nvPr>
            <p:ph idx="4294967295" type="title"/>
          </p:nvPr>
        </p:nvSpPr>
        <p:spPr>
          <a:xfrm>
            <a:off x="457200" y="338137"/>
            <a:ext cx="8229600" cy="98629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History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13"/>
          <p:cNvGraphicFramePr/>
          <p:nvPr/>
        </p:nvGraphicFramePr>
        <p:xfrm>
          <a:off x="237514" y="1590675"/>
          <a:ext cx="3000000" cy="3000000"/>
        </p:xfrm>
        <a:graphic>
          <a:graphicData uri="http://schemas.openxmlformats.org/drawingml/2006/table">
            <a:tbl>
              <a:tblPr>
                <a:noFill/>
                <a:tableStyleId>{7B471EDD-5190-4B62-A933-80A314F77533}</a:tableStyleId>
              </a:tblPr>
              <a:tblGrid>
                <a:gridCol w="4559300"/>
                <a:gridCol w="4160825"/>
              </a:tblGrid>
              <a:tr h="448475">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4818850">
                <a:tc>
                  <a:txBody>
                    <a:bodyPr/>
                    <a:lstStyle/>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Facilitate goal setting</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Maximize incentives</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Build on personal strengths</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Implement self-management programs</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Implement skill development programs</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Provide assistive technology</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Modify environments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Develops motivation</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Increases self-efficacy</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Facilitates internal locus of control</a:t>
                      </a:r>
                      <a:endParaRPr/>
                    </a:p>
                    <a:p>
                      <a:pPr indent="0" lvl="0" marL="0" marR="0" rtl="0" algn="l">
                        <a:lnSpc>
                          <a:spcPct val="100000"/>
                        </a:lnSpc>
                        <a:spcBef>
                          <a:spcPts val="0"/>
                        </a:spcBef>
                        <a:spcAft>
                          <a:spcPts val="0"/>
                        </a:spcAft>
                        <a:buClr>
                          <a:schemeClr val="dk1"/>
                        </a:buClr>
                        <a:buSzPts val="2000"/>
                        <a:buFont typeface="Helvetica Neue"/>
                        <a:buNone/>
                      </a:pPr>
                      <a:r>
                        <a:t/>
                      </a:r>
                      <a:endParaRPr sz="2000" u="none" cap="none" strike="noStrike"/>
                    </a:p>
                    <a:p>
                      <a:pPr indent="0" lvl="0" marL="0" marR="0" rtl="0" algn="l">
                        <a:lnSpc>
                          <a:spcPct val="100000"/>
                        </a:lnSpc>
                        <a:spcBef>
                          <a:spcPts val="0"/>
                        </a:spcBef>
                        <a:spcAft>
                          <a:spcPts val="0"/>
                        </a:spcAft>
                        <a:buClr>
                          <a:schemeClr val="dk1"/>
                        </a:buClr>
                        <a:buSzPts val="2000"/>
                        <a:buFont typeface="Helvetica Neue"/>
                        <a:buNone/>
                      </a:pPr>
                      <a:r>
                        <a:rPr lang="en-US" sz="2000" u="none" cap="none" strike="noStrike"/>
                        <a:t>Increases access and  independence</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114" name="Google Shape;114;p13"/>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Personal Development</a:t>
            </a:r>
            <a:endParaRPr/>
          </a:p>
        </p:txBody>
      </p:sp>
      <p:sp>
        <p:nvSpPr>
          <p:cNvPr id="115" name="Google Shape;115;p13"/>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ph idx="4294967295" type="body"/>
          </p:nvPr>
        </p:nvSpPr>
        <p:spPr>
          <a:xfrm>
            <a:off x="457201" y="2320625"/>
            <a:ext cx="8369326" cy="3805537"/>
          </a:xfrm>
          <a:prstGeom prst="rect">
            <a:avLst/>
          </a:prstGeom>
          <a:noFill/>
          <a:ln>
            <a:noFill/>
          </a:ln>
        </p:spPr>
        <p:txBody>
          <a:bodyPr anchorCtr="0" anchor="t" bIns="45700" lIns="45700" spcFirstLastPara="1" rIns="45700" wrap="square" tIns="45700">
            <a:noAutofit/>
          </a:bodyPr>
          <a:lstStyle/>
          <a:p>
            <a:pPr indent="-273050" lvl="0" marL="273050" rtl="0" algn="l">
              <a:lnSpc>
                <a:spcPct val="100000"/>
              </a:lnSpc>
              <a:spcBef>
                <a:spcPts val="0"/>
              </a:spcBef>
              <a:spcAft>
                <a:spcPts val="0"/>
              </a:spcAft>
              <a:buSzPts val="2800"/>
              <a:buChar char="●"/>
            </a:pPr>
            <a:r>
              <a:rPr lang="en-US" sz="2800"/>
              <a:t>Ron needs physical and behavioral supports for all activities of daily living. He partially participates by engaging in the core motor components of activities or verbally directing the activity. He needs assistance with accessing materials. Individuals supporting Ron must listen and observe carefully to understand his communication. He needs encouragement to participate in new activities. </a:t>
            </a:r>
            <a:endParaRPr/>
          </a:p>
        </p:txBody>
      </p:sp>
      <p:sp>
        <p:nvSpPr>
          <p:cNvPr id="121" name="Google Shape;121;p14"/>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ph idx="4294967295" type="body"/>
          </p:nvPr>
        </p:nvSpPr>
        <p:spPr>
          <a:xfrm>
            <a:off x="871537" y="2674937"/>
            <a:ext cx="7408863" cy="3451226"/>
          </a:xfrm>
          <a:prstGeom prst="rect">
            <a:avLst/>
          </a:prstGeom>
          <a:noFill/>
          <a:ln>
            <a:noFill/>
          </a:ln>
        </p:spPr>
        <p:txBody>
          <a:bodyPr anchorCtr="0" anchor="t" bIns="45700" lIns="45700" spcFirstLastPara="1" rIns="45700" wrap="square" tIns="45700">
            <a:normAutofit/>
          </a:bodyPr>
          <a:lstStyle/>
          <a:p>
            <a:pPr indent="-273050" lvl="0" marL="273050" rtl="0" algn="l">
              <a:lnSpc>
                <a:spcPct val="100000"/>
              </a:lnSpc>
              <a:spcBef>
                <a:spcPts val="0"/>
              </a:spcBef>
              <a:spcAft>
                <a:spcPts val="0"/>
              </a:spcAft>
              <a:buSzPts val="2800"/>
              <a:buChar char="●"/>
            </a:pPr>
            <a:r>
              <a:rPr lang="en-US" sz="2800"/>
              <a:t>Ron will engage in five activities at home per shift when he is not engaged in community activities.</a:t>
            </a:r>
            <a:endParaRPr/>
          </a:p>
          <a:p>
            <a:pPr indent="-95250" lvl="0" marL="273050" rtl="0" algn="l">
              <a:lnSpc>
                <a:spcPct val="100000"/>
              </a:lnSpc>
              <a:spcBef>
                <a:spcPts val="500"/>
              </a:spcBef>
              <a:spcAft>
                <a:spcPts val="0"/>
              </a:spcAft>
              <a:buSzPts val="2800"/>
              <a:buNone/>
            </a:pPr>
            <a:r>
              <a:t/>
            </a:r>
            <a:endParaRPr sz="2800"/>
          </a:p>
          <a:p>
            <a:pPr indent="-273050" lvl="0" marL="273050" rtl="0" algn="l">
              <a:lnSpc>
                <a:spcPct val="100000"/>
              </a:lnSpc>
              <a:spcBef>
                <a:spcPts val="500"/>
              </a:spcBef>
              <a:spcAft>
                <a:spcPts val="0"/>
              </a:spcAft>
              <a:buSzPts val="2800"/>
              <a:buChar char="●"/>
            </a:pPr>
            <a:r>
              <a:rPr lang="en-US" sz="2800"/>
              <a:t>Ron will engage in one household chore five days a week with staff support.</a:t>
            </a:r>
            <a:endParaRPr/>
          </a:p>
        </p:txBody>
      </p:sp>
      <p:sp>
        <p:nvSpPr>
          <p:cNvPr id="127" name="Google Shape;127;p15"/>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Support Plan Goals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aphicFrame>
        <p:nvGraphicFramePr>
          <p:cNvPr id="132" name="Google Shape;132;p16"/>
          <p:cNvGraphicFramePr/>
          <p:nvPr/>
        </p:nvGraphicFramePr>
        <p:xfrm>
          <a:off x="220662" y="1752600"/>
          <a:ext cx="3000000" cy="3000000"/>
        </p:xfrm>
        <a:graphic>
          <a:graphicData uri="http://schemas.openxmlformats.org/drawingml/2006/table">
            <a:tbl>
              <a:tblPr>
                <a:noFill/>
                <a:tableStyleId>{7B471EDD-5190-4B62-A933-80A314F77533}</a:tableStyleId>
              </a:tblPr>
              <a:tblGrid>
                <a:gridCol w="4559300"/>
                <a:gridCol w="4160825"/>
              </a:tblGrid>
              <a:tr h="519100">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Support Strategies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800"/>
                        <a:buFont typeface="Helvetica Neue"/>
                        <a:buNone/>
                      </a:pPr>
                      <a:r>
                        <a:rPr b="1" lang="en-US" sz="2800" u="none" cap="none" strike="noStrike">
                          <a:solidFill>
                            <a:srgbClr val="FFFFFF"/>
                          </a:solidFill>
                        </a:rPr>
                        <a:t>Anticipated Outcomes</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1"/>
                    </a:solidFill>
                  </a:tcPr>
                </a:tc>
              </a:tr>
              <a:tr h="4114800">
                <a:tc>
                  <a:txBody>
                    <a:bodyPr/>
                    <a:lstStyle/>
                    <a:p>
                      <a:pPr indent="0" lvl="0" marL="0" marR="0" rtl="0" algn="l">
                        <a:lnSpc>
                          <a:spcPct val="100000"/>
                        </a:lnSpc>
                        <a:spcBef>
                          <a:spcPts val="0"/>
                        </a:spcBef>
                        <a:spcAft>
                          <a:spcPts val="0"/>
                        </a:spcAft>
                        <a:buClr>
                          <a:schemeClr val="dk1"/>
                        </a:buClr>
                        <a:buSzPts val="2800"/>
                        <a:buFont typeface="Helvetica Neue"/>
                        <a:buNone/>
                      </a:pPr>
                      <a:r>
                        <a:rPr lang="en-US" sz="2800" u="none" cap="none" strike="noStrike"/>
                        <a:t>Allow/facilitate choice and decision making</a:t>
                      </a:r>
                      <a:br>
                        <a:rPr lang="en-US" sz="2800" u="none" cap="none" strike="noStrike"/>
                      </a:br>
                      <a:br>
                        <a:rPr lang="en-US" sz="2800" u="none" cap="none" strike="noStrike"/>
                      </a:br>
                      <a:r>
                        <a:rPr lang="en-US" sz="2800" u="none" cap="none" strike="noStrike"/>
                        <a:t>Teach self-regulation</a:t>
                      </a:r>
                      <a:br>
                        <a:rPr lang="en-US" sz="2800" u="none" cap="none" strike="noStrike"/>
                      </a:br>
                      <a:br>
                        <a:rPr lang="en-US" sz="2800" u="none" cap="none" strike="noStrike"/>
                      </a:b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c>
                  <a:txBody>
                    <a:bodyPr/>
                    <a:lstStyle/>
                    <a:p>
                      <a:pPr indent="0" lvl="0" marL="0" marR="0" rtl="0" algn="l">
                        <a:lnSpc>
                          <a:spcPct val="100000"/>
                        </a:lnSpc>
                        <a:spcBef>
                          <a:spcPts val="0"/>
                        </a:spcBef>
                        <a:spcAft>
                          <a:spcPts val="0"/>
                        </a:spcAft>
                        <a:buClr>
                          <a:schemeClr val="dk1"/>
                        </a:buClr>
                        <a:buSzPts val="2800"/>
                        <a:buFont typeface="Helvetica Neue"/>
                        <a:buNone/>
                      </a:pPr>
                      <a:r>
                        <a:rPr lang="en-US" sz="2800" u="none" cap="none" strike="noStrike"/>
                        <a:t>Facilitates internal locus of control, self esteem, and sense of empowerment </a:t>
                      </a:r>
                      <a:br>
                        <a:rPr lang="en-US" sz="2800" u="none" cap="none" strike="noStrike"/>
                      </a:br>
                      <a:br>
                        <a:rPr lang="en-US" sz="2800" u="none" cap="none" strike="noStrike"/>
                      </a:br>
                      <a:r>
                        <a:rPr lang="en-US" sz="2800" u="none" cap="none" strike="noStrike"/>
                        <a:t>Enhances personal control </a:t>
                      </a:r>
                      <a:endParaRPr/>
                    </a:p>
                  </a:txBody>
                  <a:tcPr marT="45725" marB="45725" marR="45725" marL="457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E5FE"/>
                    </a:solidFill>
                  </a:tcPr>
                </a:tc>
              </a:tr>
            </a:tbl>
          </a:graphicData>
        </a:graphic>
      </p:graphicFrame>
      <p:sp>
        <p:nvSpPr>
          <p:cNvPr id="133" name="Google Shape;133;p16"/>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800"/>
              <a:buFont typeface="Candara"/>
              <a:buNone/>
            </a:pPr>
            <a:r>
              <a:rPr b="1" i="0" lang="en-US" sz="4800" u="none" cap="none" strike="noStrike">
                <a:solidFill>
                  <a:srgbClr val="FFFFFF"/>
                </a:solidFill>
                <a:latin typeface="Candara"/>
                <a:ea typeface="Candara"/>
                <a:cs typeface="Candara"/>
                <a:sym typeface="Candara"/>
              </a:rPr>
              <a:t>Self-Determination</a:t>
            </a:r>
            <a:endParaRPr/>
          </a:p>
        </p:txBody>
      </p:sp>
      <p:sp>
        <p:nvSpPr>
          <p:cNvPr id="134" name="Google Shape;134;p16"/>
          <p:cNvSpPr/>
          <p:nvPr/>
        </p:nvSpPr>
        <p:spPr>
          <a:xfrm>
            <a:off x="6019800" y="6305550"/>
            <a:ext cx="2759075" cy="35814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cap="none" strike="noStrike">
                <a:solidFill>
                  <a:srgbClr val="000000"/>
                </a:solidFill>
                <a:latin typeface="Candara"/>
                <a:ea typeface="Candara"/>
                <a:cs typeface="Candara"/>
                <a:sym typeface="Candara"/>
              </a:rPr>
              <a:t>(Van Loon, in press)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7"/>
          <p:cNvSpPr txBox="1"/>
          <p:nvPr>
            <p:ph idx="4294967295" type="body"/>
          </p:nvPr>
        </p:nvSpPr>
        <p:spPr>
          <a:xfrm>
            <a:off x="219487" y="2022707"/>
            <a:ext cx="8685429" cy="4103455"/>
          </a:xfrm>
          <a:prstGeom prst="rect">
            <a:avLst/>
          </a:prstGeom>
          <a:noFill/>
          <a:ln>
            <a:noFill/>
          </a:ln>
        </p:spPr>
        <p:txBody>
          <a:bodyPr anchorCtr="0" anchor="t" bIns="45700" lIns="45700" spcFirstLastPara="1" rIns="45700" wrap="square" tIns="45700">
            <a:noAutofit/>
          </a:bodyPr>
          <a:lstStyle/>
          <a:p>
            <a:pPr indent="-259397" lvl="0" marL="259397" rtl="0" algn="l">
              <a:lnSpc>
                <a:spcPct val="100000"/>
              </a:lnSpc>
              <a:spcBef>
                <a:spcPts val="0"/>
              </a:spcBef>
              <a:spcAft>
                <a:spcPts val="0"/>
              </a:spcAft>
              <a:buSzPts val="2800"/>
              <a:buChar char="●"/>
            </a:pPr>
            <a:r>
              <a:rPr b="0" i="0" lang="en-US" sz="2800" u="none" cap="none" strike="noStrike">
                <a:solidFill>
                  <a:srgbClr val="073E87"/>
                </a:solidFill>
                <a:latin typeface="Candara"/>
                <a:ea typeface="Candara"/>
                <a:cs typeface="Candara"/>
                <a:sym typeface="Candara"/>
              </a:rPr>
              <a:t>Ron is able to advocate for many of his needs/wants. Ron expresses to staff when he is hungry and will often say “hungry again” when he wants something else to eat. Ron can also communicate to staff when there are activities or items that he wants around the home. Ron has a calendar where staff will help Ron paste picture cards that reflect the activities that Ron engaged in that day. Staff will review with Ron what each of these pictures is and go over Ron’s day with him. </a:t>
            </a:r>
            <a:endParaRPr/>
          </a:p>
        </p:txBody>
      </p:sp>
      <p:sp>
        <p:nvSpPr>
          <p:cNvPr id="140" name="Google Shape;140;p17"/>
          <p:cNvSpPr txBox="1"/>
          <p:nvPr>
            <p:ph idx="4294967295" type="title"/>
          </p:nvPr>
        </p:nvSpPr>
        <p:spPr>
          <a:xfrm>
            <a:off x="457200" y="338137"/>
            <a:ext cx="8229600" cy="12525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4800"/>
              <a:buFont typeface="Candara"/>
              <a:buNone/>
            </a:pPr>
            <a:r>
              <a:rPr b="1" lang="en-US" sz="4800"/>
              <a:t>Ron’s Life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