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3"/>
    <p:restoredTop sz="94649"/>
  </p:normalViewPr>
  <p:slideViewPr>
    <p:cSldViewPr snapToGrid="0">
      <p:cViewPr varScale="1">
        <p:scale>
          <a:sx n="124" d="100"/>
          <a:sy n="124" d="100"/>
        </p:scale>
        <p:origin x="184" y="3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u/1/folders/16NA6Olx7bjZrUPANjchuk1WcTa7TR3sU" TargetMode="External"/><Relationship Id="rId1" Type="http://schemas.openxmlformats.org/officeDocument/2006/relationships/hyperlink" Target="https://docs.google.com/document/d/18EZF-D0trtt7NxI-XKlX-5LxBM8NlkWY/edit" TargetMode="Externa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7N-G9kaAIbEpRdPLnuWMX2K6z7Kymr98/edit" TargetMode="External"/><Relationship Id="rId1" Type="http://schemas.openxmlformats.org/officeDocument/2006/relationships/hyperlink" Target="https://dmh.mo.gov/media/pdf/abuse-and-neglect-self-registration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hyperlink" Target="https://docs.google.com/document/d/1mUCpfVprQ9ayTYT3SN2ktDAdiH1iTLdo/edit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hyperlink" Target="https://drive.google.com/drive/u/1/folders/16NA6Olx7bjZrUPANjchuk1WcTa7TR3sU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u/1/folders/16NA6Olx7bjZrUPANjchuk1WcTa7TR3sU" TargetMode="External"/><Relationship Id="rId1" Type="http://schemas.openxmlformats.org/officeDocument/2006/relationships/hyperlink" Target="https://docs.google.com/document/d/18EZF-D0trtt7NxI-XKlX-5LxBM8NlkWY/edit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7N-G9kaAIbEpRdPLnuWMX2K6z7Kymr98/edit" TargetMode="External"/><Relationship Id="rId1" Type="http://schemas.openxmlformats.org/officeDocument/2006/relationships/hyperlink" Target="https://dmh.mo.gov/media/pdf/abuse-and-neglect-self-registration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hyperlink" Target="https://docs.google.com/document/d/1mUCpfVprQ9ayTYT3SN2ktDAdiH1iTLdo/edit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hyperlink" Target="https://drive.google.com/drive/u/1/folders/16NA6Olx7bjZrUPANjchuk1WcTa7TR3sU" TargetMode="Externa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C24A4-E477-4874-A100-3B90F78F770C}" type="doc">
      <dgm:prSet loTypeId="urn:microsoft.com/office/officeart/2005/8/layout/chevron2" loCatId="process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30B8583-1A73-4A92-BBC1-7F465A831BF1}">
      <dgm:prSet/>
      <dgm:spPr/>
      <dgm:t>
        <a:bodyPr/>
        <a:lstStyle/>
        <a:p>
          <a:r>
            <a:rPr lang="en-US"/>
            <a:t>Don’t rule</a:t>
          </a:r>
        </a:p>
      </dgm:t>
    </dgm:pt>
    <dgm:pt modelId="{D7DC2225-EB49-4D1D-9D94-313CC5D74B80}" type="parTrans" cxnId="{D5994579-C50A-4E40-8C3D-D918736EDFB7}">
      <dgm:prSet/>
      <dgm:spPr/>
      <dgm:t>
        <a:bodyPr/>
        <a:lstStyle/>
        <a:p>
          <a:endParaRPr lang="en-US"/>
        </a:p>
      </dgm:t>
    </dgm:pt>
    <dgm:pt modelId="{008FBC99-4795-4BED-8CDA-64DFA48AFDBF}" type="sibTrans" cxnId="{D5994579-C50A-4E40-8C3D-D918736EDFB7}">
      <dgm:prSet/>
      <dgm:spPr/>
      <dgm:t>
        <a:bodyPr/>
        <a:lstStyle/>
        <a:p>
          <a:endParaRPr lang="en-US"/>
        </a:p>
      </dgm:t>
    </dgm:pt>
    <dgm:pt modelId="{DC39D883-D7C1-46E4-84DA-79103C666F2A}">
      <dgm:prSet custT="1"/>
      <dgm:spPr/>
      <dgm:t>
        <a:bodyPr/>
        <a:lstStyle/>
        <a:p>
          <a:r>
            <a:rPr lang="en-US" sz="1400" dirty="0"/>
            <a:t>Don’t rule anyone out - training is what makes the difference</a:t>
          </a:r>
        </a:p>
      </dgm:t>
    </dgm:pt>
    <dgm:pt modelId="{DA223FC1-CF99-411A-8FD0-60B61AA05608}" type="parTrans" cxnId="{E6E4CF32-37D4-4DBE-BFB1-88BBE2228221}">
      <dgm:prSet/>
      <dgm:spPr/>
      <dgm:t>
        <a:bodyPr/>
        <a:lstStyle/>
        <a:p>
          <a:endParaRPr lang="en-US"/>
        </a:p>
      </dgm:t>
    </dgm:pt>
    <dgm:pt modelId="{AF0775B3-8A54-4EBC-9F9E-DBA55B449BA9}" type="sibTrans" cxnId="{E6E4CF32-37D4-4DBE-BFB1-88BBE2228221}">
      <dgm:prSet/>
      <dgm:spPr/>
      <dgm:t>
        <a:bodyPr/>
        <a:lstStyle/>
        <a:p>
          <a:endParaRPr lang="en-US"/>
        </a:p>
      </dgm:t>
    </dgm:pt>
    <dgm:pt modelId="{A68CF444-3204-44C5-B582-AD346498DE91}">
      <dgm:prSet custT="1"/>
      <dgm:spPr/>
      <dgm:t>
        <a:bodyPr/>
        <a:lstStyle/>
        <a:p>
          <a:r>
            <a:rPr lang="en-US" sz="1400" dirty="0"/>
            <a:t>Recruit widely - Personal references, Facebook, Handshake, </a:t>
          </a:r>
          <a:r>
            <a:rPr lang="en-US" sz="1400" dirty="0" err="1"/>
            <a:t>Care.com</a:t>
          </a:r>
          <a:r>
            <a:rPr lang="en-US" sz="1400" dirty="0"/>
            <a:t>  ( sample: </a:t>
          </a:r>
          <a:r>
            <a:rPr lang="en-US" sz="1400" dirty="0">
              <a:hlinkClick xmlns:r="http://schemas.openxmlformats.org/officeDocument/2006/relationships" r:id="rId1"/>
            </a:rPr>
            <a:t>Email</a:t>
          </a:r>
          <a:r>
            <a:rPr lang="en-US" sz="1400" dirty="0"/>
            <a:t>)</a:t>
          </a:r>
        </a:p>
      </dgm:t>
    </dgm:pt>
    <dgm:pt modelId="{26C3D8D5-A0FB-412F-821C-3A179E3A5F86}" type="parTrans" cxnId="{C48DDD9F-9F62-4F61-9B89-1C368070FAA7}">
      <dgm:prSet/>
      <dgm:spPr/>
      <dgm:t>
        <a:bodyPr/>
        <a:lstStyle/>
        <a:p>
          <a:endParaRPr lang="en-US"/>
        </a:p>
      </dgm:t>
    </dgm:pt>
    <dgm:pt modelId="{27A2D904-4717-46DC-8B23-03516AF37829}" type="sibTrans" cxnId="{C48DDD9F-9F62-4F61-9B89-1C368070FAA7}">
      <dgm:prSet/>
      <dgm:spPr/>
      <dgm:t>
        <a:bodyPr/>
        <a:lstStyle/>
        <a:p>
          <a:endParaRPr lang="en-US"/>
        </a:p>
      </dgm:t>
    </dgm:pt>
    <dgm:pt modelId="{7D40581D-8501-4D9E-B400-8B42AEFD5F38}">
      <dgm:prSet/>
      <dgm:spPr/>
      <dgm:t>
        <a:bodyPr/>
        <a:lstStyle/>
        <a:p>
          <a:r>
            <a:rPr lang="en-US"/>
            <a:t>Have</a:t>
          </a:r>
        </a:p>
      </dgm:t>
    </dgm:pt>
    <dgm:pt modelId="{CE35D96B-1047-4AFD-816B-57E813D65C6E}" type="parTrans" cxnId="{AEC113F1-FF53-4DBE-B482-4C122CD60E17}">
      <dgm:prSet/>
      <dgm:spPr/>
      <dgm:t>
        <a:bodyPr/>
        <a:lstStyle/>
        <a:p>
          <a:endParaRPr lang="en-US"/>
        </a:p>
      </dgm:t>
    </dgm:pt>
    <dgm:pt modelId="{ABD4F985-76CB-4026-8B5B-C7AB10749ADA}" type="sibTrans" cxnId="{AEC113F1-FF53-4DBE-B482-4C122CD60E17}">
      <dgm:prSet/>
      <dgm:spPr/>
      <dgm:t>
        <a:bodyPr/>
        <a:lstStyle/>
        <a:p>
          <a:endParaRPr lang="en-US"/>
        </a:p>
      </dgm:t>
    </dgm:pt>
    <dgm:pt modelId="{A10A454C-3617-429E-8DA7-B5100B397D3F}">
      <dgm:prSet custT="1"/>
      <dgm:spPr/>
      <dgm:t>
        <a:bodyPr/>
        <a:lstStyle/>
        <a:p>
          <a:r>
            <a:rPr lang="en-US" sz="1400" dirty="0"/>
            <a:t>Have a clear job description  ( sample: Job</a:t>
          </a:r>
          <a:r>
            <a:rPr lang="en-US" sz="1400" dirty="0">
              <a:hlinkClick xmlns:r="http://schemas.openxmlformats.org/officeDocument/2006/relationships" r:id="rId2"/>
            </a:rPr>
            <a:t> description</a:t>
          </a:r>
          <a:r>
            <a:rPr lang="en-US" sz="1400" dirty="0"/>
            <a:t>)</a:t>
          </a:r>
        </a:p>
      </dgm:t>
    </dgm:pt>
    <dgm:pt modelId="{8315F68E-34AF-41D9-82EA-672C7EDA4356}" type="parTrans" cxnId="{016DD5BA-97B5-46FF-A8A3-81A5C8EDB94E}">
      <dgm:prSet/>
      <dgm:spPr/>
      <dgm:t>
        <a:bodyPr/>
        <a:lstStyle/>
        <a:p>
          <a:endParaRPr lang="en-US"/>
        </a:p>
      </dgm:t>
    </dgm:pt>
    <dgm:pt modelId="{52306F90-8E22-4592-9BC9-3DD4BA1353CA}" type="sibTrans" cxnId="{016DD5BA-97B5-46FF-A8A3-81A5C8EDB94E}">
      <dgm:prSet/>
      <dgm:spPr/>
      <dgm:t>
        <a:bodyPr/>
        <a:lstStyle/>
        <a:p>
          <a:endParaRPr lang="en-US"/>
        </a:p>
      </dgm:t>
    </dgm:pt>
    <dgm:pt modelId="{2062270A-FD8C-4B8E-B0C9-4027F9C9481F}">
      <dgm:prSet/>
      <dgm:spPr/>
      <dgm:t>
        <a:bodyPr/>
        <a:lstStyle/>
        <a:p>
          <a:r>
            <a:rPr lang="en-US"/>
            <a:t>Start</a:t>
          </a:r>
        </a:p>
      </dgm:t>
    </dgm:pt>
    <dgm:pt modelId="{8EADC687-F15B-48B2-B530-10FE26C16256}" type="parTrans" cxnId="{3C18CFA4-3D0F-4DDB-9060-4D17261EB510}">
      <dgm:prSet/>
      <dgm:spPr/>
      <dgm:t>
        <a:bodyPr/>
        <a:lstStyle/>
        <a:p>
          <a:endParaRPr lang="en-US"/>
        </a:p>
      </dgm:t>
    </dgm:pt>
    <dgm:pt modelId="{935E7AC1-BC4A-4386-8B2E-F9C6F80C7A43}" type="sibTrans" cxnId="{3C18CFA4-3D0F-4DDB-9060-4D17261EB510}">
      <dgm:prSet/>
      <dgm:spPr/>
      <dgm:t>
        <a:bodyPr/>
        <a:lstStyle/>
        <a:p>
          <a:endParaRPr lang="en-US"/>
        </a:p>
      </dgm:t>
    </dgm:pt>
    <dgm:pt modelId="{073E0930-C074-4270-80E4-3C44BBE622EA}">
      <dgm:prSet custT="1"/>
      <dgm:spPr/>
      <dgm:t>
        <a:bodyPr/>
        <a:lstStyle/>
        <a:p>
          <a:r>
            <a:rPr lang="en-US" sz="1400"/>
            <a:t>Start with a positive description of the individual</a:t>
          </a:r>
        </a:p>
      </dgm:t>
    </dgm:pt>
    <dgm:pt modelId="{8B34B088-A9C1-46CC-AEFA-752F60A60C5E}" type="parTrans" cxnId="{8BADB45C-AABD-46AC-A898-D9E09F2E41DF}">
      <dgm:prSet/>
      <dgm:spPr/>
      <dgm:t>
        <a:bodyPr/>
        <a:lstStyle/>
        <a:p>
          <a:endParaRPr lang="en-US"/>
        </a:p>
      </dgm:t>
    </dgm:pt>
    <dgm:pt modelId="{12AD06AA-8FE1-47EC-BA8F-7CC542458659}" type="sibTrans" cxnId="{8BADB45C-AABD-46AC-A898-D9E09F2E41DF}">
      <dgm:prSet/>
      <dgm:spPr/>
      <dgm:t>
        <a:bodyPr/>
        <a:lstStyle/>
        <a:p>
          <a:endParaRPr lang="en-US"/>
        </a:p>
      </dgm:t>
    </dgm:pt>
    <dgm:pt modelId="{C457608B-F1D8-4847-81CC-55352451E12D}">
      <dgm:prSet/>
      <dgm:spPr/>
      <dgm:t>
        <a:bodyPr/>
        <a:lstStyle/>
        <a:p>
          <a:r>
            <a:rPr lang="en-US"/>
            <a:t>Posting</a:t>
          </a:r>
        </a:p>
      </dgm:t>
    </dgm:pt>
    <dgm:pt modelId="{B1442E3D-6F81-46ED-95D0-1A3847CA9E17}" type="parTrans" cxnId="{ACEB2D47-DCC5-4E8D-AF4E-497045427877}">
      <dgm:prSet/>
      <dgm:spPr/>
      <dgm:t>
        <a:bodyPr/>
        <a:lstStyle/>
        <a:p>
          <a:endParaRPr lang="en-US"/>
        </a:p>
      </dgm:t>
    </dgm:pt>
    <dgm:pt modelId="{A713D378-9057-44CD-9F12-0AF5D1CB5C54}" type="sibTrans" cxnId="{ACEB2D47-DCC5-4E8D-AF4E-497045427877}">
      <dgm:prSet/>
      <dgm:spPr/>
      <dgm:t>
        <a:bodyPr/>
        <a:lstStyle/>
        <a:p>
          <a:endParaRPr lang="en-US"/>
        </a:p>
      </dgm:t>
    </dgm:pt>
    <dgm:pt modelId="{981FB2A7-F290-44FB-BFCF-FB4AA54C8925}">
      <dgm:prSet custT="1"/>
      <dgm:spPr/>
      <dgm:t>
        <a:bodyPr/>
        <a:lstStyle/>
        <a:p>
          <a:endParaRPr lang="en-US" sz="1050" dirty="0"/>
        </a:p>
      </dgm:t>
    </dgm:pt>
    <dgm:pt modelId="{11614BCE-CA4D-4477-96B8-A62123131DAD}" type="parTrans" cxnId="{0A1C520E-ECBF-4641-9FE7-E8F8A4E86AA3}">
      <dgm:prSet/>
      <dgm:spPr/>
      <dgm:t>
        <a:bodyPr/>
        <a:lstStyle/>
        <a:p>
          <a:endParaRPr lang="en-US"/>
        </a:p>
      </dgm:t>
    </dgm:pt>
    <dgm:pt modelId="{AC81FAD0-9AEC-4815-B37C-C1FD812242C3}" type="sibTrans" cxnId="{0A1C520E-ECBF-4641-9FE7-E8F8A4E86AA3}">
      <dgm:prSet/>
      <dgm:spPr/>
      <dgm:t>
        <a:bodyPr/>
        <a:lstStyle/>
        <a:p>
          <a:endParaRPr lang="en-US"/>
        </a:p>
      </dgm:t>
    </dgm:pt>
    <dgm:pt modelId="{26F0E487-08AB-4DD6-A5F2-64C9D408AC72}">
      <dgm:prSet custT="1"/>
      <dgm:spPr/>
      <dgm:t>
        <a:bodyPr/>
        <a:lstStyle/>
        <a:p>
          <a:r>
            <a:rPr lang="en-US" sz="1050"/>
            <a:t>Include job tasks</a:t>
          </a:r>
        </a:p>
      </dgm:t>
    </dgm:pt>
    <dgm:pt modelId="{1B1B5AF5-7167-4233-AAF0-FDC7A8A9D761}" type="parTrans" cxnId="{8BEBAC19-5B9B-49F9-8E29-113811BDE0CB}">
      <dgm:prSet/>
      <dgm:spPr/>
      <dgm:t>
        <a:bodyPr/>
        <a:lstStyle/>
        <a:p>
          <a:endParaRPr lang="en-US"/>
        </a:p>
      </dgm:t>
    </dgm:pt>
    <dgm:pt modelId="{99AF0D75-0369-4198-940D-EED7E294F473}" type="sibTrans" cxnId="{8BEBAC19-5B9B-49F9-8E29-113811BDE0CB}">
      <dgm:prSet/>
      <dgm:spPr/>
      <dgm:t>
        <a:bodyPr/>
        <a:lstStyle/>
        <a:p>
          <a:endParaRPr lang="en-US"/>
        </a:p>
      </dgm:t>
    </dgm:pt>
    <dgm:pt modelId="{939055C8-86E8-4411-A3AD-807A0A1D7FAA}">
      <dgm:prSet custT="1"/>
      <dgm:spPr/>
      <dgm:t>
        <a:bodyPr/>
        <a:lstStyle/>
        <a:p>
          <a:r>
            <a:rPr lang="en-US" sz="1050" dirty="0"/>
            <a:t>Location(s)</a:t>
          </a:r>
        </a:p>
      </dgm:t>
    </dgm:pt>
    <dgm:pt modelId="{A806BD63-19C9-43B6-9302-C2C60F7E5339}" type="parTrans" cxnId="{34E2FCA0-EEB4-4696-9F30-E23E25E34717}">
      <dgm:prSet/>
      <dgm:spPr/>
      <dgm:t>
        <a:bodyPr/>
        <a:lstStyle/>
        <a:p>
          <a:endParaRPr lang="en-US"/>
        </a:p>
      </dgm:t>
    </dgm:pt>
    <dgm:pt modelId="{F1DA5CA2-C7DD-4CF6-8EE0-431B6E553704}" type="sibTrans" cxnId="{34E2FCA0-EEB4-4696-9F30-E23E25E34717}">
      <dgm:prSet/>
      <dgm:spPr/>
      <dgm:t>
        <a:bodyPr/>
        <a:lstStyle/>
        <a:p>
          <a:endParaRPr lang="en-US"/>
        </a:p>
      </dgm:t>
    </dgm:pt>
    <dgm:pt modelId="{06AD409D-433B-46A2-A20A-C41EC1BBFB09}">
      <dgm:prSet custT="1"/>
      <dgm:spPr/>
      <dgm:t>
        <a:bodyPr/>
        <a:lstStyle/>
        <a:p>
          <a:r>
            <a:rPr lang="en-US" sz="1050"/>
            <a:t>Shifts needed and minimum number of hours per week</a:t>
          </a:r>
        </a:p>
      </dgm:t>
    </dgm:pt>
    <dgm:pt modelId="{9DBAABEF-0F05-43C7-AC5E-1C9A5BA45051}" type="parTrans" cxnId="{BAC388D4-05FA-40CC-940E-8D1CA2386362}">
      <dgm:prSet/>
      <dgm:spPr/>
      <dgm:t>
        <a:bodyPr/>
        <a:lstStyle/>
        <a:p>
          <a:endParaRPr lang="en-US"/>
        </a:p>
      </dgm:t>
    </dgm:pt>
    <dgm:pt modelId="{EEFE599D-228F-4F39-BACD-89BCA8A8580D}" type="sibTrans" cxnId="{BAC388D4-05FA-40CC-940E-8D1CA2386362}">
      <dgm:prSet/>
      <dgm:spPr/>
      <dgm:t>
        <a:bodyPr/>
        <a:lstStyle/>
        <a:p>
          <a:endParaRPr lang="en-US"/>
        </a:p>
      </dgm:t>
    </dgm:pt>
    <dgm:pt modelId="{B5D9ED9F-C19F-41FC-9C09-AC9F236D29A4}">
      <dgm:prSet custT="1"/>
      <dgm:spPr/>
      <dgm:t>
        <a:bodyPr/>
        <a:lstStyle/>
        <a:p>
          <a:r>
            <a:rPr lang="en-US" sz="1050"/>
            <a:t>Paid training</a:t>
          </a:r>
        </a:p>
      </dgm:t>
    </dgm:pt>
    <dgm:pt modelId="{98BAABE4-3393-4E42-9205-F0F3D7B8DD46}" type="parTrans" cxnId="{76A337B9-E55B-4DFE-9623-71C0FC55CB24}">
      <dgm:prSet/>
      <dgm:spPr/>
      <dgm:t>
        <a:bodyPr/>
        <a:lstStyle/>
        <a:p>
          <a:endParaRPr lang="en-US"/>
        </a:p>
      </dgm:t>
    </dgm:pt>
    <dgm:pt modelId="{75F00035-088E-4D60-B54A-621BD6840C62}" type="sibTrans" cxnId="{76A337B9-E55B-4DFE-9623-71C0FC55CB24}">
      <dgm:prSet/>
      <dgm:spPr/>
      <dgm:t>
        <a:bodyPr/>
        <a:lstStyle/>
        <a:p>
          <a:endParaRPr lang="en-US"/>
        </a:p>
      </dgm:t>
    </dgm:pt>
    <dgm:pt modelId="{C42171AE-BFA2-49E0-BF19-D3BC78D05267}">
      <dgm:prSet custT="1"/>
      <dgm:spPr/>
      <dgm:t>
        <a:bodyPr/>
        <a:lstStyle/>
        <a:p>
          <a:r>
            <a:rPr lang="en-US" sz="1050" dirty="0"/>
            <a:t>Starting pay range</a:t>
          </a:r>
        </a:p>
      </dgm:t>
    </dgm:pt>
    <dgm:pt modelId="{A5895802-58D7-42D3-9789-E625A2819BE0}" type="parTrans" cxnId="{A343A412-7F18-454D-A70F-61FCD2A3E8C5}">
      <dgm:prSet/>
      <dgm:spPr/>
      <dgm:t>
        <a:bodyPr/>
        <a:lstStyle/>
        <a:p>
          <a:endParaRPr lang="en-US"/>
        </a:p>
      </dgm:t>
    </dgm:pt>
    <dgm:pt modelId="{D60FA718-4ED4-4E4C-A4EE-429A34E15687}" type="sibTrans" cxnId="{A343A412-7F18-454D-A70F-61FCD2A3E8C5}">
      <dgm:prSet/>
      <dgm:spPr/>
      <dgm:t>
        <a:bodyPr/>
        <a:lstStyle/>
        <a:p>
          <a:endParaRPr lang="en-US"/>
        </a:p>
      </dgm:t>
    </dgm:pt>
    <dgm:pt modelId="{314ABE53-6A0A-43A7-BC51-3479881FAE76}">
      <dgm:prSet custT="1"/>
      <dgm:spPr/>
      <dgm:t>
        <a:bodyPr/>
        <a:lstStyle/>
        <a:p>
          <a:r>
            <a:rPr lang="en-US" sz="1050"/>
            <a:t>Advantages of position</a:t>
          </a:r>
        </a:p>
      </dgm:t>
    </dgm:pt>
    <dgm:pt modelId="{02F0104B-1F90-49E2-B32F-A050BBE8ED2E}" type="parTrans" cxnId="{61D1BAD2-92EC-4E1C-B541-8F121B20B7E1}">
      <dgm:prSet/>
      <dgm:spPr/>
      <dgm:t>
        <a:bodyPr/>
        <a:lstStyle/>
        <a:p>
          <a:endParaRPr lang="en-US"/>
        </a:p>
      </dgm:t>
    </dgm:pt>
    <dgm:pt modelId="{A0A7F7D0-37A2-4E15-B304-79E94F4EAF28}" type="sibTrans" cxnId="{61D1BAD2-92EC-4E1C-B541-8F121B20B7E1}">
      <dgm:prSet/>
      <dgm:spPr/>
      <dgm:t>
        <a:bodyPr/>
        <a:lstStyle/>
        <a:p>
          <a:endParaRPr lang="en-US"/>
        </a:p>
      </dgm:t>
    </dgm:pt>
    <dgm:pt modelId="{2561EF96-93EA-4665-9320-8F9C21CA2FA4}">
      <dgm:prSet/>
      <dgm:spPr/>
      <dgm:t>
        <a:bodyPr/>
        <a:lstStyle/>
        <a:p>
          <a:r>
            <a:rPr lang="en-US" dirty="0"/>
            <a:t>Look Widely</a:t>
          </a:r>
        </a:p>
      </dgm:t>
    </dgm:pt>
    <dgm:pt modelId="{58BDC87D-17C7-4F40-A57C-72FDC2AB2536}" type="sibTrans" cxnId="{3766C64F-875E-4840-A398-3724BC720761}">
      <dgm:prSet/>
      <dgm:spPr/>
      <dgm:t>
        <a:bodyPr/>
        <a:lstStyle/>
        <a:p>
          <a:endParaRPr lang="en-US"/>
        </a:p>
      </dgm:t>
    </dgm:pt>
    <dgm:pt modelId="{67374B46-E15B-4CCD-9A17-4B2021F2D37F}" type="parTrans" cxnId="{3766C64F-875E-4840-A398-3724BC720761}">
      <dgm:prSet/>
      <dgm:spPr/>
      <dgm:t>
        <a:bodyPr/>
        <a:lstStyle/>
        <a:p>
          <a:endParaRPr lang="en-US"/>
        </a:p>
      </dgm:t>
    </dgm:pt>
    <dgm:pt modelId="{AE6B58DE-6DB2-2D48-89BE-464EDB32A30D}" type="pres">
      <dgm:prSet presAssocID="{99BC24A4-E477-4874-A100-3B90F78F770C}" presName="linearFlow" presStyleCnt="0">
        <dgm:presLayoutVars>
          <dgm:dir/>
          <dgm:animLvl val="lvl"/>
          <dgm:resizeHandles val="exact"/>
        </dgm:presLayoutVars>
      </dgm:prSet>
      <dgm:spPr/>
    </dgm:pt>
    <dgm:pt modelId="{125A4E50-C49E-8448-9648-6CA59F8A20A7}" type="pres">
      <dgm:prSet presAssocID="{B30B8583-1A73-4A92-BBC1-7F465A831BF1}" presName="composite" presStyleCnt="0"/>
      <dgm:spPr/>
    </dgm:pt>
    <dgm:pt modelId="{2A3141E7-4DDF-9947-A21B-E529E0C96A50}" type="pres">
      <dgm:prSet presAssocID="{B30B8583-1A73-4A92-BBC1-7F465A831BF1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4E93E3-757E-8944-B569-C032918502BA}" type="pres">
      <dgm:prSet presAssocID="{B30B8583-1A73-4A92-BBC1-7F465A831BF1}" presName="descendantText" presStyleLbl="alignAcc1" presStyleIdx="0" presStyleCnt="5">
        <dgm:presLayoutVars>
          <dgm:bulletEnabled val="1"/>
        </dgm:presLayoutVars>
      </dgm:prSet>
      <dgm:spPr/>
    </dgm:pt>
    <dgm:pt modelId="{E040954D-7A2C-2C48-AB30-08EC0EE9C572}" type="pres">
      <dgm:prSet presAssocID="{008FBC99-4795-4BED-8CDA-64DFA48AFDBF}" presName="sp" presStyleCnt="0"/>
      <dgm:spPr/>
    </dgm:pt>
    <dgm:pt modelId="{88D1AE2B-94BF-0347-B593-89C6558B98C8}" type="pres">
      <dgm:prSet presAssocID="{2561EF96-93EA-4665-9320-8F9C21CA2FA4}" presName="composite" presStyleCnt="0"/>
      <dgm:spPr/>
    </dgm:pt>
    <dgm:pt modelId="{A128C451-C1CE-6042-9AA5-068227B4416A}" type="pres">
      <dgm:prSet presAssocID="{2561EF96-93EA-4665-9320-8F9C21CA2FA4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10852F0-AC58-C64C-A4A9-2AB5FF644E63}" type="pres">
      <dgm:prSet presAssocID="{2561EF96-93EA-4665-9320-8F9C21CA2FA4}" presName="descendantText" presStyleLbl="alignAcc1" presStyleIdx="1" presStyleCnt="5">
        <dgm:presLayoutVars>
          <dgm:bulletEnabled val="1"/>
        </dgm:presLayoutVars>
      </dgm:prSet>
      <dgm:spPr/>
    </dgm:pt>
    <dgm:pt modelId="{E74D3F1E-0641-0B49-AFDC-E0256D85AC59}" type="pres">
      <dgm:prSet presAssocID="{58BDC87D-17C7-4F40-A57C-72FDC2AB2536}" presName="sp" presStyleCnt="0"/>
      <dgm:spPr/>
    </dgm:pt>
    <dgm:pt modelId="{8F3A08D5-3197-3843-B70B-C41789FCD12A}" type="pres">
      <dgm:prSet presAssocID="{7D40581D-8501-4D9E-B400-8B42AEFD5F38}" presName="composite" presStyleCnt="0"/>
      <dgm:spPr/>
    </dgm:pt>
    <dgm:pt modelId="{9C062F94-6568-D840-B3F6-17C0C28D854F}" type="pres">
      <dgm:prSet presAssocID="{7D40581D-8501-4D9E-B400-8B42AEFD5F38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BEAA45B4-7EDF-3B49-A021-BB2955460531}" type="pres">
      <dgm:prSet presAssocID="{7D40581D-8501-4D9E-B400-8B42AEFD5F38}" presName="descendantText" presStyleLbl="alignAcc1" presStyleIdx="2" presStyleCnt="5">
        <dgm:presLayoutVars>
          <dgm:bulletEnabled val="1"/>
        </dgm:presLayoutVars>
      </dgm:prSet>
      <dgm:spPr/>
    </dgm:pt>
    <dgm:pt modelId="{5AC9F112-3E8D-DE42-A152-8180E7D3C7E0}" type="pres">
      <dgm:prSet presAssocID="{ABD4F985-76CB-4026-8B5B-C7AB10749ADA}" presName="sp" presStyleCnt="0"/>
      <dgm:spPr/>
    </dgm:pt>
    <dgm:pt modelId="{90418FCF-5076-B04D-99F5-4AC344660065}" type="pres">
      <dgm:prSet presAssocID="{2062270A-FD8C-4B8E-B0C9-4027F9C9481F}" presName="composite" presStyleCnt="0"/>
      <dgm:spPr/>
    </dgm:pt>
    <dgm:pt modelId="{040436B3-4BD8-C345-A96C-991195994FB6}" type="pres">
      <dgm:prSet presAssocID="{2062270A-FD8C-4B8E-B0C9-4027F9C9481F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C4EF65BB-B4D7-ED49-8778-AB80396380CA}" type="pres">
      <dgm:prSet presAssocID="{2062270A-FD8C-4B8E-B0C9-4027F9C9481F}" presName="descendantText" presStyleLbl="alignAcc1" presStyleIdx="3" presStyleCnt="5">
        <dgm:presLayoutVars>
          <dgm:bulletEnabled val="1"/>
        </dgm:presLayoutVars>
      </dgm:prSet>
      <dgm:spPr/>
    </dgm:pt>
    <dgm:pt modelId="{64AB97AC-1054-C949-B37C-D737FD8A2BD0}" type="pres">
      <dgm:prSet presAssocID="{935E7AC1-BC4A-4386-8B2E-F9C6F80C7A43}" presName="sp" presStyleCnt="0"/>
      <dgm:spPr/>
    </dgm:pt>
    <dgm:pt modelId="{542174E5-948C-D14E-ABAB-D6295E77AE24}" type="pres">
      <dgm:prSet presAssocID="{C457608B-F1D8-4847-81CC-55352451E12D}" presName="composite" presStyleCnt="0"/>
      <dgm:spPr/>
    </dgm:pt>
    <dgm:pt modelId="{FD33F0E8-BD7A-2F45-ADEE-0F2887AE77D5}" type="pres">
      <dgm:prSet presAssocID="{C457608B-F1D8-4847-81CC-55352451E12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49FBE8A2-2621-8B4C-ADF3-0ECEA91D9AD0}" type="pres">
      <dgm:prSet presAssocID="{C457608B-F1D8-4847-81CC-55352451E12D}" presName="descendantText" presStyleLbl="alignAcc1" presStyleIdx="4" presStyleCnt="5" custScaleX="97866" custScaleY="280003" custLinFactNeighborY="-17449">
        <dgm:presLayoutVars>
          <dgm:bulletEnabled val="1"/>
        </dgm:presLayoutVars>
      </dgm:prSet>
      <dgm:spPr/>
    </dgm:pt>
  </dgm:ptLst>
  <dgm:cxnLst>
    <dgm:cxn modelId="{0303C304-CC4B-EA41-84E1-00BE5C855D01}" type="presOf" srcId="{C457608B-F1D8-4847-81CC-55352451E12D}" destId="{FD33F0E8-BD7A-2F45-ADEE-0F2887AE77D5}" srcOrd="0" destOrd="0" presId="urn:microsoft.com/office/officeart/2005/8/layout/chevron2"/>
    <dgm:cxn modelId="{0A1C520E-ECBF-4641-9FE7-E8F8A4E86AA3}" srcId="{C457608B-F1D8-4847-81CC-55352451E12D}" destId="{981FB2A7-F290-44FB-BFCF-FB4AA54C8925}" srcOrd="0" destOrd="0" parTransId="{11614BCE-CA4D-4477-96B8-A62123131DAD}" sibTransId="{AC81FAD0-9AEC-4815-B37C-C1FD812242C3}"/>
    <dgm:cxn modelId="{A343A412-7F18-454D-A70F-61FCD2A3E8C5}" srcId="{981FB2A7-F290-44FB-BFCF-FB4AA54C8925}" destId="{C42171AE-BFA2-49E0-BF19-D3BC78D05267}" srcOrd="4" destOrd="0" parTransId="{A5895802-58D7-42D3-9789-E625A2819BE0}" sibTransId="{D60FA718-4ED4-4E4C-A4EE-429A34E15687}"/>
    <dgm:cxn modelId="{8BEBAC19-5B9B-49F9-8E29-113811BDE0CB}" srcId="{981FB2A7-F290-44FB-BFCF-FB4AA54C8925}" destId="{26F0E487-08AB-4DD6-A5F2-64C9D408AC72}" srcOrd="0" destOrd="0" parTransId="{1B1B5AF5-7167-4233-AAF0-FDC7A8A9D761}" sibTransId="{99AF0D75-0369-4198-940D-EED7E294F473}"/>
    <dgm:cxn modelId="{F3730324-641C-F448-9C61-F7CB27576232}" type="presOf" srcId="{073E0930-C074-4270-80E4-3C44BBE622EA}" destId="{C4EF65BB-B4D7-ED49-8778-AB80396380CA}" srcOrd="0" destOrd="0" presId="urn:microsoft.com/office/officeart/2005/8/layout/chevron2"/>
    <dgm:cxn modelId="{C17B8D27-C04C-9649-985C-99166C4B5349}" type="presOf" srcId="{C42171AE-BFA2-49E0-BF19-D3BC78D05267}" destId="{49FBE8A2-2621-8B4C-ADF3-0ECEA91D9AD0}" srcOrd="0" destOrd="5" presId="urn:microsoft.com/office/officeart/2005/8/layout/chevron2"/>
    <dgm:cxn modelId="{200E032B-4CC0-E248-BBFD-6A7FE6751146}" type="presOf" srcId="{26F0E487-08AB-4DD6-A5F2-64C9D408AC72}" destId="{49FBE8A2-2621-8B4C-ADF3-0ECEA91D9AD0}" srcOrd="0" destOrd="1" presId="urn:microsoft.com/office/officeart/2005/8/layout/chevron2"/>
    <dgm:cxn modelId="{E6E4CF32-37D4-4DBE-BFB1-88BBE2228221}" srcId="{B30B8583-1A73-4A92-BBC1-7F465A831BF1}" destId="{DC39D883-D7C1-46E4-84DA-79103C666F2A}" srcOrd="0" destOrd="0" parTransId="{DA223FC1-CF99-411A-8FD0-60B61AA05608}" sibTransId="{AF0775B3-8A54-4EBC-9F9E-DBA55B449BA9}"/>
    <dgm:cxn modelId="{664FD63C-C160-EC4C-804E-9152A8C1ED6B}" type="presOf" srcId="{06AD409D-433B-46A2-A20A-C41EC1BBFB09}" destId="{49FBE8A2-2621-8B4C-ADF3-0ECEA91D9AD0}" srcOrd="0" destOrd="3" presId="urn:microsoft.com/office/officeart/2005/8/layout/chevron2"/>
    <dgm:cxn modelId="{CF820B40-6017-4B4A-8F31-6D376869BC47}" type="presOf" srcId="{B30B8583-1A73-4A92-BBC1-7F465A831BF1}" destId="{2A3141E7-4DDF-9947-A21B-E529E0C96A50}" srcOrd="0" destOrd="0" presId="urn:microsoft.com/office/officeart/2005/8/layout/chevron2"/>
    <dgm:cxn modelId="{ACEB2D47-DCC5-4E8D-AF4E-497045427877}" srcId="{99BC24A4-E477-4874-A100-3B90F78F770C}" destId="{C457608B-F1D8-4847-81CC-55352451E12D}" srcOrd="4" destOrd="0" parTransId="{B1442E3D-6F81-46ED-95D0-1A3847CA9E17}" sibTransId="{A713D378-9057-44CD-9F12-0AF5D1CB5C54}"/>
    <dgm:cxn modelId="{3766C64F-875E-4840-A398-3724BC720761}" srcId="{99BC24A4-E477-4874-A100-3B90F78F770C}" destId="{2561EF96-93EA-4665-9320-8F9C21CA2FA4}" srcOrd="1" destOrd="0" parTransId="{67374B46-E15B-4CCD-9A17-4B2021F2D37F}" sibTransId="{58BDC87D-17C7-4F40-A57C-72FDC2AB2536}"/>
    <dgm:cxn modelId="{A5CE7254-B841-B94F-9BD2-2812E384DEAD}" type="presOf" srcId="{DC39D883-D7C1-46E4-84DA-79103C666F2A}" destId="{184E93E3-757E-8944-B569-C032918502BA}" srcOrd="0" destOrd="0" presId="urn:microsoft.com/office/officeart/2005/8/layout/chevron2"/>
    <dgm:cxn modelId="{C422CE5A-7A10-D748-9F39-DBA2025F03C3}" type="presOf" srcId="{2062270A-FD8C-4B8E-B0C9-4027F9C9481F}" destId="{040436B3-4BD8-C345-A96C-991195994FB6}" srcOrd="0" destOrd="0" presId="urn:microsoft.com/office/officeart/2005/8/layout/chevron2"/>
    <dgm:cxn modelId="{8BADB45C-AABD-46AC-A898-D9E09F2E41DF}" srcId="{2062270A-FD8C-4B8E-B0C9-4027F9C9481F}" destId="{073E0930-C074-4270-80E4-3C44BBE622EA}" srcOrd="0" destOrd="0" parTransId="{8B34B088-A9C1-46CC-AEFA-752F60A60C5E}" sibTransId="{12AD06AA-8FE1-47EC-BA8F-7CC542458659}"/>
    <dgm:cxn modelId="{6D7FBB61-FB4A-6745-ABF5-C569344B7F15}" type="presOf" srcId="{7D40581D-8501-4D9E-B400-8B42AEFD5F38}" destId="{9C062F94-6568-D840-B3F6-17C0C28D854F}" srcOrd="0" destOrd="0" presId="urn:microsoft.com/office/officeart/2005/8/layout/chevron2"/>
    <dgm:cxn modelId="{D5994579-C50A-4E40-8C3D-D918736EDFB7}" srcId="{99BC24A4-E477-4874-A100-3B90F78F770C}" destId="{B30B8583-1A73-4A92-BBC1-7F465A831BF1}" srcOrd="0" destOrd="0" parTransId="{D7DC2225-EB49-4D1D-9D94-313CC5D74B80}" sibTransId="{008FBC99-4795-4BED-8CDA-64DFA48AFDBF}"/>
    <dgm:cxn modelId="{1078387F-A911-E449-9717-743215476AB9}" type="presOf" srcId="{A68CF444-3204-44C5-B582-AD346498DE91}" destId="{F10852F0-AC58-C64C-A4A9-2AB5FF644E63}" srcOrd="0" destOrd="0" presId="urn:microsoft.com/office/officeart/2005/8/layout/chevron2"/>
    <dgm:cxn modelId="{483AEE8F-7DC8-EB47-8353-CDAA3998512C}" type="presOf" srcId="{314ABE53-6A0A-43A7-BC51-3479881FAE76}" destId="{49FBE8A2-2621-8B4C-ADF3-0ECEA91D9AD0}" srcOrd="0" destOrd="6" presId="urn:microsoft.com/office/officeart/2005/8/layout/chevron2"/>
    <dgm:cxn modelId="{E5751B94-F737-7347-B2C5-8E6DB2C26A51}" type="presOf" srcId="{99BC24A4-E477-4874-A100-3B90F78F770C}" destId="{AE6B58DE-6DB2-2D48-89BE-464EDB32A30D}" srcOrd="0" destOrd="0" presId="urn:microsoft.com/office/officeart/2005/8/layout/chevron2"/>
    <dgm:cxn modelId="{C48DDD9F-9F62-4F61-9B89-1C368070FAA7}" srcId="{2561EF96-93EA-4665-9320-8F9C21CA2FA4}" destId="{A68CF444-3204-44C5-B582-AD346498DE91}" srcOrd="0" destOrd="0" parTransId="{26C3D8D5-A0FB-412F-821C-3A179E3A5F86}" sibTransId="{27A2D904-4717-46DC-8B23-03516AF37829}"/>
    <dgm:cxn modelId="{34E2FCA0-EEB4-4696-9F30-E23E25E34717}" srcId="{981FB2A7-F290-44FB-BFCF-FB4AA54C8925}" destId="{939055C8-86E8-4411-A3AD-807A0A1D7FAA}" srcOrd="1" destOrd="0" parTransId="{A806BD63-19C9-43B6-9302-C2C60F7E5339}" sibTransId="{F1DA5CA2-C7DD-4CF6-8EE0-431B6E553704}"/>
    <dgm:cxn modelId="{3C18CFA4-3D0F-4DDB-9060-4D17261EB510}" srcId="{99BC24A4-E477-4874-A100-3B90F78F770C}" destId="{2062270A-FD8C-4B8E-B0C9-4027F9C9481F}" srcOrd="3" destOrd="0" parTransId="{8EADC687-F15B-48B2-B530-10FE26C16256}" sibTransId="{935E7AC1-BC4A-4386-8B2E-F9C6F80C7A43}"/>
    <dgm:cxn modelId="{76A337B9-E55B-4DFE-9623-71C0FC55CB24}" srcId="{981FB2A7-F290-44FB-BFCF-FB4AA54C8925}" destId="{B5D9ED9F-C19F-41FC-9C09-AC9F236D29A4}" srcOrd="3" destOrd="0" parTransId="{98BAABE4-3393-4E42-9205-F0F3D7B8DD46}" sibTransId="{75F00035-088E-4D60-B54A-621BD6840C62}"/>
    <dgm:cxn modelId="{016DD5BA-97B5-46FF-A8A3-81A5C8EDB94E}" srcId="{7D40581D-8501-4D9E-B400-8B42AEFD5F38}" destId="{A10A454C-3617-429E-8DA7-B5100B397D3F}" srcOrd="0" destOrd="0" parTransId="{8315F68E-34AF-41D9-82EA-672C7EDA4356}" sibTransId="{52306F90-8E22-4592-9BC9-3DD4BA1353CA}"/>
    <dgm:cxn modelId="{2992D3C5-C649-E449-82C4-E9135B48F2D1}" type="presOf" srcId="{B5D9ED9F-C19F-41FC-9C09-AC9F236D29A4}" destId="{49FBE8A2-2621-8B4C-ADF3-0ECEA91D9AD0}" srcOrd="0" destOrd="4" presId="urn:microsoft.com/office/officeart/2005/8/layout/chevron2"/>
    <dgm:cxn modelId="{61D1BAD2-92EC-4E1C-B541-8F121B20B7E1}" srcId="{981FB2A7-F290-44FB-BFCF-FB4AA54C8925}" destId="{314ABE53-6A0A-43A7-BC51-3479881FAE76}" srcOrd="5" destOrd="0" parTransId="{02F0104B-1F90-49E2-B32F-A050BBE8ED2E}" sibTransId="{A0A7F7D0-37A2-4E15-B304-79E94F4EAF28}"/>
    <dgm:cxn modelId="{BAC388D4-05FA-40CC-940E-8D1CA2386362}" srcId="{981FB2A7-F290-44FB-BFCF-FB4AA54C8925}" destId="{06AD409D-433B-46A2-A20A-C41EC1BBFB09}" srcOrd="2" destOrd="0" parTransId="{9DBAABEF-0F05-43C7-AC5E-1C9A5BA45051}" sibTransId="{EEFE599D-228F-4F39-BACD-89BCA8A8580D}"/>
    <dgm:cxn modelId="{88DD40E8-E4B6-F644-B3F1-11B05B1818C9}" type="presOf" srcId="{939055C8-86E8-4411-A3AD-807A0A1D7FAA}" destId="{49FBE8A2-2621-8B4C-ADF3-0ECEA91D9AD0}" srcOrd="0" destOrd="2" presId="urn:microsoft.com/office/officeart/2005/8/layout/chevron2"/>
    <dgm:cxn modelId="{AEC113F1-FF53-4DBE-B482-4C122CD60E17}" srcId="{99BC24A4-E477-4874-A100-3B90F78F770C}" destId="{7D40581D-8501-4D9E-B400-8B42AEFD5F38}" srcOrd="2" destOrd="0" parTransId="{CE35D96B-1047-4AFD-816B-57E813D65C6E}" sibTransId="{ABD4F985-76CB-4026-8B5B-C7AB10749ADA}"/>
    <dgm:cxn modelId="{74C25FF7-AE8F-F046-B747-0A1B3270D552}" type="presOf" srcId="{2561EF96-93EA-4665-9320-8F9C21CA2FA4}" destId="{A128C451-C1CE-6042-9AA5-068227B4416A}" srcOrd="0" destOrd="0" presId="urn:microsoft.com/office/officeart/2005/8/layout/chevron2"/>
    <dgm:cxn modelId="{1986B6F8-F173-C949-B1C4-5054FE4CF402}" type="presOf" srcId="{981FB2A7-F290-44FB-BFCF-FB4AA54C8925}" destId="{49FBE8A2-2621-8B4C-ADF3-0ECEA91D9AD0}" srcOrd="0" destOrd="0" presId="urn:microsoft.com/office/officeart/2005/8/layout/chevron2"/>
    <dgm:cxn modelId="{380F7EFD-9A72-7449-8275-56E34074806A}" type="presOf" srcId="{A10A454C-3617-429E-8DA7-B5100B397D3F}" destId="{BEAA45B4-7EDF-3B49-A021-BB2955460531}" srcOrd="0" destOrd="0" presId="urn:microsoft.com/office/officeart/2005/8/layout/chevron2"/>
    <dgm:cxn modelId="{BEF25504-BB04-BB49-8F8B-48F48C5035D8}" type="presParOf" srcId="{AE6B58DE-6DB2-2D48-89BE-464EDB32A30D}" destId="{125A4E50-C49E-8448-9648-6CA59F8A20A7}" srcOrd="0" destOrd="0" presId="urn:microsoft.com/office/officeart/2005/8/layout/chevron2"/>
    <dgm:cxn modelId="{57AEA5A5-D8A0-0D49-B8EB-8E720FF17E61}" type="presParOf" srcId="{125A4E50-C49E-8448-9648-6CA59F8A20A7}" destId="{2A3141E7-4DDF-9947-A21B-E529E0C96A50}" srcOrd="0" destOrd="0" presId="urn:microsoft.com/office/officeart/2005/8/layout/chevron2"/>
    <dgm:cxn modelId="{B13E20F4-2CB7-084A-8055-2E0EA10F900D}" type="presParOf" srcId="{125A4E50-C49E-8448-9648-6CA59F8A20A7}" destId="{184E93E3-757E-8944-B569-C032918502BA}" srcOrd="1" destOrd="0" presId="urn:microsoft.com/office/officeart/2005/8/layout/chevron2"/>
    <dgm:cxn modelId="{1F3982F3-474F-B940-B3AF-AC9BFE8AD4DE}" type="presParOf" srcId="{AE6B58DE-6DB2-2D48-89BE-464EDB32A30D}" destId="{E040954D-7A2C-2C48-AB30-08EC0EE9C572}" srcOrd="1" destOrd="0" presId="urn:microsoft.com/office/officeart/2005/8/layout/chevron2"/>
    <dgm:cxn modelId="{8E1EFD73-0D85-DE49-B2B1-9468E2109EB1}" type="presParOf" srcId="{AE6B58DE-6DB2-2D48-89BE-464EDB32A30D}" destId="{88D1AE2B-94BF-0347-B593-89C6558B98C8}" srcOrd="2" destOrd="0" presId="urn:microsoft.com/office/officeart/2005/8/layout/chevron2"/>
    <dgm:cxn modelId="{E32605C5-F69F-964C-84E8-8363311353F7}" type="presParOf" srcId="{88D1AE2B-94BF-0347-B593-89C6558B98C8}" destId="{A128C451-C1CE-6042-9AA5-068227B4416A}" srcOrd="0" destOrd="0" presId="urn:microsoft.com/office/officeart/2005/8/layout/chevron2"/>
    <dgm:cxn modelId="{BC690C64-FB76-4048-949F-E8877610F5A3}" type="presParOf" srcId="{88D1AE2B-94BF-0347-B593-89C6558B98C8}" destId="{F10852F0-AC58-C64C-A4A9-2AB5FF644E63}" srcOrd="1" destOrd="0" presId="urn:microsoft.com/office/officeart/2005/8/layout/chevron2"/>
    <dgm:cxn modelId="{4DB29063-7124-CD46-A812-B568EE848EA5}" type="presParOf" srcId="{AE6B58DE-6DB2-2D48-89BE-464EDB32A30D}" destId="{E74D3F1E-0641-0B49-AFDC-E0256D85AC59}" srcOrd="3" destOrd="0" presId="urn:microsoft.com/office/officeart/2005/8/layout/chevron2"/>
    <dgm:cxn modelId="{B04E05A4-C4B4-4341-BC04-89616B169334}" type="presParOf" srcId="{AE6B58DE-6DB2-2D48-89BE-464EDB32A30D}" destId="{8F3A08D5-3197-3843-B70B-C41789FCD12A}" srcOrd="4" destOrd="0" presId="urn:microsoft.com/office/officeart/2005/8/layout/chevron2"/>
    <dgm:cxn modelId="{CFD2B8F5-DA64-9542-9D8A-521F5FAABB5C}" type="presParOf" srcId="{8F3A08D5-3197-3843-B70B-C41789FCD12A}" destId="{9C062F94-6568-D840-B3F6-17C0C28D854F}" srcOrd="0" destOrd="0" presId="urn:microsoft.com/office/officeart/2005/8/layout/chevron2"/>
    <dgm:cxn modelId="{73339945-610E-B545-9C1E-8ABFCDDAA101}" type="presParOf" srcId="{8F3A08D5-3197-3843-B70B-C41789FCD12A}" destId="{BEAA45B4-7EDF-3B49-A021-BB2955460531}" srcOrd="1" destOrd="0" presId="urn:microsoft.com/office/officeart/2005/8/layout/chevron2"/>
    <dgm:cxn modelId="{AF2E8D9F-C1F9-6446-81FC-17BF453D7000}" type="presParOf" srcId="{AE6B58DE-6DB2-2D48-89BE-464EDB32A30D}" destId="{5AC9F112-3E8D-DE42-A152-8180E7D3C7E0}" srcOrd="5" destOrd="0" presId="urn:microsoft.com/office/officeart/2005/8/layout/chevron2"/>
    <dgm:cxn modelId="{4C3478DF-E6E5-7446-AB1C-7485CCC24A86}" type="presParOf" srcId="{AE6B58DE-6DB2-2D48-89BE-464EDB32A30D}" destId="{90418FCF-5076-B04D-99F5-4AC344660065}" srcOrd="6" destOrd="0" presId="urn:microsoft.com/office/officeart/2005/8/layout/chevron2"/>
    <dgm:cxn modelId="{FF5D493F-B58D-3442-9E2E-75C476A572C9}" type="presParOf" srcId="{90418FCF-5076-B04D-99F5-4AC344660065}" destId="{040436B3-4BD8-C345-A96C-991195994FB6}" srcOrd="0" destOrd="0" presId="urn:microsoft.com/office/officeart/2005/8/layout/chevron2"/>
    <dgm:cxn modelId="{D096E8BE-BBF9-A24A-AC85-D1DC8D0380ED}" type="presParOf" srcId="{90418FCF-5076-B04D-99F5-4AC344660065}" destId="{C4EF65BB-B4D7-ED49-8778-AB80396380CA}" srcOrd="1" destOrd="0" presId="urn:microsoft.com/office/officeart/2005/8/layout/chevron2"/>
    <dgm:cxn modelId="{12A0BE55-1F64-C048-BF7D-90BE22A1CE8B}" type="presParOf" srcId="{AE6B58DE-6DB2-2D48-89BE-464EDB32A30D}" destId="{64AB97AC-1054-C949-B37C-D737FD8A2BD0}" srcOrd="7" destOrd="0" presId="urn:microsoft.com/office/officeart/2005/8/layout/chevron2"/>
    <dgm:cxn modelId="{ED3BFD6D-BA7A-5C43-8CB7-5A5D1D460213}" type="presParOf" srcId="{AE6B58DE-6DB2-2D48-89BE-464EDB32A30D}" destId="{542174E5-948C-D14E-ABAB-D6295E77AE24}" srcOrd="8" destOrd="0" presId="urn:microsoft.com/office/officeart/2005/8/layout/chevron2"/>
    <dgm:cxn modelId="{62337084-0048-8B46-AB14-8B2080D925D1}" type="presParOf" srcId="{542174E5-948C-D14E-ABAB-D6295E77AE24}" destId="{FD33F0E8-BD7A-2F45-ADEE-0F2887AE77D5}" srcOrd="0" destOrd="0" presId="urn:microsoft.com/office/officeart/2005/8/layout/chevron2"/>
    <dgm:cxn modelId="{4559B578-1085-624C-A6C4-5E7F4D5DDDD6}" type="presParOf" srcId="{542174E5-948C-D14E-ABAB-D6295E77AE24}" destId="{49FBE8A2-2621-8B4C-ADF3-0ECEA91D9A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0A5C6C-83B0-41FB-9D0C-3E3F3C5F4F2D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15779E-F401-483C-8584-8307FF5A25A5}">
      <dgm:prSet/>
      <dgm:spPr/>
      <dgm:t>
        <a:bodyPr/>
        <a:lstStyle/>
        <a:p>
          <a:r>
            <a:rPr lang="en-US" dirty="0"/>
            <a:t>Have interviewees bring license, social security card, voided check, proof of high school graduation</a:t>
          </a:r>
        </a:p>
      </dgm:t>
    </dgm:pt>
    <dgm:pt modelId="{6D423019-8C53-4AB9-AE49-D1178781F572}" type="parTrans" cxnId="{D1BDE304-BDD2-4820-9133-8F068A718E5B}">
      <dgm:prSet/>
      <dgm:spPr/>
      <dgm:t>
        <a:bodyPr/>
        <a:lstStyle/>
        <a:p>
          <a:endParaRPr lang="en-US"/>
        </a:p>
      </dgm:t>
    </dgm:pt>
    <dgm:pt modelId="{CE746056-7AAF-4778-B8AB-F1E15EDF80E3}" type="sibTrans" cxnId="{D1BDE304-BDD2-4820-9133-8F068A718E5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659CC68-61BD-45D2-BCCF-8C69FAAD9060}">
      <dgm:prSet/>
      <dgm:spPr/>
      <dgm:t>
        <a:bodyPr/>
        <a:lstStyle/>
        <a:p>
          <a:r>
            <a:rPr lang="en-US" dirty="0"/>
            <a:t>Download the full copy of the application and fill out at end of interview if you know you want to hire</a:t>
          </a:r>
        </a:p>
      </dgm:t>
    </dgm:pt>
    <dgm:pt modelId="{96C0CFA0-17D3-4C34-8B6D-990B0588B98E}" type="parTrans" cxnId="{67624C20-4C93-45D6-A9FF-40F60203159B}">
      <dgm:prSet/>
      <dgm:spPr/>
      <dgm:t>
        <a:bodyPr/>
        <a:lstStyle/>
        <a:p>
          <a:endParaRPr lang="en-US"/>
        </a:p>
      </dgm:t>
    </dgm:pt>
    <dgm:pt modelId="{C3199D5C-561C-466B-B242-B942602767DA}" type="sibTrans" cxnId="{67624C20-4C93-45D6-A9FF-40F60203159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8F17424-D051-4959-BCF6-E864BFF6AECA}">
      <dgm:prSet/>
      <dgm:spPr/>
      <dgm:t>
        <a:bodyPr/>
        <a:lstStyle/>
        <a:p>
          <a:r>
            <a:rPr lang="en-US" dirty="0"/>
            <a:t>Have </a:t>
          </a:r>
          <a:r>
            <a:rPr lang="en-US" dirty="0" err="1"/>
            <a:t>relias</a:t>
          </a:r>
          <a:r>
            <a:rPr lang="en-US" dirty="0"/>
            <a:t> training link save and ready to text to applicant</a:t>
          </a:r>
        </a:p>
        <a:p>
          <a:endParaRPr lang="en-US" dirty="0"/>
        </a:p>
        <a:p>
          <a:r>
            <a:rPr lang="en-US" dirty="0"/>
            <a:t>Link: </a:t>
          </a:r>
          <a:r>
            <a:rPr lang="en-US" dirty="0">
              <a:hlinkClick xmlns:r="http://schemas.openxmlformats.org/officeDocument/2006/relationships" r:id="rId1"/>
            </a:rPr>
            <a:t>MO Abuse and Neglect</a:t>
          </a:r>
          <a:endParaRPr lang="en-US" dirty="0"/>
        </a:p>
        <a:p>
          <a:r>
            <a:rPr lang="en-US" dirty="0"/>
            <a:t>Number: 960785</a:t>
          </a:r>
        </a:p>
      </dgm:t>
    </dgm:pt>
    <dgm:pt modelId="{512181DF-5AB1-494C-AF9E-85DDC7FFFF77}" type="parTrans" cxnId="{72FCF1A5-15BC-4A6D-B5DB-E9CBDDE2A795}">
      <dgm:prSet/>
      <dgm:spPr/>
      <dgm:t>
        <a:bodyPr/>
        <a:lstStyle/>
        <a:p>
          <a:endParaRPr lang="en-US"/>
        </a:p>
      </dgm:t>
    </dgm:pt>
    <dgm:pt modelId="{90C64010-D4E5-4928-A120-D1282EEB86A3}" type="sibTrans" cxnId="{72FCF1A5-15BC-4A6D-B5DB-E9CBDDE2A79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3BB8081F-2D8D-412F-B7C9-295774CE1229}">
      <dgm:prSet/>
      <dgm:spPr/>
      <dgm:t>
        <a:bodyPr/>
        <a:lstStyle/>
        <a:p>
          <a:r>
            <a:rPr lang="en-US" dirty="0"/>
            <a:t>Have a list of questions that you ask all applicants</a:t>
          </a:r>
        </a:p>
        <a:p>
          <a:r>
            <a:rPr lang="en-US" dirty="0">
              <a:hlinkClick xmlns:r="http://schemas.openxmlformats.org/officeDocument/2006/relationships" r:id="rId2"/>
            </a:rPr>
            <a:t>Sample Questions</a:t>
          </a:r>
          <a:endParaRPr lang="en-US" dirty="0"/>
        </a:p>
      </dgm:t>
    </dgm:pt>
    <dgm:pt modelId="{A99C97F0-2069-436D-A5BE-328BA3548EE9}" type="parTrans" cxnId="{EF022846-0F1B-4205-98E6-77927134544F}">
      <dgm:prSet/>
      <dgm:spPr/>
      <dgm:t>
        <a:bodyPr/>
        <a:lstStyle/>
        <a:p>
          <a:endParaRPr lang="en-US"/>
        </a:p>
      </dgm:t>
    </dgm:pt>
    <dgm:pt modelId="{0F00DF7B-349C-4C73-90E5-B3F18973087B}" type="sibTrans" cxnId="{EF022846-0F1B-4205-98E6-77927134544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99BAFBD1-B6E2-4ADA-BD23-5EF97005D4DE}">
      <dgm:prSet/>
      <dgm:spPr/>
      <dgm:t>
        <a:bodyPr/>
        <a:lstStyle/>
        <a:p>
          <a:r>
            <a:rPr lang="en-US"/>
            <a:t>Notify applicant if you will be using one or two funding streams</a:t>
          </a:r>
        </a:p>
      </dgm:t>
    </dgm:pt>
    <dgm:pt modelId="{5F07C64D-1957-4AA8-9033-D5F156C0BBEA}" type="parTrans" cxnId="{9DEF4626-400A-4C8B-A02B-DCAD2880D200}">
      <dgm:prSet/>
      <dgm:spPr/>
      <dgm:t>
        <a:bodyPr/>
        <a:lstStyle/>
        <a:p>
          <a:endParaRPr lang="en-US"/>
        </a:p>
      </dgm:t>
    </dgm:pt>
    <dgm:pt modelId="{22EC271C-7640-4FE0-8AB1-8132B3B2F56E}" type="sibTrans" cxnId="{9DEF4626-400A-4C8B-A02B-DCAD2880D200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E133DB89-38DE-433E-9611-B75AA9E264F9}">
      <dgm:prSet/>
      <dgm:spPr/>
      <dgm:t>
        <a:bodyPr/>
        <a:lstStyle/>
        <a:p>
          <a:r>
            <a:rPr lang="en-US"/>
            <a:t>Decide on a screening process and interview location</a:t>
          </a:r>
        </a:p>
      </dgm:t>
    </dgm:pt>
    <dgm:pt modelId="{8B6EAA39-5223-489C-B984-8E3659B2BDF9}" type="parTrans" cxnId="{7A0F1DF1-3844-467B-AE9A-CDC3A16FA0D6}">
      <dgm:prSet/>
      <dgm:spPr/>
      <dgm:t>
        <a:bodyPr/>
        <a:lstStyle/>
        <a:p>
          <a:endParaRPr lang="en-US"/>
        </a:p>
      </dgm:t>
    </dgm:pt>
    <dgm:pt modelId="{15064825-C88E-40BE-9D2D-AF3515A21098}" type="sibTrans" cxnId="{7A0F1DF1-3844-467B-AE9A-CDC3A16FA0D6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1C0CAF3D-E0C9-7544-B412-EABDA76E54CB}" type="pres">
      <dgm:prSet presAssocID="{940A5C6C-83B0-41FB-9D0C-3E3F3C5F4F2D}" presName="linearFlow" presStyleCnt="0">
        <dgm:presLayoutVars>
          <dgm:dir/>
          <dgm:animLvl val="lvl"/>
          <dgm:resizeHandles val="exact"/>
        </dgm:presLayoutVars>
      </dgm:prSet>
      <dgm:spPr/>
    </dgm:pt>
    <dgm:pt modelId="{2B2AE858-8F08-2346-A8F2-1F6D90427705}" type="pres">
      <dgm:prSet presAssocID="{F715779E-F401-483C-8584-8307FF5A25A5}" presName="compositeNode" presStyleCnt="0"/>
      <dgm:spPr/>
    </dgm:pt>
    <dgm:pt modelId="{A3F0B996-AAC5-1142-826B-FC78B6AEDE71}" type="pres">
      <dgm:prSet presAssocID="{F715779E-F401-483C-8584-8307FF5A25A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CF99F8B-1A82-854A-BF50-7D4B2B4F2422}" type="pres">
      <dgm:prSet presAssocID="{F715779E-F401-483C-8584-8307FF5A25A5}" presName="parSh" presStyleCnt="0"/>
      <dgm:spPr/>
    </dgm:pt>
    <dgm:pt modelId="{70AC7935-FB84-3246-9735-FACB7360FB83}" type="pres">
      <dgm:prSet presAssocID="{F715779E-F401-483C-8584-8307FF5A25A5}" presName="lineNode" presStyleLbl="alignAccFollowNode1" presStyleIdx="0" presStyleCnt="18"/>
      <dgm:spPr/>
    </dgm:pt>
    <dgm:pt modelId="{CCF2E1EB-0BD1-9942-A34F-AA4B38D1879A}" type="pres">
      <dgm:prSet presAssocID="{F715779E-F401-483C-8584-8307FF5A25A5}" presName="lineArrowNode" presStyleLbl="alignAccFollowNode1" presStyleIdx="1" presStyleCnt="18"/>
      <dgm:spPr/>
    </dgm:pt>
    <dgm:pt modelId="{5FCC76FC-F08B-F141-BD1A-660BD35B2F99}" type="pres">
      <dgm:prSet presAssocID="{CE746056-7AAF-4778-B8AB-F1E15EDF80E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6EB957FD-DC92-0740-B21F-24AB2512F2EF}" type="pres">
      <dgm:prSet presAssocID="{CE746056-7AAF-4778-B8AB-F1E15EDF80E3}" presName="spacerBetweenCircleAndCallout" presStyleCnt="0">
        <dgm:presLayoutVars/>
      </dgm:prSet>
      <dgm:spPr/>
    </dgm:pt>
    <dgm:pt modelId="{2C360D6D-E9B7-F642-ADF8-71BAF88BC9C2}" type="pres">
      <dgm:prSet presAssocID="{F715779E-F401-483C-8584-8307FF5A25A5}" presName="nodeText" presStyleLbl="alignAccFollowNode1" presStyleIdx="2" presStyleCnt="18">
        <dgm:presLayoutVars>
          <dgm:bulletEnabled val="1"/>
        </dgm:presLayoutVars>
      </dgm:prSet>
      <dgm:spPr/>
    </dgm:pt>
    <dgm:pt modelId="{D67C39EE-BF7C-1645-B287-1D64326DEA35}" type="pres">
      <dgm:prSet presAssocID="{CE746056-7AAF-4778-B8AB-F1E15EDF80E3}" presName="sibTransComposite" presStyleCnt="0"/>
      <dgm:spPr/>
    </dgm:pt>
    <dgm:pt modelId="{2F041B6B-4B20-AC45-8BE7-7E50682B4B90}" type="pres">
      <dgm:prSet presAssocID="{D659CC68-61BD-45D2-BCCF-8C69FAAD9060}" presName="compositeNode" presStyleCnt="0"/>
      <dgm:spPr/>
    </dgm:pt>
    <dgm:pt modelId="{BE2D4DE1-C2CD-694F-A721-870BB45445F3}" type="pres">
      <dgm:prSet presAssocID="{D659CC68-61BD-45D2-BCCF-8C69FAAD906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5C6872B-41F6-BB42-A9D8-A980F3DB1557}" type="pres">
      <dgm:prSet presAssocID="{D659CC68-61BD-45D2-BCCF-8C69FAAD9060}" presName="parSh" presStyleCnt="0"/>
      <dgm:spPr/>
    </dgm:pt>
    <dgm:pt modelId="{00126826-A978-754F-86A8-410AA8993724}" type="pres">
      <dgm:prSet presAssocID="{D659CC68-61BD-45D2-BCCF-8C69FAAD9060}" presName="lineNode" presStyleLbl="alignAccFollowNode1" presStyleIdx="3" presStyleCnt="18"/>
      <dgm:spPr/>
    </dgm:pt>
    <dgm:pt modelId="{9425D4A2-FA0D-D940-B748-A5B19C24BF3B}" type="pres">
      <dgm:prSet presAssocID="{D659CC68-61BD-45D2-BCCF-8C69FAAD9060}" presName="lineArrowNode" presStyleLbl="alignAccFollowNode1" presStyleIdx="4" presStyleCnt="18"/>
      <dgm:spPr/>
    </dgm:pt>
    <dgm:pt modelId="{2DC9FF6B-5677-FD42-AD65-258FF0BEF935}" type="pres">
      <dgm:prSet presAssocID="{C3199D5C-561C-466B-B242-B942602767DA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33FD6E0B-2141-EA45-B147-C52BD5A061FF}" type="pres">
      <dgm:prSet presAssocID="{C3199D5C-561C-466B-B242-B942602767DA}" presName="spacerBetweenCircleAndCallout" presStyleCnt="0">
        <dgm:presLayoutVars/>
      </dgm:prSet>
      <dgm:spPr/>
    </dgm:pt>
    <dgm:pt modelId="{1F79DC07-86C1-844D-9349-C78169416392}" type="pres">
      <dgm:prSet presAssocID="{D659CC68-61BD-45D2-BCCF-8C69FAAD9060}" presName="nodeText" presStyleLbl="alignAccFollowNode1" presStyleIdx="5" presStyleCnt="18">
        <dgm:presLayoutVars>
          <dgm:bulletEnabled val="1"/>
        </dgm:presLayoutVars>
      </dgm:prSet>
      <dgm:spPr/>
    </dgm:pt>
    <dgm:pt modelId="{56F00663-137F-2B4A-A3EF-674B82B503AD}" type="pres">
      <dgm:prSet presAssocID="{C3199D5C-561C-466B-B242-B942602767DA}" presName="sibTransComposite" presStyleCnt="0"/>
      <dgm:spPr/>
    </dgm:pt>
    <dgm:pt modelId="{A906DA80-0CE0-A948-B162-E49849FC5268}" type="pres">
      <dgm:prSet presAssocID="{F8F17424-D051-4959-BCF6-E864BFF6AECA}" presName="compositeNode" presStyleCnt="0"/>
      <dgm:spPr/>
    </dgm:pt>
    <dgm:pt modelId="{8EDD19F5-6F30-4F49-B538-535ED5EB2C43}" type="pres">
      <dgm:prSet presAssocID="{F8F17424-D051-4959-BCF6-E864BFF6AEC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C0FDD69-A11A-3546-9DF5-46BF3AA63A5C}" type="pres">
      <dgm:prSet presAssocID="{F8F17424-D051-4959-BCF6-E864BFF6AECA}" presName="parSh" presStyleCnt="0"/>
      <dgm:spPr/>
    </dgm:pt>
    <dgm:pt modelId="{1AA33D81-E787-3A45-A36F-B2AE55EB4F0D}" type="pres">
      <dgm:prSet presAssocID="{F8F17424-D051-4959-BCF6-E864BFF6AECA}" presName="lineNode" presStyleLbl="alignAccFollowNode1" presStyleIdx="6" presStyleCnt="18"/>
      <dgm:spPr/>
    </dgm:pt>
    <dgm:pt modelId="{59EB2CFA-FC4D-4541-8A23-D2A31062A1B5}" type="pres">
      <dgm:prSet presAssocID="{F8F17424-D051-4959-BCF6-E864BFF6AECA}" presName="lineArrowNode" presStyleLbl="alignAccFollowNode1" presStyleIdx="7" presStyleCnt="18"/>
      <dgm:spPr/>
    </dgm:pt>
    <dgm:pt modelId="{FF77037C-6C2C-7B4F-977A-1E0348ABB99F}" type="pres">
      <dgm:prSet presAssocID="{90C64010-D4E5-4928-A120-D1282EEB86A3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DAFB141-1AA2-814A-91FC-C1FA3BD5D31B}" type="pres">
      <dgm:prSet presAssocID="{90C64010-D4E5-4928-A120-D1282EEB86A3}" presName="spacerBetweenCircleAndCallout" presStyleCnt="0">
        <dgm:presLayoutVars/>
      </dgm:prSet>
      <dgm:spPr/>
    </dgm:pt>
    <dgm:pt modelId="{C9E506DD-74F2-424E-8CFE-DC465A33F76F}" type="pres">
      <dgm:prSet presAssocID="{F8F17424-D051-4959-BCF6-E864BFF6AECA}" presName="nodeText" presStyleLbl="alignAccFollowNode1" presStyleIdx="8" presStyleCnt="18">
        <dgm:presLayoutVars>
          <dgm:bulletEnabled val="1"/>
        </dgm:presLayoutVars>
      </dgm:prSet>
      <dgm:spPr/>
    </dgm:pt>
    <dgm:pt modelId="{35F85720-BEF0-B14C-A4C3-9B468D047BBC}" type="pres">
      <dgm:prSet presAssocID="{90C64010-D4E5-4928-A120-D1282EEB86A3}" presName="sibTransComposite" presStyleCnt="0"/>
      <dgm:spPr/>
    </dgm:pt>
    <dgm:pt modelId="{D13DFD63-0F2C-4A45-9D16-83145096802B}" type="pres">
      <dgm:prSet presAssocID="{3BB8081F-2D8D-412F-B7C9-295774CE1229}" presName="compositeNode" presStyleCnt="0"/>
      <dgm:spPr/>
    </dgm:pt>
    <dgm:pt modelId="{10E4E590-AFE5-DC4F-BF84-3E88C50FDDED}" type="pres">
      <dgm:prSet presAssocID="{3BB8081F-2D8D-412F-B7C9-295774CE122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1F8947F-60C9-5644-8B24-DA2507E52E85}" type="pres">
      <dgm:prSet presAssocID="{3BB8081F-2D8D-412F-B7C9-295774CE1229}" presName="parSh" presStyleCnt="0"/>
      <dgm:spPr/>
    </dgm:pt>
    <dgm:pt modelId="{65F85DFA-F06A-F843-9757-6E099D4FEFEC}" type="pres">
      <dgm:prSet presAssocID="{3BB8081F-2D8D-412F-B7C9-295774CE1229}" presName="lineNode" presStyleLbl="alignAccFollowNode1" presStyleIdx="9" presStyleCnt="18"/>
      <dgm:spPr/>
    </dgm:pt>
    <dgm:pt modelId="{6FFFBCDF-1390-FC42-B9D0-B392409EF286}" type="pres">
      <dgm:prSet presAssocID="{3BB8081F-2D8D-412F-B7C9-295774CE1229}" presName="lineArrowNode" presStyleLbl="alignAccFollowNode1" presStyleIdx="10" presStyleCnt="18"/>
      <dgm:spPr/>
    </dgm:pt>
    <dgm:pt modelId="{F935FBB7-97B0-5147-8B7E-981376BABFEF}" type="pres">
      <dgm:prSet presAssocID="{0F00DF7B-349C-4C73-90E5-B3F18973087B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0003175B-E194-A946-A9BB-0FAB99AF229E}" type="pres">
      <dgm:prSet presAssocID="{0F00DF7B-349C-4C73-90E5-B3F18973087B}" presName="spacerBetweenCircleAndCallout" presStyleCnt="0">
        <dgm:presLayoutVars/>
      </dgm:prSet>
      <dgm:spPr/>
    </dgm:pt>
    <dgm:pt modelId="{3DFAEAF2-08E7-5C4C-9356-8299F912D336}" type="pres">
      <dgm:prSet presAssocID="{3BB8081F-2D8D-412F-B7C9-295774CE1229}" presName="nodeText" presStyleLbl="alignAccFollowNode1" presStyleIdx="11" presStyleCnt="18">
        <dgm:presLayoutVars>
          <dgm:bulletEnabled val="1"/>
        </dgm:presLayoutVars>
      </dgm:prSet>
      <dgm:spPr/>
    </dgm:pt>
    <dgm:pt modelId="{F876AD46-6A97-B242-BE21-EE9FB4FF50AD}" type="pres">
      <dgm:prSet presAssocID="{0F00DF7B-349C-4C73-90E5-B3F18973087B}" presName="sibTransComposite" presStyleCnt="0"/>
      <dgm:spPr/>
    </dgm:pt>
    <dgm:pt modelId="{150FBE1A-A14E-CD4F-806E-04F799C50F25}" type="pres">
      <dgm:prSet presAssocID="{99BAFBD1-B6E2-4ADA-BD23-5EF97005D4DE}" presName="compositeNode" presStyleCnt="0"/>
      <dgm:spPr/>
    </dgm:pt>
    <dgm:pt modelId="{770B4E94-D6F6-3043-893E-0F14EFAF523A}" type="pres">
      <dgm:prSet presAssocID="{99BAFBD1-B6E2-4ADA-BD23-5EF97005D4D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D330155-849B-C244-9579-5D29D6B591D1}" type="pres">
      <dgm:prSet presAssocID="{99BAFBD1-B6E2-4ADA-BD23-5EF97005D4DE}" presName="parSh" presStyleCnt="0"/>
      <dgm:spPr/>
    </dgm:pt>
    <dgm:pt modelId="{1BF40454-5F48-CB45-9126-1DE0DF70E4EA}" type="pres">
      <dgm:prSet presAssocID="{99BAFBD1-B6E2-4ADA-BD23-5EF97005D4DE}" presName="lineNode" presStyleLbl="alignAccFollowNode1" presStyleIdx="12" presStyleCnt="18"/>
      <dgm:spPr/>
    </dgm:pt>
    <dgm:pt modelId="{9DEECA12-8009-574C-8AA6-F48F55CE3721}" type="pres">
      <dgm:prSet presAssocID="{99BAFBD1-B6E2-4ADA-BD23-5EF97005D4DE}" presName="lineArrowNode" presStyleLbl="alignAccFollowNode1" presStyleIdx="13" presStyleCnt="18"/>
      <dgm:spPr/>
    </dgm:pt>
    <dgm:pt modelId="{E87C0522-49A4-AD40-85C8-BDEDC7E3ABEE}" type="pres">
      <dgm:prSet presAssocID="{22EC271C-7640-4FE0-8AB1-8132B3B2F56E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1FEB9AB5-94D8-A441-852A-A455725E1065}" type="pres">
      <dgm:prSet presAssocID="{22EC271C-7640-4FE0-8AB1-8132B3B2F56E}" presName="spacerBetweenCircleAndCallout" presStyleCnt="0">
        <dgm:presLayoutVars/>
      </dgm:prSet>
      <dgm:spPr/>
    </dgm:pt>
    <dgm:pt modelId="{1F6E3649-4EBF-AA43-988D-38EE6FBD7867}" type="pres">
      <dgm:prSet presAssocID="{99BAFBD1-B6E2-4ADA-BD23-5EF97005D4DE}" presName="nodeText" presStyleLbl="alignAccFollowNode1" presStyleIdx="14" presStyleCnt="18">
        <dgm:presLayoutVars>
          <dgm:bulletEnabled val="1"/>
        </dgm:presLayoutVars>
      </dgm:prSet>
      <dgm:spPr/>
    </dgm:pt>
    <dgm:pt modelId="{4E2826D3-F4F8-F74A-939B-CD1C35CAC3B7}" type="pres">
      <dgm:prSet presAssocID="{22EC271C-7640-4FE0-8AB1-8132B3B2F56E}" presName="sibTransComposite" presStyleCnt="0"/>
      <dgm:spPr/>
    </dgm:pt>
    <dgm:pt modelId="{89749317-CD02-1A4C-9A53-75C0920731CD}" type="pres">
      <dgm:prSet presAssocID="{E133DB89-38DE-433E-9611-B75AA9E264F9}" presName="compositeNode" presStyleCnt="0"/>
      <dgm:spPr/>
    </dgm:pt>
    <dgm:pt modelId="{BF9626FC-F1CA-3444-8F57-B4BE2E93D88A}" type="pres">
      <dgm:prSet presAssocID="{E133DB89-38DE-433E-9611-B75AA9E264F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E896962-C67E-6B4A-986C-376DAEA731DF}" type="pres">
      <dgm:prSet presAssocID="{E133DB89-38DE-433E-9611-B75AA9E264F9}" presName="parSh" presStyleCnt="0"/>
      <dgm:spPr/>
    </dgm:pt>
    <dgm:pt modelId="{F12582EC-3193-AD4E-8CEA-0C5D5A4FDBE9}" type="pres">
      <dgm:prSet presAssocID="{E133DB89-38DE-433E-9611-B75AA9E264F9}" presName="lineNode" presStyleLbl="alignAccFollowNode1" presStyleIdx="15" presStyleCnt="18"/>
      <dgm:spPr/>
    </dgm:pt>
    <dgm:pt modelId="{2EE4CDF6-C173-DA4E-A76D-6B318A4BBB3E}" type="pres">
      <dgm:prSet presAssocID="{E133DB89-38DE-433E-9611-B75AA9E264F9}" presName="lineArrowNode" presStyleLbl="alignAccFollowNode1" presStyleIdx="16" presStyleCnt="18"/>
      <dgm:spPr/>
    </dgm:pt>
    <dgm:pt modelId="{5277B32B-2369-294B-97AB-F69CBA7C24CA}" type="pres">
      <dgm:prSet presAssocID="{15064825-C88E-40BE-9D2D-AF3515A21098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00344BD4-6604-F240-A163-62F1A3FF4CBC}" type="pres">
      <dgm:prSet presAssocID="{15064825-C88E-40BE-9D2D-AF3515A21098}" presName="spacerBetweenCircleAndCallout" presStyleCnt="0">
        <dgm:presLayoutVars/>
      </dgm:prSet>
      <dgm:spPr/>
    </dgm:pt>
    <dgm:pt modelId="{CAEB7791-0F2A-9947-AD8D-B58446E57A5F}" type="pres">
      <dgm:prSet presAssocID="{E133DB89-38DE-433E-9611-B75AA9E264F9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D1BDE304-BDD2-4820-9133-8F068A718E5B}" srcId="{940A5C6C-83B0-41FB-9D0C-3E3F3C5F4F2D}" destId="{F715779E-F401-483C-8584-8307FF5A25A5}" srcOrd="0" destOrd="0" parTransId="{6D423019-8C53-4AB9-AE49-D1178781F572}" sibTransId="{CE746056-7AAF-4778-B8AB-F1E15EDF80E3}"/>
    <dgm:cxn modelId="{4115FD08-991B-C947-8509-708B1E35856B}" type="presOf" srcId="{940A5C6C-83B0-41FB-9D0C-3E3F3C5F4F2D}" destId="{1C0CAF3D-E0C9-7544-B412-EABDA76E54CB}" srcOrd="0" destOrd="0" presId="urn:microsoft.com/office/officeart/2016/7/layout/LinearArrowProcessNumbered"/>
    <dgm:cxn modelId="{A787BF1E-2356-8640-AB45-92F62088CFA5}" type="presOf" srcId="{E133DB89-38DE-433E-9611-B75AA9E264F9}" destId="{CAEB7791-0F2A-9947-AD8D-B58446E57A5F}" srcOrd="0" destOrd="0" presId="urn:microsoft.com/office/officeart/2016/7/layout/LinearArrowProcessNumbered"/>
    <dgm:cxn modelId="{67624C20-4C93-45D6-A9FF-40F60203159B}" srcId="{940A5C6C-83B0-41FB-9D0C-3E3F3C5F4F2D}" destId="{D659CC68-61BD-45D2-BCCF-8C69FAAD9060}" srcOrd="1" destOrd="0" parTransId="{96C0CFA0-17D3-4C34-8B6D-990B0588B98E}" sibTransId="{C3199D5C-561C-466B-B242-B942602767DA}"/>
    <dgm:cxn modelId="{9DEF4626-400A-4C8B-A02B-DCAD2880D200}" srcId="{940A5C6C-83B0-41FB-9D0C-3E3F3C5F4F2D}" destId="{99BAFBD1-B6E2-4ADA-BD23-5EF97005D4DE}" srcOrd="4" destOrd="0" parTransId="{5F07C64D-1957-4AA8-9033-D5F156C0BBEA}" sibTransId="{22EC271C-7640-4FE0-8AB1-8132B3B2F56E}"/>
    <dgm:cxn modelId="{76966B3E-79DD-0742-A0C1-BC2B0CBD1F08}" type="presOf" srcId="{15064825-C88E-40BE-9D2D-AF3515A21098}" destId="{5277B32B-2369-294B-97AB-F69CBA7C24CA}" srcOrd="0" destOrd="0" presId="urn:microsoft.com/office/officeart/2016/7/layout/LinearArrowProcessNumbered"/>
    <dgm:cxn modelId="{01762642-97E1-6949-9256-34C2B13020C8}" type="presOf" srcId="{3BB8081F-2D8D-412F-B7C9-295774CE1229}" destId="{3DFAEAF2-08E7-5C4C-9356-8299F912D336}" srcOrd="0" destOrd="0" presId="urn:microsoft.com/office/officeart/2016/7/layout/LinearArrowProcessNumbered"/>
    <dgm:cxn modelId="{EF022846-0F1B-4205-98E6-77927134544F}" srcId="{940A5C6C-83B0-41FB-9D0C-3E3F3C5F4F2D}" destId="{3BB8081F-2D8D-412F-B7C9-295774CE1229}" srcOrd="3" destOrd="0" parTransId="{A99C97F0-2069-436D-A5BE-328BA3548EE9}" sibTransId="{0F00DF7B-349C-4C73-90E5-B3F18973087B}"/>
    <dgm:cxn modelId="{6A03535E-DE01-454B-B1BA-831A8D0F53D4}" type="presOf" srcId="{90C64010-D4E5-4928-A120-D1282EEB86A3}" destId="{FF77037C-6C2C-7B4F-977A-1E0348ABB99F}" srcOrd="0" destOrd="0" presId="urn:microsoft.com/office/officeart/2016/7/layout/LinearArrowProcessNumbered"/>
    <dgm:cxn modelId="{D44E5481-D25C-CB4D-8B8D-AAC300237533}" type="presOf" srcId="{99BAFBD1-B6E2-4ADA-BD23-5EF97005D4DE}" destId="{1F6E3649-4EBF-AA43-988D-38EE6FBD7867}" srcOrd="0" destOrd="0" presId="urn:microsoft.com/office/officeart/2016/7/layout/LinearArrowProcessNumbered"/>
    <dgm:cxn modelId="{C6AFBC9F-D701-A941-B128-B2C7276E3C83}" type="presOf" srcId="{F8F17424-D051-4959-BCF6-E864BFF6AECA}" destId="{C9E506DD-74F2-424E-8CFE-DC465A33F76F}" srcOrd="0" destOrd="0" presId="urn:microsoft.com/office/officeart/2016/7/layout/LinearArrowProcessNumbered"/>
    <dgm:cxn modelId="{72FCF1A5-15BC-4A6D-B5DB-E9CBDDE2A795}" srcId="{940A5C6C-83B0-41FB-9D0C-3E3F3C5F4F2D}" destId="{F8F17424-D051-4959-BCF6-E864BFF6AECA}" srcOrd="2" destOrd="0" parTransId="{512181DF-5AB1-494C-AF9E-85DDC7FFFF77}" sibTransId="{90C64010-D4E5-4928-A120-D1282EEB86A3}"/>
    <dgm:cxn modelId="{050D01BC-4BF8-6440-9A36-A85B14989A03}" type="presOf" srcId="{F715779E-F401-483C-8584-8307FF5A25A5}" destId="{2C360D6D-E9B7-F642-ADF8-71BAF88BC9C2}" srcOrd="0" destOrd="0" presId="urn:microsoft.com/office/officeart/2016/7/layout/LinearArrowProcessNumbered"/>
    <dgm:cxn modelId="{C0AB3CBC-663B-1742-A5ED-A533EE1A7385}" type="presOf" srcId="{C3199D5C-561C-466B-B242-B942602767DA}" destId="{2DC9FF6B-5677-FD42-AD65-258FF0BEF935}" srcOrd="0" destOrd="0" presId="urn:microsoft.com/office/officeart/2016/7/layout/LinearArrowProcessNumbered"/>
    <dgm:cxn modelId="{D09587C8-7AA1-9D49-8247-85C69A7C42EC}" type="presOf" srcId="{CE746056-7AAF-4778-B8AB-F1E15EDF80E3}" destId="{5FCC76FC-F08B-F141-BD1A-660BD35B2F99}" srcOrd="0" destOrd="0" presId="urn:microsoft.com/office/officeart/2016/7/layout/LinearArrowProcessNumbered"/>
    <dgm:cxn modelId="{A366A5C8-E733-9244-A5BD-2D13C4AC681F}" type="presOf" srcId="{0F00DF7B-349C-4C73-90E5-B3F18973087B}" destId="{F935FBB7-97B0-5147-8B7E-981376BABFEF}" srcOrd="0" destOrd="0" presId="urn:microsoft.com/office/officeart/2016/7/layout/LinearArrowProcessNumbered"/>
    <dgm:cxn modelId="{0714A2DB-E452-804A-A468-0455735426DE}" type="presOf" srcId="{D659CC68-61BD-45D2-BCCF-8C69FAAD9060}" destId="{1F79DC07-86C1-844D-9349-C78169416392}" srcOrd="0" destOrd="0" presId="urn:microsoft.com/office/officeart/2016/7/layout/LinearArrowProcessNumbered"/>
    <dgm:cxn modelId="{7A0F1DF1-3844-467B-AE9A-CDC3A16FA0D6}" srcId="{940A5C6C-83B0-41FB-9D0C-3E3F3C5F4F2D}" destId="{E133DB89-38DE-433E-9611-B75AA9E264F9}" srcOrd="5" destOrd="0" parTransId="{8B6EAA39-5223-489C-B984-8E3659B2BDF9}" sibTransId="{15064825-C88E-40BE-9D2D-AF3515A21098}"/>
    <dgm:cxn modelId="{BCF834FD-FB8D-8A41-8EBD-30C7E86C9D96}" type="presOf" srcId="{22EC271C-7640-4FE0-8AB1-8132B3B2F56E}" destId="{E87C0522-49A4-AD40-85C8-BDEDC7E3ABEE}" srcOrd="0" destOrd="0" presId="urn:microsoft.com/office/officeart/2016/7/layout/LinearArrowProcessNumbered"/>
    <dgm:cxn modelId="{37655916-2774-534F-B579-FE4F1500B4DD}" type="presParOf" srcId="{1C0CAF3D-E0C9-7544-B412-EABDA76E54CB}" destId="{2B2AE858-8F08-2346-A8F2-1F6D90427705}" srcOrd="0" destOrd="0" presId="urn:microsoft.com/office/officeart/2016/7/layout/LinearArrowProcessNumbered"/>
    <dgm:cxn modelId="{3631536E-3726-DA4F-B39F-F5C8539C3AF2}" type="presParOf" srcId="{2B2AE858-8F08-2346-A8F2-1F6D90427705}" destId="{A3F0B996-AAC5-1142-826B-FC78B6AEDE71}" srcOrd="0" destOrd="0" presId="urn:microsoft.com/office/officeart/2016/7/layout/LinearArrowProcessNumbered"/>
    <dgm:cxn modelId="{59FA5473-5FE4-6D4B-A1DB-208A05FBAEC7}" type="presParOf" srcId="{2B2AE858-8F08-2346-A8F2-1F6D90427705}" destId="{0CF99F8B-1A82-854A-BF50-7D4B2B4F2422}" srcOrd="1" destOrd="0" presId="urn:microsoft.com/office/officeart/2016/7/layout/LinearArrowProcessNumbered"/>
    <dgm:cxn modelId="{30BDA5F4-58EF-284A-A6B4-08AD85E9614B}" type="presParOf" srcId="{0CF99F8B-1A82-854A-BF50-7D4B2B4F2422}" destId="{70AC7935-FB84-3246-9735-FACB7360FB83}" srcOrd="0" destOrd="0" presId="urn:microsoft.com/office/officeart/2016/7/layout/LinearArrowProcessNumbered"/>
    <dgm:cxn modelId="{27A8D0AF-58F1-F945-B3B9-D4BEC8385A05}" type="presParOf" srcId="{0CF99F8B-1A82-854A-BF50-7D4B2B4F2422}" destId="{CCF2E1EB-0BD1-9942-A34F-AA4B38D1879A}" srcOrd="1" destOrd="0" presId="urn:microsoft.com/office/officeart/2016/7/layout/LinearArrowProcessNumbered"/>
    <dgm:cxn modelId="{38E1AD48-572A-8C4E-8652-EE5699C2F06B}" type="presParOf" srcId="{0CF99F8B-1A82-854A-BF50-7D4B2B4F2422}" destId="{5FCC76FC-F08B-F141-BD1A-660BD35B2F99}" srcOrd="2" destOrd="0" presId="urn:microsoft.com/office/officeart/2016/7/layout/LinearArrowProcessNumbered"/>
    <dgm:cxn modelId="{A13D0CEE-45A9-1145-B472-B66EEC53E98E}" type="presParOf" srcId="{0CF99F8B-1A82-854A-BF50-7D4B2B4F2422}" destId="{6EB957FD-DC92-0740-B21F-24AB2512F2EF}" srcOrd="3" destOrd="0" presId="urn:microsoft.com/office/officeart/2016/7/layout/LinearArrowProcessNumbered"/>
    <dgm:cxn modelId="{C59D4028-D71F-FC42-9EEF-329A81CB82BA}" type="presParOf" srcId="{2B2AE858-8F08-2346-A8F2-1F6D90427705}" destId="{2C360D6D-E9B7-F642-ADF8-71BAF88BC9C2}" srcOrd="2" destOrd="0" presId="urn:microsoft.com/office/officeart/2016/7/layout/LinearArrowProcessNumbered"/>
    <dgm:cxn modelId="{03FD5EB1-1628-6447-AF07-1BC7058D18F0}" type="presParOf" srcId="{1C0CAF3D-E0C9-7544-B412-EABDA76E54CB}" destId="{D67C39EE-BF7C-1645-B287-1D64326DEA35}" srcOrd="1" destOrd="0" presId="urn:microsoft.com/office/officeart/2016/7/layout/LinearArrowProcessNumbered"/>
    <dgm:cxn modelId="{1848021F-BC3A-694A-9019-D758F1F082EA}" type="presParOf" srcId="{1C0CAF3D-E0C9-7544-B412-EABDA76E54CB}" destId="{2F041B6B-4B20-AC45-8BE7-7E50682B4B90}" srcOrd="2" destOrd="0" presId="urn:microsoft.com/office/officeart/2016/7/layout/LinearArrowProcessNumbered"/>
    <dgm:cxn modelId="{92C65203-02EA-074E-B1E2-8EFC5A65723C}" type="presParOf" srcId="{2F041B6B-4B20-AC45-8BE7-7E50682B4B90}" destId="{BE2D4DE1-C2CD-694F-A721-870BB45445F3}" srcOrd="0" destOrd="0" presId="urn:microsoft.com/office/officeart/2016/7/layout/LinearArrowProcessNumbered"/>
    <dgm:cxn modelId="{119601B1-2B88-B34F-BCB2-88E621E472D3}" type="presParOf" srcId="{2F041B6B-4B20-AC45-8BE7-7E50682B4B90}" destId="{75C6872B-41F6-BB42-A9D8-A980F3DB1557}" srcOrd="1" destOrd="0" presId="urn:microsoft.com/office/officeart/2016/7/layout/LinearArrowProcessNumbered"/>
    <dgm:cxn modelId="{8E6C9209-597C-A741-AC60-8015BA304CE2}" type="presParOf" srcId="{75C6872B-41F6-BB42-A9D8-A980F3DB1557}" destId="{00126826-A978-754F-86A8-410AA8993724}" srcOrd="0" destOrd="0" presId="urn:microsoft.com/office/officeart/2016/7/layout/LinearArrowProcessNumbered"/>
    <dgm:cxn modelId="{A2D5D0DB-0C31-5A4D-95EC-9522E9A2BEF6}" type="presParOf" srcId="{75C6872B-41F6-BB42-A9D8-A980F3DB1557}" destId="{9425D4A2-FA0D-D940-B748-A5B19C24BF3B}" srcOrd="1" destOrd="0" presId="urn:microsoft.com/office/officeart/2016/7/layout/LinearArrowProcessNumbered"/>
    <dgm:cxn modelId="{44F4F00D-3C5E-0146-A4C7-85823F377AA9}" type="presParOf" srcId="{75C6872B-41F6-BB42-A9D8-A980F3DB1557}" destId="{2DC9FF6B-5677-FD42-AD65-258FF0BEF935}" srcOrd="2" destOrd="0" presId="urn:microsoft.com/office/officeart/2016/7/layout/LinearArrowProcessNumbered"/>
    <dgm:cxn modelId="{CD95B38A-A3C0-7144-B64A-93C156413978}" type="presParOf" srcId="{75C6872B-41F6-BB42-A9D8-A980F3DB1557}" destId="{33FD6E0B-2141-EA45-B147-C52BD5A061FF}" srcOrd="3" destOrd="0" presId="urn:microsoft.com/office/officeart/2016/7/layout/LinearArrowProcessNumbered"/>
    <dgm:cxn modelId="{82717885-A16D-4543-8716-79E026A5E1F3}" type="presParOf" srcId="{2F041B6B-4B20-AC45-8BE7-7E50682B4B90}" destId="{1F79DC07-86C1-844D-9349-C78169416392}" srcOrd="2" destOrd="0" presId="urn:microsoft.com/office/officeart/2016/7/layout/LinearArrowProcessNumbered"/>
    <dgm:cxn modelId="{1D26A3CD-AAA7-0D4B-AE3D-F4D362F6478B}" type="presParOf" srcId="{1C0CAF3D-E0C9-7544-B412-EABDA76E54CB}" destId="{56F00663-137F-2B4A-A3EF-674B82B503AD}" srcOrd="3" destOrd="0" presId="urn:microsoft.com/office/officeart/2016/7/layout/LinearArrowProcessNumbered"/>
    <dgm:cxn modelId="{2874B8F6-FB80-5D46-9FFD-BC8D93748217}" type="presParOf" srcId="{1C0CAF3D-E0C9-7544-B412-EABDA76E54CB}" destId="{A906DA80-0CE0-A948-B162-E49849FC5268}" srcOrd="4" destOrd="0" presId="urn:microsoft.com/office/officeart/2016/7/layout/LinearArrowProcessNumbered"/>
    <dgm:cxn modelId="{7DE99692-1605-254A-83F9-3C3BDC15DD09}" type="presParOf" srcId="{A906DA80-0CE0-A948-B162-E49849FC5268}" destId="{8EDD19F5-6F30-4F49-B538-535ED5EB2C43}" srcOrd="0" destOrd="0" presId="urn:microsoft.com/office/officeart/2016/7/layout/LinearArrowProcessNumbered"/>
    <dgm:cxn modelId="{3708A943-5C90-E24E-8917-16A5AA892E41}" type="presParOf" srcId="{A906DA80-0CE0-A948-B162-E49849FC5268}" destId="{3C0FDD69-A11A-3546-9DF5-46BF3AA63A5C}" srcOrd="1" destOrd="0" presId="urn:microsoft.com/office/officeart/2016/7/layout/LinearArrowProcessNumbered"/>
    <dgm:cxn modelId="{6C251357-ADD1-2C41-A9B1-0A777BE9C0A4}" type="presParOf" srcId="{3C0FDD69-A11A-3546-9DF5-46BF3AA63A5C}" destId="{1AA33D81-E787-3A45-A36F-B2AE55EB4F0D}" srcOrd="0" destOrd="0" presId="urn:microsoft.com/office/officeart/2016/7/layout/LinearArrowProcessNumbered"/>
    <dgm:cxn modelId="{A9663A54-4285-7246-A607-7E94BBCFD319}" type="presParOf" srcId="{3C0FDD69-A11A-3546-9DF5-46BF3AA63A5C}" destId="{59EB2CFA-FC4D-4541-8A23-D2A31062A1B5}" srcOrd="1" destOrd="0" presId="urn:microsoft.com/office/officeart/2016/7/layout/LinearArrowProcessNumbered"/>
    <dgm:cxn modelId="{219ECAFA-02E8-E047-97E0-7924AE5477D0}" type="presParOf" srcId="{3C0FDD69-A11A-3546-9DF5-46BF3AA63A5C}" destId="{FF77037C-6C2C-7B4F-977A-1E0348ABB99F}" srcOrd="2" destOrd="0" presId="urn:microsoft.com/office/officeart/2016/7/layout/LinearArrowProcessNumbered"/>
    <dgm:cxn modelId="{A895C15A-FEDA-0C43-8980-734DEABDE401}" type="presParOf" srcId="{3C0FDD69-A11A-3546-9DF5-46BF3AA63A5C}" destId="{2DAFB141-1AA2-814A-91FC-C1FA3BD5D31B}" srcOrd="3" destOrd="0" presId="urn:microsoft.com/office/officeart/2016/7/layout/LinearArrowProcessNumbered"/>
    <dgm:cxn modelId="{124D2B11-F7DC-7646-98D4-30C67B061CFC}" type="presParOf" srcId="{A906DA80-0CE0-A948-B162-E49849FC5268}" destId="{C9E506DD-74F2-424E-8CFE-DC465A33F76F}" srcOrd="2" destOrd="0" presId="urn:microsoft.com/office/officeart/2016/7/layout/LinearArrowProcessNumbered"/>
    <dgm:cxn modelId="{ED3959E4-3159-F14E-B76D-FB7DFBF785DA}" type="presParOf" srcId="{1C0CAF3D-E0C9-7544-B412-EABDA76E54CB}" destId="{35F85720-BEF0-B14C-A4C3-9B468D047BBC}" srcOrd="5" destOrd="0" presId="urn:microsoft.com/office/officeart/2016/7/layout/LinearArrowProcessNumbered"/>
    <dgm:cxn modelId="{FBD6129F-6A69-D448-AAE9-BB19C846FB5F}" type="presParOf" srcId="{1C0CAF3D-E0C9-7544-B412-EABDA76E54CB}" destId="{D13DFD63-0F2C-4A45-9D16-83145096802B}" srcOrd="6" destOrd="0" presId="urn:microsoft.com/office/officeart/2016/7/layout/LinearArrowProcessNumbered"/>
    <dgm:cxn modelId="{F99793E3-F3F2-5F47-8E31-99841AE2C3F6}" type="presParOf" srcId="{D13DFD63-0F2C-4A45-9D16-83145096802B}" destId="{10E4E590-AFE5-DC4F-BF84-3E88C50FDDED}" srcOrd="0" destOrd="0" presId="urn:microsoft.com/office/officeart/2016/7/layout/LinearArrowProcessNumbered"/>
    <dgm:cxn modelId="{A44A26B5-AEF6-5445-A2E0-A8D49933E795}" type="presParOf" srcId="{D13DFD63-0F2C-4A45-9D16-83145096802B}" destId="{C1F8947F-60C9-5644-8B24-DA2507E52E85}" srcOrd="1" destOrd="0" presId="urn:microsoft.com/office/officeart/2016/7/layout/LinearArrowProcessNumbered"/>
    <dgm:cxn modelId="{2D9AFBFD-CECB-934B-81A1-7EA6FDA1117D}" type="presParOf" srcId="{C1F8947F-60C9-5644-8B24-DA2507E52E85}" destId="{65F85DFA-F06A-F843-9757-6E099D4FEFEC}" srcOrd="0" destOrd="0" presId="urn:microsoft.com/office/officeart/2016/7/layout/LinearArrowProcessNumbered"/>
    <dgm:cxn modelId="{D3FC6988-D0F2-874D-99D5-55C64E7A80E9}" type="presParOf" srcId="{C1F8947F-60C9-5644-8B24-DA2507E52E85}" destId="{6FFFBCDF-1390-FC42-B9D0-B392409EF286}" srcOrd="1" destOrd="0" presId="urn:microsoft.com/office/officeart/2016/7/layout/LinearArrowProcessNumbered"/>
    <dgm:cxn modelId="{C05874E8-1960-C842-A36F-8D05B1F4E9F2}" type="presParOf" srcId="{C1F8947F-60C9-5644-8B24-DA2507E52E85}" destId="{F935FBB7-97B0-5147-8B7E-981376BABFEF}" srcOrd="2" destOrd="0" presId="urn:microsoft.com/office/officeart/2016/7/layout/LinearArrowProcessNumbered"/>
    <dgm:cxn modelId="{C0603FA3-5031-C647-9BEB-6392DA3EAE6A}" type="presParOf" srcId="{C1F8947F-60C9-5644-8B24-DA2507E52E85}" destId="{0003175B-E194-A946-A9BB-0FAB99AF229E}" srcOrd="3" destOrd="0" presId="urn:microsoft.com/office/officeart/2016/7/layout/LinearArrowProcessNumbered"/>
    <dgm:cxn modelId="{6E42770F-C4F9-A345-B9C1-F1496EA59B51}" type="presParOf" srcId="{D13DFD63-0F2C-4A45-9D16-83145096802B}" destId="{3DFAEAF2-08E7-5C4C-9356-8299F912D336}" srcOrd="2" destOrd="0" presId="urn:microsoft.com/office/officeart/2016/7/layout/LinearArrowProcessNumbered"/>
    <dgm:cxn modelId="{659E16B0-23EB-054E-BF2B-CF2A108C48C2}" type="presParOf" srcId="{1C0CAF3D-E0C9-7544-B412-EABDA76E54CB}" destId="{F876AD46-6A97-B242-BE21-EE9FB4FF50AD}" srcOrd="7" destOrd="0" presId="urn:microsoft.com/office/officeart/2016/7/layout/LinearArrowProcessNumbered"/>
    <dgm:cxn modelId="{9729B5CE-3A22-BB42-AD11-954CE121438C}" type="presParOf" srcId="{1C0CAF3D-E0C9-7544-B412-EABDA76E54CB}" destId="{150FBE1A-A14E-CD4F-806E-04F799C50F25}" srcOrd="8" destOrd="0" presId="urn:microsoft.com/office/officeart/2016/7/layout/LinearArrowProcessNumbered"/>
    <dgm:cxn modelId="{245ADAD5-EC6B-5D4C-9DCF-E1C80C3E0A4A}" type="presParOf" srcId="{150FBE1A-A14E-CD4F-806E-04F799C50F25}" destId="{770B4E94-D6F6-3043-893E-0F14EFAF523A}" srcOrd="0" destOrd="0" presId="urn:microsoft.com/office/officeart/2016/7/layout/LinearArrowProcessNumbered"/>
    <dgm:cxn modelId="{15BD1FA8-3A6D-3641-8133-BFA233C9E2F8}" type="presParOf" srcId="{150FBE1A-A14E-CD4F-806E-04F799C50F25}" destId="{2D330155-849B-C244-9579-5D29D6B591D1}" srcOrd="1" destOrd="0" presId="urn:microsoft.com/office/officeart/2016/7/layout/LinearArrowProcessNumbered"/>
    <dgm:cxn modelId="{46A2C34E-74AF-4A4C-92C7-A6CE7767B082}" type="presParOf" srcId="{2D330155-849B-C244-9579-5D29D6B591D1}" destId="{1BF40454-5F48-CB45-9126-1DE0DF70E4EA}" srcOrd="0" destOrd="0" presId="urn:microsoft.com/office/officeart/2016/7/layout/LinearArrowProcessNumbered"/>
    <dgm:cxn modelId="{ACD6CEA4-6950-8C4E-A646-339BA0FAEB6E}" type="presParOf" srcId="{2D330155-849B-C244-9579-5D29D6B591D1}" destId="{9DEECA12-8009-574C-8AA6-F48F55CE3721}" srcOrd="1" destOrd="0" presId="urn:microsoft.com/office/officeart/2016/7/layout/LinearArrowProcessNumbered"/>
    <dgm:cxn modelId="{162804E6-E95E-0A47-B79E-E5D835A26E4C}" type="presParOf" srcId="{2D330155-849B-C244-9579-5D29D6B591D1}" destId="{E87C0522-49A4-AD40-85C8-BDEDC7E3ABEE}" srcOrd="2" destOrd="0" presId="urn:microsoft.com/office/officeart/2016/7/layout/LinearArrowProcessNumbered"/>
    <dgm:cxn modelId="{06B0A469-7B41-FE4C-9074-3C2168ABDF5F}" type="presParOf" srcId="{2D330155-849B-C244-9579-5D29D6B591D1}" destId="{1FEB9AB5-94D8-A441-852A-A455725E1065}" srcOrd="3" destOrd="0" presId="urn:microsoft.com/office/officeart/2016/7/layout/LinearArrowProcessNumbered"/>
    <dgm:cxn modelId="{0EFDB240-0E94-8F4D-9974-4D24C3CA46A1}" type="presParOf" srcId="{150FBE1A-A14E-CD4F-806E-04F799C50F25}" destId="{1F6E3649-4EBF-AA43-988D-38EE6FBD7867}" srcOrd="2" destOrd="0" presId="urn:microsoft.com/office/officeart/2016/7/layout/LinearArrowProcessNumbered"/>
    <dgm:cxn modelId="{6F945DD7-47E3-4F49-8720-526AB5B916BD}" type="presParOf" srcId="{1C0CAF3D-E0C9-7544-B412-EABDA76E54CB}" destId="{4E2826D3-F4F8-F74A-939B-CD1C35CAC3B7}" srcOrd="9" destOrd="0" presId="urn:microsoft.com/office/officeart/2016/7/layout/LinearArrowProcessNumbered"/>
    <dgm:cxn modelId="{5218EA1E-C309-6142-9B76-C69E0983FB33}" type="presParOf" srcId="{1C0CAF3D-E0C9-7544-B412-EABDA76E54CB}" destId="{89749317-CD02-1A4C-9A53-75C0920731CD}" srcOrd="10" destOrd="0" presId="urn:microsoft.com/office/officeart/2016/7/layout/LinearArrowProcessNumbered"/>
    <dgm:cxn modelId="{99011132-8EC1-4A4C-9AEF-9A8C7788E151}" type="presParOf" srcId="{89749317-CD02-1A4C-9A53-75C0920731CD}" destId="{BF9626FC-F1CA-3444-8F57-B4BE2E93D88A}" srcOrd="0" destOrd="0" presId="urn:microsoft.com/office/officeart/2016/7/layout/LinearArrowProcessNumbered"/>
    <dgm:cxn modelId="{B83D1436-EAA2-884D-944B-B3D37F3100B7}" type="presParOf" srcId="{89749317-CD02-1A4C-9A53-75C0920731CD}" destId="{DE896962-C67E-6B4A-986C-376DAEA731DF}" srcOrd="1" destOrd="0" presId="urn:microsoft.com/office/officeart/2016/7/layout/LinearArrowProcessNumbered"/>
    <dgm:cxn modelId="{9B1ACEF4-ED51-534A-A8AD-40763BFFBC93}" type="presParOf" srcId="{DE896962-C67E-6B4A-986C-376DAEA731DF}" destId="{F12582EC-3193-AD4E-8CEA-0C5D5A4FDBE9}" srcOrd="0" destOrd="0" presId="urn:microsoft.com/office/officeart/2016/7/layout/LinearArrowProcessNumbered"/>
    <dgm:cxn modelId="{3818CF0B-2BE4-6048-B384-50EDF68199E0}" type="presParOf" srcId="{DE896962-C67E-6B4A-986C-376DAEA731DF}" destId="{2EE4CDF6-C173-DA4E-A76D-6B318A4BBB3E}" srcOrd="1" destOrd="0" presId="urn:microsoft.com/office/officeart/2016/7/layout/LinearArrowProcessNumbered"/>
    <dgm:cxn modelId="{6E0EFB42-EEE9-414A-9916-E8F8E466D53D}" type="presParOf" srcId="{DE896962-C67E-6B4A-986C-376DAEA731DF}" destId="{5277B32B-2369-294B-97AB-F69CBA7C24CA}" srcOrd="2" destOrd="0" presId="urn:microsoft.com/office/officeart/2016/7/layout/LinearArrowProcessNumbered"/>
    <dgm:cxn modelId="{6617519B-F061-3940-A8A6-4E594D077D7D}" type="presParOf" srcId="{DE896962-C67E-6B4A-986C-376DAEA731DF}" destId="{00344BD4-6604-F240-A163-62F1A3FF4CBC}" srcOrd="3" destOrd="0" presId="urn:microsoft.com/office/officeart/2016/7/layout/LinearArrowProcessNumbered"/>
    <dgm:cxn modelId="{3BD3CCC5-42DB-A84A-93D7-3928E265D40E}" type="presParOf" srcId="{89749317-CD02-1A4C-9A53-75C0920731CD}" destId="{CAEB7791-0F2A-9947-AD8D-B58446E57A5F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70D156-AABC-492A-A61C-72F6E5DB1EC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2E32E82-FD6F-4EE5-9E73-10DAB6A3CC42}">
      <dgm:prSet/>
      <dgm:spPr/>
      <dgm:t>
        <a:bodyPr/>
        <a:lstStyle/>
        <a:p>
          <a:r>
            <a:rPr lang="en-US" dirty="0"/>
            <a:t>Start creating a support manual </a:t>
          </a:r>
          <a:r>
            <a:rPr lang="en-US" dirty="0">
              <a:hlinkClick xmlns:r="http://schemas.openxmlformats.org/officeDocument/2006/relationships" r:id="rId1"/>
            </a:rPr>
            <a:t>checklist manual</a:t>
          </a:r>
          <a:endParaRPr lang="en-US" dirty="0"/>
        </a:p>
      </dgm:t>
    </dgm:pt>
    <dgm:pt modelId="{2F52929B-A349-4B98-9DFD-502B396D7012}" type="parTrans" cxnId="{6F79B50B-5B41-4E98-83DA-0A3547B3535E}">
      <dgm:prSet/>
      <dgm:spPr/>
      <dgm:t>
        <a:bodyPr/>
        <a:lstStyle/>
        <a:p>
          <a:endParaRPr lang="en-US"/>
        </a:p>
      </dgm:t>
    </dgm:pt>
    <dgm:pt modelId="{F7304FFA-19E8-4EBB-A6C9-36E0B8591D82}" type="sibTrans" cxnId="{6F79B50B-5B41-4E98-83DA-0A3547B3535E}">
      <dgm:prSet/>
      <dgm:spPr/>
      <dgm:t>
        <a:bodyPr/>
        <a:lstStyle/>
        <a:p>
          <a:endParaRPr lang="en-US"/>
        </a:p>
      </dgm:t>
    </dgm:pt>
    <dgm:pt modelId="{27BF4E92-DBFC-4838-AF5A-2AF3A3586EDC}">
      <dgm:prSet/>
      <dgm:spPr/>
      <dgm:t>
        <a:bodyPr/>
        <a:lstStyle/>
        <a:p>
          <a:r>
            <a:rPr lang="en-US"/>
            <a:t>Ask for funding for a community specialist </a:t>
          </a:r>
        </a:p>
      </dgm:t>
    </dgm:pt>
    <dgm:pt modelId="{183B1B07-C214-461F-B71A-42AAFC7152B0}" type="parTrans" cxnId="{DDE19221-82EF-4A31-ACCA-BD57ABEB2D1A}">
      <dgm:prSet/>
      <dgm:spPr/>
      <dgm:t>
        <a:bodyPr/>
        <a:lstStyle/>
        <a:p>
          <a:endParaRPr lang="en-US"/>
        </a:p>
      </dgm:t>
    </dgm:pt>
    <dgm:pt modelId="{A78956E9-0977-4BF5-B360-4DE491EE2994}" type="sibTrans" cxnId="{DDE19221-82EF-4A31-ACCA-BD57ABEB2D1A}">
      <dgm:prSet/>
      <dgm:spPr/>
      <dgm:t>
        <a:bodyPr/>
        <a:lstStyle/>
        <a:p>
          <a:endParaRPr lang="en-US"/>
        </a:p>
      </dgm:t>
    </dgm:pt>
    <dgm:pt modelId="{A48B28C0-5087-4C72-8995-2B121A68E2A1}">
      <dgm:prSet/>
      <dgm:spPr/>
      <dgm:t>
        <a:bodyPr/>
        <a:lstStyle/>
        <a:p>
          <a:r>
            <a:rPr lang="en-US"/>
            <a:t>Consider using team collaboration to cross-train (DR must be present)</a:t>
          </a:r>
        </a:p>
      </dgm:t>
    </dgm:pt>
    <dgm:pt modelId="{2F3E1FD2-EAAB-47EB-A36D-0E5E7EB41BE4}" type="parTrans" cxnId="{AA7FB669-A908-42DE-9166-F9D884742CBB}">
      <dgm:prSet/>
      <dgm:spPr/>
      <dgm:t>
        <a:bodyPr/>
        <a:lstStyle/>
        <a:p>
          <a:endParaRPr lang="en-US"/>
        </a:p>
      </dgm:t>
    </dgm:pt>
    <dgm:pt modelId="{DC22670F-01B2-4BD3-81D2-017350317DCB}" type="sibTrans" cxnId="{AA7FB669-A908-42DE-9166-F9D884742CBB}">
      <dgm:prSet/>
      <dgm:spPr/>
      <dgm:t>
        <a:bodyPr/>
        <a:lstStyle/>
        <a:p>
          <a:endParaRPr lang="en-US"/>
        </a:p>
      </dgm:t>
    </dgm:pt>
    <dgm:pt modelId="{86218378-FDCA-4A09-8462-7355147C16DE}">
      <dgm:prSet/>
      <dgm:spPr/>
      <dgm:t>
        <a:bodyPr/>
        <a:lstStyle/>
        <a:p>
          <a:r>
            <a:rPr lang="en-US"/>
            <a:t>Create a training list</a:t>
          </a:r>
        </a:p>
      </dgm:t>
    </dgm:pt>
    <dgm:pt modelId="{9A2FAEF1-CECB-49A3-B841-D4A4AEAAE021}" type="parTrans" cxnId="{4B2E43A7-73C6-4353-A395-FB6BF0125558}">
      <dgm:prSet/>
      <dgm:spPr/>
      <dgm:t>
        <a:bodyPr/>
        <a:lstStyle/>
        <a:p>
          <a:endParaRPr lang="en-US"/>
        </a:p>
      </dgm:t>
    </dgm:pt>
    <dgm:pt modelId="{EE0914D9-5C1D-4A11-A5F1-CE366AF99D34}" type="sibTrans" cxnId="{4B2E43A7-73C6-4353-A395-FB6BF0125558}">
      <dgm:prSet/>
      <dgm:spPr/>
      <dgm:t>
        <a:bodyPr/>
        <a:lstStyle/>
        <a:p>
          <a:endParaRPr lang="en-US"/>
        </a:p>
      </dgm:t>
    </dgm:pt>
    <dgm:pt modelId="{46104CBA-4F0F-441B-A9BE-61DFDF8AC654}">
      <dgm:prSet/>
      <dgm:spPr/>
      <dgm:t>
        <a:bodyPr/>
        <a:lstStyle/>
        <a:p>
          <a:r>
            <a:rPr lang="en-US"/>
            <a:t>Consider using training videos</a:t>
          </a:r>
        </a:p>
      </dgm:t>
    </dgm:pt>
    <dgm:pt modelId="{CF3DB3AC-1111-4A57-9A59-905A6DDD204A}" type="parTrans" cxnId="{95F98FE5-42EE-4C7B-A50C-F690128B5E9F}">
      <dgm:prSet/>
      <dgm:spPr/>
      <dgm:t>
        <a:bodyPr/>
        <a:lstStyle/>
        <a:p>
          <a:endParaRPr lang="en-US"/>
        </a:p>
      </dgm:t>
    </dgm:pt>
    <dgm:pt modelId="{C3DEF9E9-E963-4B1C-BEB6-A4CB322CFCBE}" type="sibTrans" cxnId="{95F98FE5-42EE-4C7B-A50C-F690128B5E9F}">
      <dgm:prSet/>
      <dgm:spPr/>
      <dgm:t>
        <a:bodyPr/>
        <a:lstStyle/>
        <a:p>
          <a:endParaRPr lang="en-US"/>
        </a:p>
      </dgm:t>
    </dgm:pt>
    <dgm:pt modelId="{C3F03D31-FD33-4E18-8E84-D90E5E3382FE}">
      <dgm:prSet/>
      <dgm:spPr/>
      <dgm:t>
        <a:bodyPr/>
        <a:lstStyle/>
        <a:p>
          <a:r>
            <a:rPr lang="en-US" dirty="0"/>
            <a:t>At the end of training assess employee’s, individual’s and DR’s comfort levels; provide more training if needed. </a:t>
          </a:r>
        </a:p>
      </dgm:t>
    </dgm:pt>
    <dgm:pt modelId="{4BF62FE8-AF04-4E93-849B-7A2044EE250A}" type="parTrans" cxnId="{83599DC4-A191-4DC6-AF95-1AF0F27D72E3}">
      <dgm:prSet/>
      <dgm:spPr/>
      <dgm:t>
        <a:bodyPr/>
        <a:lstStyle/>
        <a:p>
          <a:endParaRPr lang="en-US"/>
        </a:p>
      </dgm:t>
    </dgm:pt>
    <dgm:pt modelId="{8F36B489-FA8E-4D6F-B391-6BC579653FD9}" type="sibTrans" cxnId="{83599DC4-A191-4DC6-AF95-1AF0F27D72E3}">
      <dgm:prSet/>
      <dgm:spPr/>
      <dgm:t>
        <a:bodyPr/>
        <a:lstStyle/>
        <a:p>
          <a:endParaRPr lang="en-US"/>
        </a:p>
      </dgm:t>
    </dgm:pt>
    <dgm:pt modelId="{580BF49A-F827-49E3-A406-D9565B643956}" type="pres">
      <dgm:prSet presAssocID="{AA70D156-AABC-492A-A61C-72F6E5DB1EC7}" presName="root" presStyleCnt="0">
        <dgm:presLayoutVars>
          <dgm:dir/>
          <dgm:resizeHandles val="exact"/>
        </dgm:presLayoutVars>
      </dgm:prSet>
      <dgm:spPr/>
    </dgm:pt>
    <dgm:pt modelId="{99DA39B7-ACDA-4683-847F-1ECF1A0951AD}" type="pres">
      <dgm:prSet presAssocID="{AA70D156-AABC-492A-A61C-72F6E5DB1EC7}" presName="container" presStyleCnt="0">
        <dgm:presLayoutVars>
          <dgm:dir/>
          <dgm:resizeHandles val="exact"/>
        </dgm:presLayoutVars>
      </dgm:prSet>
      <dgm:spPr/>
    </dgm:pt>
    <dgm:pt modelId="{30504B11-6C44-4B06-A874-04B5580774AC}" type="pres">
      <dgm:prSet presAssocID="{82E32E82-FD6F-4EE5-9E73-10DAB6A3CC42}" presName="compNode" presStyleCnt="0"/>
      <dgm:spPr/>
    </dgm:pt>
    <dgm:pt modelId="{23D43C5A-B321-4CF4-A44C-0FF6B63F9159}" type="pres">
      <dgm:prSet presAssocID="{82E32E82-FD6F-4EE5-9E73-10DAB6A3CC42}" presName="iconBgRect" presStyleLbl="bgShp" presStyleIdx="0" presStyleCnt="6"/>
      <dgm:spPr/>
    </dgm:pt>
    <dgm:pt modelId="{A6AB6040-37BB-4D41-8A49-20AC8822F162}" type="pres">
      <dgm:prSet presAssocID="{82E32E82-FD6F-4EE5-9E73-10DAB6A3CC42}" presName="iconRect" presStyleLbl="node1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91804B9-1A23-4FB9-B9C7-99DC269EF2D1}" type="pres">
      <dgm:prSet presAssocID="{82E32E82-FD6F-4EE5-9E73-10DAB6A3CC42}" presName="spaceRect" presStyleCnt="0"/>
      <dgm:spPr/>
    </dgm:pt>
    <dgm:pt modelId="{A2D76C04-857E-4230-BFD0-0BC2D069F45E}" type="pres">
      <dgm:prSet presAssocID="{82E32E82-FD6F-4EE5-9E73-10DAB6A3CC42}" presName="textRect" presStyleLbl="revTx" presStyleIdx="0" presStyleCnt="6">
        <dgm:presLayoutVars>
          <dgm:chMax val="1"/>
          <dgm:chPref val="1"/>
        </dgm:presLayoutVars>
      </dgm:prSet>
      <dgm:spPr/>
    </dgm:pt>
    <dgm:pt modelId="{89DB848F-C941-48F2-BD84-A22239E78998}" type="pres">
      <dgm:prSet presAssocID="{F7304FFA-19E8-4EBB-A6C9-36E0B8591D82}" presName="sibTrans" presStyleLbl="sibTrans2D1" presStyleIdx="0" presStyleCnt="0"/>
      <dgm:spPr/>
    </dgm:pt>
    <dgm:pt modelId="{C1F6EA02-6540-4EF8-B642-40296B6CBF88}" type="pres">
      <dgm:prSet presAssocID="{27BF4E92-DBFC-4838-AF5A-2AF3A3586EDC}" presName="compNode" presStyleCnt="0"/>
      <dgm:spPr/>
    </dgm:pt>
    <dgm:pt modelId="{327A1538-C520-40D1-9093-0641E0C07C71}" type="pres">
      <dgm:prSet presAssocID="{27BF4E92-DBFC-4838-AF5A-2AF3A3586EDC}" presName="iconBgRect" presStyleLbl="bgShp" presStyleIdx="1" presStyleCnt="6"/>
      <dgm:spPr/>
    </dgm:pt>
    <dgm:pt modelId="{33F31BC2-2A3C-4C02-8F77-5815DA62E53D}" type="pres">
      <dgm:prSet presAssocID="{27BF4E92-DBFC-4838-AF5A-2AF3A3586EDC}" presName="iconRect" presStyleLbl="node1" presStyleIdx="1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E84943D-88F7-42C6-BB8C-5BFE9E82E842}" type="pres">
      <dgm:prSet presAssocID="{27BF4E92-DBFC-4838-AF5A-2AF3A3586EDC}" presName="spaceRect" presStyleCnt="0"/>
      <dgm:spPr/>
    </dgm:pt>
    <dgm:pt modelId="{A4C818D3-BFFD-48BD-95F9-25D9A387C891}" type="pres">
      <dgm:prSet presAssocID="{27BF4E92-DBFC-4838-AF5A-2AF3A3586EDC}" presName="textRect" presStyleLbl="revTx" presStyleIdx="1" presStyleCnt="6">
        <dgm:presLayoutVars>
          <dgm:chMax val="1"/>
          <dgm:chPref val="1"/>
        </dgm:presLayoutVars>
      </dgm:prSet>
      <dgm:spPr/>
    </dgm:pt>
    <dgm:pt modelId="{2B5D52E6-B08C-409E-9BD6-81738BEDC8E5}" type="pres">
      <dgm:prSet presAssocID="{A78956E9-0977-4BF5-B360-4DE491EE2994}" presName="sibTrans" presStyleLbl="sibTrans2D1" presStyleIdx="0" presStyleCnt="0"/>
      <dgm:spPr/>
    </dgm:pt>
    <dgm:pt modelId="{4C6653C1-DE3C-4A93-BA22-8B23C0DB3392}" type="pres">
      <dgm:prSet presAssocID="{A48B28C0-5087-4C72-8995-2B121A68E2A1}" presName="compNode" presStyleCnt="0"/>
      <dgm:spPr/>
    </dgm:pt>
    <dgm:pt modelId="{562FD2A5-8720-4FC9-B824-96697CAE5EF1}" type="pres">
      <dgm:prSet presAssocID="{A48B28C0-5087-4C72-8995-2B121A68E2A1}" presName="iconBgRect" presStyleLbl="bgShp" presStyleIdx="2" presStyleCnt="6"/>
      <dgm:spPr/>
    </dgm:pt>
    <dgm:pt modelId="{523951E2-FD0F-4B11-A1C4-801C8FC3C73E}" type="pres">
      <dgm:prSet presAssocID="{A48B28C0-5087-4C72-8995-2B121A68E2A1}" presName="iconRect" presStyleLbl="node1" presStyleIdx="2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A37A4F26-EACB-4B02-ADB3-B05046DBB46C}" type="pres">
      <dgm:prSet presAssocID="{A48B28C0-5087-4C72-8995-2B121A68E2A1}" presName="spaceRect" presStyleCnt="0"/>
      <dgm:spPr/>
    </dgm:pt>
    <dgm:pt modelId="{78E88E63-4FEA-41BD-B637-BA2EA1534141}" type="pres">
      <dgm:prSet presAssocID="{A48B28C0-5087-4C72-8995-2B121A68E2A1}" presName="textRect" presStyleLbl="revTx" presStyleIdx="2" presStyleCnt="6">
        <dgm:presLayoutVars>
          <dgm:chMax val="1"/>
          <dgm:chPref val="1"/>
        </dgm:presLayoutVars>
      </dgm:prSet>
      <dgm:spPr/>
    </dgm:pt>
    <dgm:pt modelId="{6BE8DE0F-EC7D-4D2A-AEA5-70DAF98FF223}" type="pres">
      <dgm:prSet presAssocID="{DC22670F-01B2-4BD3-81D2-017350317DCB}" presName="sibTrans" presStyleLbl="sibTrans2D1" presStyleIdx="0" presStyleCnt="0"/>
      <dgm:spPr/>
    </dgm:pt>
    <dgm:pt modelId="{B3BC458A-291D-4A2E-AC4B-E07B203D4F4D}" type="pres">
      <dgm:prSet presAssocID="{86218378-FDCA-4A09-8462-7355147C16DE}" presName="compNode" presStyleCnt="0"/>
      <dgm:spPr/>
    </dgm:pt>
    <dgm:pt modelId="{9017D755-D24A-4192-B60C-043A7D452DA3}" type="pres">
      <dgm:prSet presAssocID="{86218378-FDCA-4A09-8462-7355147C16DE}" presName="iconBgRect" presStyleLbl="bgShp" presStyleIdx="3" presStyleCnt="6"/>
      <dgm:spPr/>
    </dgm:pt>
    <dgm:pt modelId="{3B3F54EF-F681-4618-8809-994075C36B73}" type="pres">
      <dgm:prSet presAssocID="{86218378-FDCA-4A09-8462-7355147C16DE}" presName="iconRect" presStyleLbl="node1" presStyleIdx="3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57684634-5525-47B6-8502-D0C8FF9F7926}" type="pres">
      <dgm:prSet presAssocID="{86218378-FDCA-4A09-8462-7355147C16DE}" presName="spaceRect" presStyleCnt="0"/>
      <dgm:spPr/>
    </dgm:pt>
    <dgm:pt modelId="{CD3603E1-C3DC-45E7-A6C3-5C20877A0F4F}" type="pres">
      <dgm:prSet presAssocID="{86218378-FDCA-4A09-8462-7355147C16DE}" presName="textRect" presStyleLbl="revTx" presStyleIdx="3" presStyleCnt="6">
        <dgm:presLayoutVars>
          <dgm:chMax val="1"/>
          <dgm:chPref val="1"/>
        </dgm:presLayoutVars>
      </dgm:prSet>
      <dgm:spPr/>
    </dgm:pt>
    <dgm:pt modelId="{DE601012-A45B-470A-AC7B-4FD029BC1527}" type="pres">
      <dgm:prSet presAssocID="{EE0914D9-5C1D-4A11-A5F1-CE366AF99D34}" presName="sibTrans" presStyleLbl="sibTrans2D1" presStyleIdx="0" presStyleCnt="0"/>
      <dgm:spPr/>
    </dgm:pt>
    <dgm:pt modelId="{8BBE9119-6B97-4F3E-8A89-FAFF7E74B9DC}" type="pres">
      <dgm:prSet presAssocID="{46104CBA-4F0F-441B-A9BE-61DFDF8AC654}" presName="compNode" presStyleCnt="0"/>
      <dgm:spPr/>
    </dgm:pt>
    <dgm:pt modelId="{3724018B-315D-48EE-ADA1-AD8FEA025D29}" type="pres">
      <dgm:prSet presAssocID="{46104CBA-4F0F-441B-A9BE-61DFDF8AC654}" presName="iconBgRect" presStyleLbl="bgShp" presStyleIdx="4" presStyleCnt="6"/>
      <dgm:spPr/>
    </dgm:pt>
    <dgm:pt modelId="{F32871FE-350D-453B-8E45-7177FA998434}" type="pres">
      <dgm:prSet presAssocID="{46104CBA-4F0F-441B-A9BE-61DFDF8AC654}" presName="iconRect" presStyleLbl="node1" presStyleIdx="4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25FDF8EB-EAAB-41B5-A771-4F0715C3F48E}" type="pres">
      <dgm:prSet presAssocID="{46104CBA-4F0F-441B-A9BE-61DFDF8AC654}" presName="spaceRect" presStyleCnt="0"/>
      <dgm:spPr/>
    </dgm:pt>
    <dgm:pt modelId="{B506A7D1-8CAC-4A3E-A2FA-10E150978C20}" type="pres">
      <dgm:prSet presAssocID="{46104CBA-4F0F-441B-A9BE-61DFDF8AC654}" presName="textRect" presStyleLbl="revTx" presStyleIdx="4" presStyleCnt="6">
        <dgm:presLayoutVars>
          <dgm:chMax val="1"/>
          <dgm:chPref val="1"/>
        </dgm:presLayoutVars>
      </dgm:prSet>
      <dgm:spPr/>
    </dgm:pt>
    <dgm:pt modelId="{DF9CE019-1C36-4933-B0CD-15BD1FCC73C7}" type="pres">
      <dgm:prSet presAssocID="{C3DEF9E9-E963-4B1C-BEB6-A4CB322CFCBE}" presName="sibTrans" presStyleLbl="sibTrans2D1" presStyleIdx="0" presStyleCnt="0"/>
      <dgm:spPr/>
    </dgm:pt>
    <dgm:pt modelId="{6B8F9E3D-5D81-4B43-99EB-CA397AEAE7F3}" type="pres">
      <dgm:prSet presAssocID="{C3F03D31-FD33-4E18-8E84-D90E5E3382FE}" presName="compNode" presStyleCnt="0"/>
      <dgm:spPr/>
    </dgm:pt>
    <dgm:pt modelId="{9D79C274-EFD1-4460-B9F9-5D289958B804}" type="pres">
      <dgm:prSet presAssocID="{C3F03D31-FD33-4E18-8E84-D90E5E3382FE}" presName="iconBgRect" presStyleLbl="bgShp" presStyleIdx="5" presStyleCnt="6"/>
      <dgm:spPr/>
    </dgm:pt>
    <dgm:pt modelId="{98163237-9ABC-4398-8FFC-268DB3BED8DA}" type="pres">
      <dgm:prSet presAssocID="{C3F03D31-FD33-4E18-8E84-D90E5E3382FE}" presName="iconRect" presStyleLbl="node1" presStyleIdx="5" presStyleCnt="6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0F08F32-1CE1-4586-9258-778D892D8A2F}" type="pres">
      <dgm:prSet presAssocID="{C3F03D31-FD33-4E18-8E84-D90E5E3382FE}" presName="spaceRect" presStyleCnt="0"/>
      <dgm:spPr/>
    </dgm:pt>
    <dgm:pt modelId="{97EA69BD-2733-40CB-B939-0AFDCEDD07C0}" type="pres">
      <dgm:prSet presAssocID="{C3F03D31-FD33-4E18-8E84-D90E5E3382FE}" presName="textRect" presStyleLbl="revTx" presStyleIdx="5" presStyleCnt="6" custScaleY="62251" custLinFactNeighborX="-1047" custLinFactNeighborY="-20979">
        <dgm:presLayoutVars>
          <dgm:chMax val="1"/>
          <dgm:chPref val="1"/>
        </dgm:presLayoutVars>
      </dgm:prSet>
      <dgm:spPr/>
    </dgm:pt>
  </dgm:ptLst>
  <dgm:cxnLst>
    <dgm:cxn modelId="{4E09C308-AAF2-4E90-AD4D-72315467EFF6}" type="presOf" srcId="{DC22670F-01B2-4BD3-81D2-017350317DCB}" destId="{6BE8DE0F-EC7D-4D2A-AEA5-70DAF98FF223}" srcOrd="0" destOrd="0" presId="urn:microsoft.com/office/officeart/2018/2/layout/IconCircleList"/>
    <dgm:cxn modelId="{A54B9E09-EB76-4E38-8128-A4F7AE355FC5}" type="presOf" srcId="{F7304FFA-19E8-4EBB-A6C9-36E0B8591D82}" destId="{89DB848F-C941-48F2-BD84-A22239E78998}" srcOrd="0" destOrd="0" presId="urn:microsoft.com/office/officeart/2018/2/layout/IconCircleList"/>
    <dgm:cxn modelId="{6F79B50B-5B41-4E98-83DA-0A3547B3535E}" srcId="{AA70D156-AABC-492A-A61C-72F6E5DB1EC7}" destId="{82E32E82-FD6F-4EE5-9E73-10DAB6A3CC42}" srcOrd="0" destOrd="0" parTransId="{2F52929B-A349-4B98-9DFD-502B396D7012}" sibTransId="{F7304FFA-19E8-4EBB-A6C9-36E0B8591D82}"/>
    <dgm:cxn modelId="{40962B10-0030-4621-BA34-5F061F717735}" type="presOf" srcId="{AA70D156-AABC-492A-A61C-72F6E5DB1EC7}" destId="{580BF49A-F827-49E3-A406-D9565B643956}" srcOrd="0" destOrd="0" presId="urn:microsoft.com/office/officeart/2018/2/layout/IconCircleList"/>
    <dgm:cxn modelId="{923F4119-0D35-412F-9E6C-5093F30D658B}" type="presOf" srcId="{A78956E9-0977-4BF5-B360-4DE491EE2994}" destId="{2B5D52E6-B08C-409E-9BD6-81738BEDC8E5}" srcOrd="0" destOrd="0" presId="urn:microsoft.com/office/officeart/2018/2/layout/IconCircleList"/>
    <dgm:cxn modelId="{DDE19221-82EF-4A31-ACCA-BD57ABEB2D1A}" srcId="{AA70D156-AABC-492A-A61C-72F6E5DB1EC7}" destId="{27BF4E92-DBFC-4838-AF5A-2AF3A3586EDC}" srcOrd="1" destOrd="0" parTransId="{183B1B07-C214-461F-B71A-42AAFC7152B0}" sibTransId="{A78956E9-0977-4BF5-B360-4DE491EE2994}"/>
    <dgm:cxn modelId="{A8832225-4E27-4528-8F94-70251AF1AFA3}" type="presOf" srcId="{EE0914D9-5C1D-4A11-A5F1-CE366AF99D34}" destId="{DE601012-A45B-470A-AC7B-4FD029BC1527}" srcOrd="0" destOrd="0" presId="urn:microsoft.com/office/officeart/2018/2/layout/IconCircleList"/>
    <dgm:cxn modelId="{AA7FB669-A908-42DE-9166-F9D884742CBB}" srcId="{AA70D156-AABC-492A-A61C-72F6E5DB1EC7}" destId="{A48B28C0-5087-4C72-8995-2B121A68E2A1}" srcOrd="2" destOrd="0" parTransId="{2F3E1FD2-EAAB-47EB-A36D-0E5E7EB41BE4}" sibTransId="{DC22670F-01B2-4BD3-81D2-017350317DCB}"/>
    <dgm:cxn modelId="{6C386D6B-120A-4A13-9579-4CBAE169A088}" type="presOf" srcId="{27BF4E92-DBFC-4838-AF5A-2AF3A3586EDC}" destId="{A4C818D3-BFFD-48BD-95F9-25D9A387C891}" srcOrd="0" destOrd="0" presId="urn:microsoft.com/office/officeart/2018/2/layout/IconCircleList"/>
    <dgm:cxn modelId="{6474F38C-A5E1-4084-8AB1-D7582623D3DF}" type="presOf" srcId="{A48B28C0-5087-4C72-8995-2B121A68E2A1}" destId="{78E88E63-4FEA-41BD-B637-BA2EA1534141}" srcOrd="0" destOrd="0" presId="urn:microsoft.com/office/officeart/2018/2/layout/IconCircleList"/>
    <dgm:cxn modelId="{4B2E43A7-73C6-4353-A395-FB6BF0125558}" srcId="{AA70D156-AABC-492A-A61C-72F6E5DB1EC7}" destId="{86218378-FDCA-4A09-8462-7355147C16DE}" srcOrd="3" destOrd="0" parTransId="{9A2FAEF1-CECB-49A3-B841-D4A4AEAAE021}" sibTransId="{EE0914D9-5C1D-4A11-A5F1-CE366AF99D34}"/>
    <dgm:cxn modelId="{DD1A53B0-5B3D-4CAF-9BAC-343C5DEBC4BB}" type="presOf" srcId="{86218378-FDCA-4A09-8462-7355147C16DE}" destId="{CD3603E1-C3DC-45E7-A6C3-5C20877A0F4F}" srcOrd="0" destOrd="0" presId="urn:microsoft.com/office/officeart/2018/2/layout/IconCircleList"/>
    <dgm:cxn modelId="{83599DC4-A191-4DC6-AF95-1AF0F27D72E3}" srcId="{AA70D156-AABC-492A-A61C-72F6E5DB1EC7}" destId="{C3F03D31-FD33-4E18-8E84-D90E5E3382FE}" srcOrd="5" destOrd="0" parTransId="{4BF62FE8-AF04-4E93-849B-7A2044EE250A}" sibTransId="{8F36B489-FA8E-4D6F-B391-6BC579653FD9}"/>
    <dgm:cxn modelId="{2E08FDCD-6687-4121-B35A-5D2FCF37AABF}" type="presOf" srcId="{82E32E82-FD6F-4EE5-9E73-10DAB6A3CC42}" destId="{A2D76C04-857E-4230-BFD0-0BC2D069F45E}" srcOrd="0" destOrd="0" presId="urn:microsoft.com/office/officeart/2018/2/layout/IconCircleList"/>
    <dgm:cxn modelId="{290043CE-2329-4D93-835B-9EC9C523B5C6}" type="presOf" srcId="{C3DEF9E9-E963-4B1C-BEB6-A4CB322CFCBE}" destId="{DF9CE019-1C36-4933-B0CD-15BD1FCC73C7}" srcOrd="0" destOrd="0" presId="urn:microsoft.com/office/officeart/2018/2/layout/IconCircleList"/>
    <dgm:cxn modelId="{95F98FE5-42EE-4C7B-A50C-F690128B5E9F}" srcId="{AA70D156-AABC-492A-A61C-72F6E5DB1EC7}" destId="{46104CBA-4F0F-441B-A9BE-61DFDF8AC654}" srcOrd="4" destOrd="0" parTransId="{CF3DB3AC-1111-4A57-9A59-905A6DDD204A}" sibTransId="{C3DEF9E9-E963-4B1C-BEB6-A4CB322CFCBE}"/>
    <dgm:cxn modelId="{B900CCE5-6493-4B82-8624-2FD85951141F}" type="presOf" srcId="{C3F03D31-FD33-4E18-8E84-D90E5E3382FE}" destId="{97EA69BD-2733-40CB-B939-0AFDCEDD07C0}" srcOrd="0" destOrd="0" presId="urn:microsoft.com/office/officeart/2018/2/layout/IconCircleList"/>
    <dgm:cxn modelId="{B51F1FFA-DBB5-4625-8A2C-9D05047140D3}" type="presOf" srcId="{46104CBA-4F0F-441B-A9BE-61DFDF8AC654}" destId="{B506A7D1-8CAC-4A3E-A2FA-10E150978C20}" srcOrd="0" destOrd="0" presId="urn:microsoft.com/office/officeart/2018/2/layout/IconCircleList"/>
    <dgm:cxn modelId="{06E7A11A-D36A-4C08-8117-05B8AD73C0CA}" type="presParOf" srcId="{580BF49A-F827-49E3-A406-D9565B643956}" destId="{99DA39B7-ACDA-4683-847F-1ECF1A0951AD}" srcOrd="0" destOrd="0" presId="urn:microsoft.com/office/officeart/2018/2/layout/IconCircleList"/>
    <dgm:cxn modelId="{DF6E3752-73F2-4DD3-A108-AC16BE16C2EA}" type="presParOf" srcId="{99DA39B7-ACDA-4683-847F-1ECF1A0951AD}" destId="{30504B11-6C44-4B06-A874-04B5580774AC}" srcOrd="0" destOrd="0" presId="urn:microsoft.com/office/officeart/2018/2/layout/IconCircleList"/>
    <dgm:cxn modelId="{6404754B-CFF6-45F8-A021-C1CD96ED568B}" type="presParOf" srcId="{30504B11-6C44-4B06-A874-04B5580774AC}" destId="{23D43C5A-B321-4CF4-A44C-0FF6B63F9159}" srcOrd="0" destOrd="0" presId="urn:microsoft.com/office/officeart/2018/2/layout/IconCircleList"/>
    <dgm:cxn modelId="{BCAD7FCC-260F-4FE0-9E9D-0E918B57BEF8}" type="presParOf" srcId="{30504B11-6C44-4B06-A874-04B5580774AC}" destId="{A6AB6040-37BB-4D41-8A49-20AC8822F162}" srcOrd="1" destOrd="0" presId="urn:microsoft.com/office/officeart/2018/2/layout/IconCircleList"/>
    <dgm:cxn modelId="{A3DEE8B5-798E-4258-A1A7-7099BFADA754}" type="presParOf" srcId="{30504B11-6C44-4B06-A874-04B5580774AC}" destId="{F91804B9-1A23-4FB9-B9C7-99DC269EF2D1}" srcOrd="2" destOrd="0" presId="urn:microsoft.com/office/officeart/2018/2/layout/IconCircleList"/>
    <dgm:cxn modelId="{E5D1C875-843D-43BC-AC42-969E0B9EAF69}" type="presParOf" srcId="{30504B11-6C44-4B06-A874-04B5580774AC}" destId="{A2D76C04-857E-4230-BFD0-0BC2D069F45E}" srcOrd="3" destOrd="0" presId="urn:microsoft.com/office/officeart/2018/2/layout/IconCircleList"/>
    <dgm:cxn modelId="{B3F71FE6-F266-47E3-88CE-000A413BE8D4}" type="presParOf" srcId="{99DA39B7-ACDA-4683-847F-1ECF1A0951AD}" destId="{89DB848F-C941-48F2-BD84-A22239E78998}" srcOrd="1" destOrd="0" presId="urn:microsoft.com/office/officeart/2018/2/layout/IconCircleList"/>
    <dgm:cxn modelId="{B29C388A-5FD5-4E18-BEBE-74F873F38805}" type="presParOf" srcId="{99DA39B7-ACDA-4683-847F-1ECF1A0951AD}" destId="{C1F6EA02-6540-4EF8-B642-40296B6CBF88}" srcOrd="2" destOrd="0" presId="urn:microsoft.com/office/officeart/2018/2/layout/IconCircleList"/>
    <dgm:cxn modelId="{E3269275-7599-45B7-97FC-062992BE5486}" type="presParOf" srcId="{C1F6EA02-6540-4EF8-B642-40296B6CBF88}" destId="{327A1538-C520-40D1-9093-0641E0C07C71}" srcOrd="0" destOrd="0" presId="urn:microsoft.com/office/officeart/2018/2/layout/IconCircleList"/>
    <dgm:cxn modelId="{D359741F-ED93-4683-B985-C138AFA7F36F}" type="presParOf" srcId="{C1F6EA02-6540-4EF8-B642-40296B6CBF88}" destId="{33F31BC2-2A3C-4C02-8F77-5815DA62E53D}" srcOrd="1" destOrd="0" presId="urn:microsoft.com/office/officeart/2018/2/layout/IconCircleList"/>
    <dgm:cxn modelId="{DF76C25D-C203-4B4B-8505-DE67273FCE89}" type="presParOf" srcId="{C1F6EA02-6540-4EF8-B642-40296B6CBF88}" destId="{4E84943D-88F7-42C6-BB8C-5BFE9E82E842}" srcOrd="2" destOrd="0" presId="urn:microsoft.com/office/officeart/2018/2/layout/IconCircleList"/>
    <dgm:cxn modelId="{C6060443-C53A-4B0C-9567-5AC06DA2B1E6}" type="presParOf" srcId="{C1F6EA02-6540-4EF8-B642-40296B6CBF88}" destId="{A4C818D3-BFFD-48BD-95F9-25D9A387C891}" srcOrd="3" destOrd="0" presId="urn:microsoft.com/office/officeart/2018/2/layout/IconCircleList"/>
    <dgm:cxn modelId="{100F0A61-48CF-4AF7-BB46-B9D93B8263E3}" type="presParOf" srcId="{99DA39B7-ACDA-4683-847F-1ECF1A0951AD}" destId="{2B5D52E6-B08C-409E-9BD6-81738BEDC8E5}" srcOrd="3" destOrd="0" presId="urn:microsoft.com/office/officeart/2018/2/layout/IconCircleList"/>
    <dgm:cxn modelId="{3E8AFED6-BAE0-4430-8AFD-40D08B3A4BAE}" type="presParOf" srcId="{99DA39B7-ACDA-4683-847F-1ECF1A0951AD}" destId="{4C6653C1-DE3C-4A93-BA22-8B23C0DB3392}" srcOrd="4" destOrd="0" presId="urn:microsoft.com/office/officeart/2018/2/layout/IconCircleList"/>
    <dgm:cxn modelId="{EF73A777-1A07-434F-B849-F092E7A41212}" type="presParOf" srcId="{4C6653C1-DE3C-4A93-BA22-8B23C0DB3392}" destId="{562FD2A5-8720-4FC9-B824-96697CAE5EF1}" srcOrd="0" destOrd="0" presId="urn:microsoft.com/office/officeart/2018/2/layout/IconCircleList"/>
    <dgm:cxn modelId="{FA9A20B2-F301-4BAD-BDCF-C8A49C656545}" type="presParOf" srcId="{4C6653C1-DE3C-4A93-BA22-8B23C0DB3392}" destId="{523951E2-FD0F-4B11-A1C4-801C8FC3C73E}" srcOrd="1" destOrd="0" presId="urn:microsoft.com/office/officeart/2018/2/layout/IconCircleList"/>
    <dgm:cxn modelId="{202051FF-4DB1-4494-89DB-7BAF00BA6D8C}" type="presParOf" srcId="{4C6653C1-DE3C-4A93-BA22-8B23C0DB3392}" destId="{A37A4F26-EACB-4B02-ADB3-B05046DBB46C}" srcOrd="2" destOrd="0" presId="urn:microsoft.com/office/officeart/2018/2/layout/IconCircleList"/>
    <dgm:cxn modelId="{3297EDDC-7C6D-4D86-9755-AA72A3EB8F2D}" type="presParOf" srcId="{4C6653C1-DE3C-4A93-BA22-8B23C0DB3392}" destId="{78E88E63-4FEA-41BD-B637-BA2EA1534141}" srcOrd="3" destOrd="0" presId="urn:microsoft.com/office/officeart/2018/2/layout/IconCircleList"/>
    <dgm:cxn modelId="{941A8FB8-FF14-4B90-99B7-F0A974C50E5D}" type="presParOf" srcId="{99DA39B7-ACDA-4683-847F-1ECF1A0951AD}" destId="{6BE8DE0F-EC7D-4D2A-AEA5-70DAF98FF223}" srcOrd="5" destOrd="0" presId="urn:microsoft.com/office/officeart/2018/2/layout/IconCircleList"/>
    <dgm:cxn modelId="{0665BC12-B263-445A-9E7F-13DD4BC5403B}" type="presParOf" srcId="{99DA39B7-ACDA-4683-847F-1ECF1A0951AD}" destId="{B3BC458A-291D-4A2E-AC4B-E07B203D4F4D}" srcOrd="6" destOrd="0" presId="urn:microsoft.com/office/officeart/2018/2/layout/IconCircleList"/>
    <dgm:cxn modelId="{9D1887D6-4FE9-4BD5-AC8D-D8DAD2012F56}" type="presParOf" srcId="{B3BC458A-291D-4A2E-AC4B-E07B203D4F4D}" destId="{9017D755-D24A-4192-B60C-043A7D452DA3}" srcOrd="0" destOrd="0" presId="urn:microsoft.com/office/officeart/2018/2/layout/IconCircleList"/>
    <dgm:cxn modelId="{6C47B732-4AD5-42C4-9893-D3024F6E6C02}" type="presParOf" srcId="{B3BC458A-291D-4A2E-AC4B-E07B203D4F4D}" destId="{3B3F54EF-F681-4618-8809-994075C36B73}" srcOrd="1" destOrd="0" presId="urn:microsoft.com/office/officeart/2018/2/layout/IconCircleList"/>
    <dgm:cxn modelId="{0AAB1A2A-8B02-4587-80BA-0E888B2E2775}" type="presParOf" srcId="{B3BC458A-291D-4A2E-AC4B-E07B203D4F4D}" destId="{57684634-5525-47B6-8502-D0C8FF9F7926}" srcOrd="2" destOrd="0" presId="urn:microsoft.com/office/officeart/2018/2/layout/IconCircleList"/>
    <dgm:cxn modelId="{A4560D33-82B2-4944-9586-AEC2B9663A2E}" type="presParOf" srcId="{B3BC458A-291D-4A2E-AC4B-E07B203D4F4D}" destId="{CD3603E1-C3DC-45E7-A6C3-5C20877A0F4F}" srcOrd="3" destOrd="0" presId="urn:microsoft.com/office/officeart/2018/2/layout/IconCircleList"/>
    <dgm:cxn modelId="{93E9C13B-FAC2-4085-B056-A66760AF81FE}" type="presParOf" srcId="{99DA39B7-ACDA-4683-847F-1ECF1A0951AD}" destId="{DE601012-A45B-470A-AC7B-4FD029BC1527}" srcOrd="7" destOrd="0" presId="urn:microsoft.com/office/officeart/2018/2/layout/IconCircleList"/>
    <dgm:cxn modelId="{F319EBB5-05F9-407D-8BDA-12F799ACB3BB}" type="presParOf" srcId="{99DA39B7-ACDA-4683-847F-1ECF1A0951AD}" destId="{8BBE9119-6B97-4F3E-8A89-FAFF7E74B9DC}" srcOrd="8" destOrd="0" presId="urn:microsoft.com/office/officeart/2018/2/layout/IconCircleList"/>
    <dgm:cxn modelId="{6DB0E4C9-E44D-44AF-9D43-60A8A127B0C2}" type="presParOf" srcId="{8BBE9119-6B97-4F3E-8A89-FAFF7E74B9DC}" destId="{3724018B-315D-48EE-ADA1-AD8FEA025D29}" srcOrd="0" destOrd="0" presId="urn:microsoft.com/office/officeart/2018/2/layout/IconCircleList"/>
    <dgm:cxn modelId="{E3C09184-07A3-4023-834D-D72CAA769820}" type="presParOf" srcId="{8BBE9119-6B97-4F3E-8A89-FAFF7E74B9DC}" destId="{F32871FE-350D-453B-8E45-7177FA998434}" srcOrd="1" destOrd="0" presId="urn:microsoft.com/office/officeart/2018/2/layout/IconCircleList"/>
    <dgm:cxn modelId="{A540B18D-3F25-4CC8-A286-5192AE0170B5}" type="presParOf" srcId="{8BBE9119-6B97-4F3E-8A89-FAFF7E74B9DC}" destId="{25FDF8EB-EAAB-41B5-A771-4F0715C3F48E}" srcOrd="2" destOrd="0" presId="urn:microsoft.com/office/officeart/2018/2/layout/IconCircleList"/>
    <dgm:cxn modelId="{5911A702-6A12-4E4F-AE5D-708FBA819EEF}" type="presParOf" srcId="{8BBE9119-6B97-4F3E-8A89-FAFF7E74B9DC}" destId="{B506A7D1-8CAC-4A3E-A2FA-10E150978C20}" srcOrd="3" destOrd="0" presId="urn:microsoft.com/office/officeart/2018/2/layout/IconCircleList"/>
    <dgm:cxn modelId="{1A74E34B-39EE-4A02-A548-C073C08E5C37}" type="presParOf" srcId="{99DA39B7-ACDA-4683-847F-1ECF1A0951AD}" destId="{DF9CE019-1C36-4933-B0CD-15BD1FCC73C7}" srcOrd="9" destOrd="0" presId="urn:microsoft.com/office/officeart/2018/2/layout/IconCircleList"/>
    <dgm:cxn modelId="{4D021B92-7A45-413E-AEC4-F4A206E84B39}" type="presParOf" srcId="{99DA39B7-ACDA-4683-847F-1ECF1A0951AD}" destId="{6B8F9E3D-5D81-4B43-99EB-CA397AEAE7F3}" srcOrd="10" destOrd="0" presId="urn:microsoft.com/office/officeart/2018/2/layout/IconCircleList"/>
    <dgm:cxn modelId="{2C5170BF-82E6-4633-863C-6B9948D0759E}" type="presParOf" srcId="{6B8F9E3D-5D81-4B43-99EB-CA397AEAE7F3}" destId="{9D79C274-EFD1-4460-B9F9-5D289958B804}" srcOrd="0" destOrd="0" presId="urn:microsoft.com/office/officeart/2018/2/layout/IconCircleList"/>
    <dgm:cxn modelId="{DC73FF21-5AF4-4334-AD90-DEADA893928D}" type="presParOf" srcId="{6B8F9E3D-5D81-4B43-99EB-CA397AEAE7F3}" destId="{98163237-9ABC-4398-8FFC-268DB3BED8DA}" srcOrd="1" destOrd="0" presId="urn:microsoft.com/office/officeart/2018/2/layout/IconCircleList"/>
    <dgm:cxn modelId="{17245D35-C7F9-4A94-816E-E36E3BEDCFA6}" type="presParOf" srcId="{6B8F9E3D-5D81-4B43-99EB-CA397AEAE7F3}" destId="{80F08F32-1CE1-4586-9258-778D892D8A2F}" srcOrd="2" destOrd="0" presId="urn:microsoft.com/office/officeart/2018/2/layout/IconCircleList"/>
    <dgm:cxn modelId="{4420CB6D-D342-465D-8CA4-614AECD955E8}" type="presParOf" srcId="{6B8F9E3D-5D81-4B43-99EB-CA397AEAE7F3}" destId="{97EA69BD-2733-40CB-B939-0AFDCEDD07C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9CCEDB-12D7-4CD5-906C-DBBBD95717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2AE98B-1D7F-454D-8F93-D8785A6AC7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After training, schedule a review ( SAMPLE: </a:t>
          </a:r>
          <a:r>
            <a:rPr lang="en-US" dirty="0">
              <a:hlinkClick xmlns:r="http://schemas.openxmlformats.org/officeDocument/2006/relationships" r:id="rId1"/>
            </a:rPr>
            <a:t>Dsp Assesment</a:t>
          </a:r>
          <a:r>
            <a:rPr lang="en-US" dirty="0"/>
            <a:t>) </a:t>
          </a:r>
        </a:p>
      </dgm:t>
    </dgm:pt>
    <dgm:pt modelId="{122E23EB-6A20-4492-BDF0-AFA839F331B7}" type="parTrans" cxnId="{D1F383A3-4EED-4826-8653-3C3414477723}">
      <dgm:prSet/>
      <dgm:spPr/>
      <dgm:t>
        <a:bodyPr/>
        <a:lstStyle/>
        <a:p>
          <a:endParaRPr lang="en-US"/>
        </a:p>
      </dgm:t>
    </dgm:pt>
    <dgm:pt modelId="{389F275E-BD2D-4EE7-877D-D563781B37DF}" type="sibTrans" cxnId="{D1F383A3-4EED-4826-8653-3C3414477723}">
      <dgm:prSet/>
      <dgm:spPr/>
      <dgm:t>
        <a:bodyPr/>
        <a:lstStyle/>
        <a:p>
          <a:endParaRPr lang="en-US"/>
        </a:p>
      </dgm:t>
    </dgm:pt>
    <dgm:pt modelId="{D2E07729-2B16-469F-8EB9-7D9F14379F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Have staff self evaluate and have the staff set an improvement  goal for themselves </a:t>
          </a:r>
        </a:p>
      </dgm:t>
    </dgm:pt>
    <dgm:pt modelId="{CD672E34-0594-4348-A284-0B7570197E44}" type="parTrans" cxnId="{9314E140-2FAD-48E3-B58B-24B882F6C4FD}">
      <dgm:prSet/>
      <dgm:spPr/>
      <dgm:t>
        <a:bodyPr/>
        <a:lstStyle/>
        <a:p>
          <a:endParaRPr lang="en-US"/>
        </a:p>
      </dgm:t>
    </dgm:pt>
    <dgm:pt modelId="{1A027E6F-998B-4E4C-B317-28D871A5B0DC}" type="sibTrans" cxnId="{9314E140-2FAD-48E3-B58B-24B882F6C4FD}">
      <dgm:prSet/>
      <dgm:spPr/>
      <dgm:t>
        <a:bodyPr/>
        <a:lstStyle/>
        <a:p>
          <a:endParaRPr lang="en-US"/>
        </a:p>
      </dgm:t>
    </dgm:pt>
    <dgm:pt modelId="{7103CD88-42F5-4F3A-BF4B-8AFADFFB2E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 receptive and supportive in training the staff</a:t>
          </a:r>
        </a:p>
      </dgm:t>
    </dgm:pt>
    <dgm:pt modelId="{91582BF7-7BB6-4BC0-B2F9-EDBC53EBDA9A}" type="parTrans" cxnId="{8D994AD2-662E-4AB2-A1D7-6A0161F0FE97}">
      <dgm:prSet/>
      <dgm:spPr/>
      <dgm:t>
        <a:bodyPr/>
        <a:lstStyle/>
        <a:p>
          <a:endParaRPr lang="en-US"/>
        </a:p>
      </dgm:t>
    </dgm:pt>
    <dgm:pt modelId="{022B5348-CA29-4DB0-91C1-01F6814F5F37}" type="sibTrans" cxnId="{8D994AD2-662E-4AB2-A1D7-6A0161F0FE97}">
      <dgm:prSet/>
      <dgm:spPr/>
      <dgm:t>
        <a:bodyPr/>
        <a:lstStyle/>
        <a:p>
          <a:endParaRPr lang="en-US"/>
        </a:p>
      </dgm:t>
    </dgm:pt>
    <dgm:pt modelId="{78621E8D-7820-404E-A010-EDC22B8ABA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there are behavior difficulties or personal hygiene emergencies, offer assistance if you are available</a:t>
          </a:r>
        </a:p>
      </dgm:t>
    </dgm:pt>
    <dgm:pt modelId="{51C724FC-3648-462A-9637-C5F0863D2918}" type="parTrans" cxnId="{B9B7369C-58B8-4774-90BC-45DA36A5D6B0}">
      <dgm:prSet/>
      <dgm:spPr/>
      <dgm:t>
        <a:bodyPr/>
        <a:lstStyle/>
        <a:p>
          <a:endParaRPr lang="en-US"/>
        </a:p>
      </dgm:t>
    </dgm:pt>
    <dgm:pt modelId="{0C009C48-DE76-4C84-B8FC-30B7001EB47C}" type="sibTrans" cxnId="{B9B7369C-58B8-4774-90BC-45DA36A5D6B0}">
      <dgm:prSet/>
      <dgm:spPr/>
      <dgm:t>
        <a:bodyPr/>
        <a:lstStyle/>
        <a:p>
          <a:endParaRPr lang="en-US"/>
        </a:p>
      </dgm:t>
    </dgm:pt>
    <dgm:pt modelId="{21C3F5AC-84DA-4B85-A87F-597CD70615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Offer the staff a short break to regroup whenever you feel it is appropriate</a:t>
          </a:r>
        </a:p>
      </dgm:t>
    </dgm:pt>
    <dgm:pt modelId="{9BE8FDE0-2B46-45B6-8D8A-802C9FFDD48B}" type="parTrans" cxnId="{84A55B98-1AC1-464F-AC64-B7A7FD7A80D0}">
      <dgm:prSet/>
      <dgm:spPr/>
      <dgm:t>
        <a:bodyPr/>
        <a:lstStyle/>
        <a:p>
          <a:endParaRPr lang="en-US"/>
        </a:p>
      </dgm:t>
    </dgm:pt>
    <dgm:pt modelId="{201DABB1-6FC6-446D-AD69-9C8B4E793C72}" type="sibTrans" cxnId="{84A55B98-1AC1-464F-AC64-B7A7FD7A80D0}">
      <dgm:prSet/>
      <dgm:spPr/>
      <dgm:t>
        <a:bodyPr/>
        <a:lstStyle/>
        <a:p>
          <a:endParaRPr lang="en-US"/>
        </a:p>
      </dgm:t>
    </dgm:pt>
    <dgm:pt modelId="{42639914-402E-4F37-A533-57D490B245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an app (GroupMe) to send messages to all employees</a:t>
          </a:r>
        </a:p>
      </dgm:t>
    </dgm:pt>
    <dgm:pt modelId="{811D0C4B-3DEB-4FBA-817A-4000899B5F96}" type="parTrans" cxnId="{FE5C9000-6654-4140-A6A4-D2FF84109358}">
      <dgm:prSet/>
      <dgm:spPr/>
      <dgm:t>
        <a:bodyPr/>
        <a:lstStyle/>
        <a:p>
          <a:endParaRPr lang="en-US"/>
        </a:p>
      </dgm:t>
    </dgm:pt>
    <dgm:pt modelId="{0C8034AA-5D19-4ED4-B95A-C4D9CC38766D}" type="sibTrans" cxnId="{FE5C9000-6654-4140-A6A4-D2FF84109358}">
      <dgm:prSet/>
      <dgm:spPr/>
      <dgm:t>
        <a:bodyPr/>
        <a:lstStyle/>
        <a:p>
          <a:endParaRPr lang="en-US"/>
        </a:p>
      </dgm:t>
    </dgm:pt>
    <dgm:pt modelId="{ABF4C4A6-2A7A-4328-B5C7-F4AD2C80CD7A}" type="pres">
      <dgm:prSet presAssocID="{DC9CCEDB-12D7-4CD5-906C-DBBBD95717EA}" presName="root" presStyleCnt="0">
        <dgm:presLayoutVars>
          <dgm:dir/>
          <dgm:resizeHandles val="exact"/>
        </dgm:presLayoutVars>
      </dgm:prSet>
      <dgm:spPr/>
    </dgm:pt>
    <dgm:pt modelId="{29741FBE-225C-497E-BCF3-A0E38E7F3760}" type="pres">
      <dgm:prSet presAssocID="{532AE98B-1D7F-454D-8F93-D8785A6AC7A4}" presName="compNode" presStyleCnt="0"/>
      <dgm:spPr/>
    </dgm:pt>
    <dgm:pt modelId="{8FC5942A-249E-4D1B-BA55-0E96FB6F0B77}" type="pres">
      <dgm:prSet presAssocID="{532AE98B-1D7F-454D-8F93-D8785A6AC7A4}" presName="bgRect" presStyleLbl="bgShp" presStyleIdx="0" presStyleCnt="6"/>
      <dgm:spPr/>
    </dgm:pt>
    <dgm:pt modelId="{88F31DDA-F383-4F8D-8FD0-047820672E16}" type="pres">
      <dgm:prSet presAssocID="{532AE98B-1D7F-454D-8F93-D8785A6AC7A4}" presName="iconRect" presStyleLbl="node1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5CD400E7-E4A3-49A8-B49C-E5BB54787D79}" type="pres">
      <dgm:prSet presAssocID="{532AE98B-1D7F-454D-8F93-D8785A6AC7A4}" presName="spaceRect" presStyleCnt="0"/>
      <dgm:spPr/>
    </dgm:pt>
    <dgm:pt modelId="{36E1C010-B3E4-459D-B54E-D656316D3C6D}" type="pres">
      <dgm:prSet presAssocID="{532AE98B-1D7F-454D-8F93-D8785A6AC7A4}" presName="parTx" presStyleLbl="revTx" presStyleIdx="0" presStyleCnt="6">
        <dgm:presLayoutVars>
          <dgm:chMax val="0"/>
          <dgm:chPref val="0"/>
        </dgm:presLayoutVars>
      </dgm:prSet>
      <dgm:spPr/>
    </dgm:pt>
    <dgm:pt modelId="{8EC6DA65-DD3A-4AF4-85F1-ADDEB8AD8A3D}" type="pres">
      <dgm:prSet presAssocID="{389F275E-BD2D-4EE7-877D-D563781B37DF}" presName="sibTrans" presStyleCnt="0"/>
      <dgm:spPr/>
    </dgm:pt>
    <dgm:pt modelId="{CCD5CE82-5573-4505-8D8E-5BB99CB652A8}" type="pres">
      <dgm:prSet presAssocID="{D2E07729-2B16-469F-8EB9-7D9F14379F9C}" presName="compNode" presStyleCnt="0"/>
      <dgm:spPr/>
    </dgm:pt>
    <dgm:pt modelId="{B4B5FC3D-3F83-4493-A6DF-C04FB107E75E}" type="pres">
      <dgm:prSet presAssocID="{D2E07729-2B16-469F-8EB9-7D9F14379F9C}" presName="bgRect" presStyleLbl="bgShp" presStyleIdx="1" presStyleCnt="6"/>
      <dgm:spPr/>
    </dgm:pt>
    <dgm:pt modelId="{3DBE82D6-0A14-4D75-B054-AB33E2334F86}" type="pres">
      <dgm:prSet presAssocID="{D2E07729-2B16-469F-8EB9-7D9F14379F9C}" presName="iconRect" presStyleLbl="node1" presStyleIdx="1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38265BCC-8147-44FF-942F-C5480567D113}" type="pres">
      <dgm:prSet presAssocID="{D2E07729-2B16-469F-8EB9-7D9F14379F9C}" presName="spaceRect" presStyleCnt="0"/>
      <dgm:spPr/>
    </dgm:pt>
    <dgm:pt modelId="{EBFC10C3-5A78-4671-9538-8A264EFE1C3D}" type="pres">
      <dgm:prSet presAssocID="{D2E07729-2B16-469F-8EB9-7D9F14379F9C}" presName="parTx" presStyleLbl="revTx" presStyleIdx="1" presStyleCnt="6">
        <dgm:presLayoutVars>
          <dgm:chMax val="0"/>
          <dgm:chPref val="0"/>
        </dgm:presLayoutVars>
      </dgm:prSet>
      <dgm:spPr/>
    </dgm:pt>
    <dgm:pt modelId="{02A60B91-5D31-4FF3-8EA2-B102BFFD8B52}" type="pres">
      <dgm:prSet presAssocID="{1A027E6F-998B-4E4C-B317-28D871A5B0DC}" presName="sibTrans" presStyleCnt="0"/>
      <dgm:spPr/>
    </dgm:pt>
    <dgm:pt modelId="{67B44FE3-D2CD-4944-959C-14EDACAD55F5}" type="pres">
      <dgm:prSet presAssocID="{7103CD88-42F5-4F3A-BF4B-8AFADFFB2EE5}" presName="compNode" presStyleCnt="0"/>
      <dgm:spPr/>
    </dgm:pt>
    <dgm:pt modelId="{7D613548-3EFB-4F79-A460-6C2B067CE234}" type="pres">
      <dgm:prSet presAssocID="{7103CD88-42F5-4F3A-BF4B-8AFADFFB2EE5}" presName="bgRect" presStyleLbl="bgShp" presStyleIdx="2" presStyleCnt="6"/>
      <dgm:spPr/>
    </dgm:pt>
    <dgm:pt modelId="{39832A48-200A-49CD-BDE7-D3B0B35FA3A4}" type="pres">
      <dgm:prSet presAssocID="{7103CD88-42F5-4F3A-BF4B-8AFADFFB2EE5}" presName="iconRect" presStyleLbl="node1" presStyleIdx="2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0B858E36-2574-4E2F-8F14-C7644EA39E4F}" type="pres">
      <dgm:prSet presAssocID="{7103CD88-42F5-4F3A-BF4B-8AFADFFB2EE5}" presName="spaceRect" presStyleCnt="0"/>
      <dgm:spPr/>
    </dgm:pt>
    <dgm:pt modelId="{44713991-767A-4573-A2C9-D0B74994AC6F}" type="pres">
      <dgm:prSet presAssocID="{7103CD88-42F5-4F3A-BF4B-8AFADFFB2EE5}" presName="parTx" presStyleLbl="revTx" presStyleIdx="2" presStyleCnt="6">
        <dgm:presLayoutVars>
          <dgm:chMax val="0"/>
          <dgm:chPref val="0"/>
        </dgm:presLayoutVars>
      </dgm:prSet>
      <dgm:spPr/>
    </dgm:pt>
    <dgm:pt modelId="{6E0812A7-9781-41F1-930A-1C5945A9FAFE}" type="pres">
      <dgm:prSet presAssocID="{022B5348-CA29-4DB0-91C1-01F6814F5F37}" presName="sibTrans" presStyleCnt="0"/>
      <dgm:spPr/>
    </dgm:pt>
    <dgm:pt modelId="{CA17F7BB-D634-4F4F-A83F-0F9055CA1B53}" type="pres">
      <dgm:prSet presAssocID="{78621E8D-7820-404E-A010-EDC22B8ABAE2}" presName="compNode" presStyleCnt="0"/>
      <dgm:spPr/>
    </dgm:pt>
    <dgm:pt modelId="{B142CA6C-D84D-422F-B30B-29F4350C1411}" type="pres">
      <dgm:prSet presAssocID="{78621E8D-7820-404E-A010-EDC22B8ABAE2}" presName="bgRect" presStyleLbl="bgShp" presStyleIdx="3" presStyleCnt="6"/>
      <dgm:spPr/>
    </dgm:pt>
    <dgm:pt modelId="{4780D7FB-2BB1-4897-BF1F-86FE2391707A}" type="pres">
      <dgm:prSet presAssocID="{78621E8D-7820-404E-A010-EDC22B8ABAE2}" presName="iconRect" presStyleLbl="node1" presStyleIdx="3" presStyleCnt="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34EE3B10-C79D-46B0-897A-8F8B6CE1BA9A}" type="pres">
      <dgm:prSet presAssocID="{78621E8D-7820-404E-A010-EDC22B8ABAE2}" presName="spaceRect" presStyleCnt="0"/>
      <dgm:spPr/>
    </dgm:pt>
    <dgm:pt modelId="{3906460A-197E-49CD-810A-315AC6F21CC4}" type="pres">
      <dgm:prSet presAssocID="{78621E8D-7820-404E-A010-EDC22B8ABAE2}" presName="parTx" presStyleLbl="revTx" presStyleIdx="3" presStyleCnt="6">
        <dgm:presLayoutVars>
          <dgm:chMax val="0"/>
          <dgm:chPref val="0"/>
        </dgm:presLayoutVars>
      </dgm:prSet>
      <dgm:spPr/>
    </dgm:pt>
    <dgm:pt modelId="{070E5185-03EE-4C40-97B1-DA37C6CCEF0B}" type="pres">
      <dgm:prSet presAssocID="{0C009C48-DE76-4C84-B8FC-30B7001EB47C}" presName="sibTrans" presStyleCnt="0"/>
      <dgm:spPr/>
    </dgm:pt>
    <dgm:pt modelId="{69A67849-4BC0-4518-89D3-3DF6385C2614}" type="pres">
      <dgm:prSet presAssocID="{21C3F5AC-84DA-4B85-A87F-597CD70615CF}" presName="compNode" presStyleCnt="0"/>
      <dgm:spPr/>
    </dgm:pt>
    <dgm:pt modelId="{C95AF953-F75E-46E9-A37E-231AC8D707C3}" type="pres">
      <dgm:prSet presAssocID="{21C3F5AC-84DA-4B85-A87F-597CD70615CF}" presName="bgRect" presStyleLbl="bgShp" presStyleIdx="4" presStyleCnt="6"/>
      <dgm:spPr/>
    </dgm:pt>
    <dgm:pt modelId="{DB3F9BD2-972B-453E-9BE1-400CC7BD9265}" type="pres">
      <dgm:prSet presAssocID="{21C3F5AC-84DA-4B85-A87F-597CD70615CF}" presName="iconRect" presStyleLbl="node1" presStyleIdx="4" presStyleCnt="6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A21BF25-8DAE-4436-8357-8F36A5CB4163}" type="pres">
      <dgm:prSet presAssocID="{21C3F5AC-84DA-4B85-A87F-597CD70615CF}" presName="spaceRect" presStyleCnt="0"/>
      <dgm:spPr/>
    </dgm:pt>
    <dgm:pt modelId="{22E9071D-28C3-48FD-B6B0-891A7B39FD5B}" type="pres">
      <dgm:prSet presAssocID="{21C3F5AC-84DA-4B85-A87F-597CD70615CF}" presName="parTx" presStyleLbl="revTx" presStyleIdx="4" presStyleCnt="6">
        <dgm:presLayoutVars>
          <dgm:chMax val="0"/>
          <dgm:chPref val="0"/>
        </dgm:presLayoutVars>
      </dgm:prSet>
      <dgm:spPr/>
    </dgm:pt>
    <dgm:pt modelId="{BBAA8A94-0860-420D-A08A-A93DC484B41A}" type="pres">
      <dgm:prSet presAssocID="{201DABB1-6FC6-446D-AD69-9C8B4E793C72}" presName="sibTrans" presStyleCnt="0"/>
      <dgm:spPr/>
    </dgm:pt>
    <dgm:pt modelId="{1B254C85-F93B-49D0-8D9F-6F83BAE4EDB3}" type="pres">
      <dgm:prSet presAssocID="{42639914-402E-4F37-A533-57D490B245A5}" presName="compNode" presStyleCnt="0"/>
      <dgm:spPr/>
    </dgm:pt>
    <dgm:pt modelId="{5774E947-C757-4BB6-A966-24C7C7B21CB9}" type="pres">
      <dgm:prSet presAssocID="{42639914-402E-4F37-A533-57D490B245A5}" presName="bgRect" presStyleLbl="bgShp" presStyleIdx="5" presStyleCnt="6"/>
      <dgm:spPr/>
    </dgm:pt>
    <dgm:pt modelId="{94576866-8770-4612-A73A-BDA2B1E062FE}" type="pres">
      <dgm:prSet presAssocID="{42639914-402E-4F37-A533-57D490B245A5}" presName="iconRect" presStyleLbl="node1" presStyleIdx="5" presStyleCnt="6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92DC0183-54AA-40A6-8300-8ECF6FB0DDE5}" type="pres">
      <dgm:prSet presAssocID="{42639914-402E-4F37-A533-57D490B245A5}" presName="spaceRect" presStyleCnt="0"/>
      <dgm:spPr/>
    </dgm:pt>
    <dgm:pt modelId="{248EE85C-1AF9-437B-95BB-B8964AD5E0E5}" type="pres">
      <dgm:prSet presAssocID="{42639914-402E-4F37-A533-57D490B245A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E5C9000-6654-4140-A6A4-D2FF84109358}" srcId="{DC9CCEDB-12D7-4CD5-906C-DBBBD95717EA}" destId="{42639914-402E-4F37-A533-57D490B245A5}" srcOrd="5" destOrd="0" parTransId="{811D0C4B-3DEB-4FBA-817A-4000899B5F96}" sibTransId="{0C8034AA-5D19-4ED4-B95A-C4D9CC38766D}"/>
    <dgm:cxn modelId="{33868B14-13C9-40A3-86FA-128A91899D35}" type="presOf" srcId="{42639914-402E-4F37-A533-57D490B245A5}" destId="{248EE85C-1AF9-437B-95BB-B8964AD5E0E5}" srcOrd="0" destOrd="0" presId="urn:microsoft.com/office/officeart/2018/2/layout/IconVerticalSolidList"/>
    <dgm:cxn modelId="{7DB4CB20-2CC2-43CB-9F23-8A0271ED146D}" type="presOf" srcId="{78621E8D-7820-404E-A010-EDC22B8ABAE2}" destId="{3906460A-197E-49CD-810A-315AC6F21CC4}" srcOrd="0" destOrd="0" presId="urn:microsoft.com/office/officeart/2018/2/layout/IconVerticalSolidList"/>
    <dgm:cxn modelId="{9314E140-2FAD-48E3-B58B-24B882F6C4FD}" srcId="{DC9CCEDB-12D7-4CD5-906C-DBBBD95717EA}" destId="{D2E07729-2B16-469F-8EB9-7D9F14379F9C}" srcOrd="1" destOrd="0" parTransId="{CD672E34-0594-4348-A284-0B7570197E44}" sibTransId="{1A027E6F-998B-4E4C-B317-28D871A5B0DC}"/>
    <dgm:cxn modelId="{DF44557C-BF80-4E5C-B70C-392550F6420D}" type="presOf" srcId="{7103CD88-42F5-4F3A-BF4B-8AFADFFB2EE5}" destId="{44713991-767A-4573-A2C9-D0B74994AC6F}" srcOrd="0" destOrd="0" presId="urn:microsoft.com/office/officeart/2018/2/layout/IconVerticalSolidList"/>
    <dgm:cxn modelId="{84A55B98-1AC1-464F-AC64-B7A7FD7A80D0}" srcId="{DC9CCEDB-12D7-4CD5-906C-DBBBD95717EA}" destId="{21C3F5AC-84DA-4B85-A87F-597CD70615CF}" srcOrd="4" destOrd="0" parTransId="{9BE8FDE0-2B46-45B6-8D8A-802C9FFDD48B}" sibTransId="{201DABB1-6FC6-446D-AD69-9C8B4E793C72}"/>
    <dgm:cxn modelId="{B9B7369C-58B8-4774-90BC-45DA36A5D6B0}" srcId="{DC9CCEDB-12D7-4CD5-906C-DBBBD95717EA}" destId="{78621E8D-7820-404E-A010-EDC22B8ABAE2}" srcOrd="3" destOrd="0" parTransId="{51C724FC-3648-462A-9637-C5F0863D2918}" sibTransId="{0C009C48-DE76-4C84-B8FC-30B7001EB47C}"/>
    <dgm:cxn modelId="{D1F383A3-4EED-4826-8653-3C3414477723}" srcId="{DC9CCEDB-12D7-4CD5-906C-DBBBD95717EA}" destId="{532AE98B-1D7F-454D-8F93-D8785A6AC7A4}" srcOrd="0" destOrd="0" parTransId="{122E23EB-6A20-4492-BDF0-AFA839F331B7}" sibTransId="{389F275E-BD2D-4EE7-877D-D563781B37DF}"/>
    <dgm:cxn modelId="{8BA5B9AB-26BB-4658-B81C-1AA20D67D39F}" type="presOf" srcId="{DC9CCEDB-12D7-4CD5-906C-DBBBD95717EA}" destId="{ABF4C4A6-2A7A-4328-B5C7-F4AD2C80CD7A}" srcOrd="0" destOrd="0" presId="urn:microsoft.com/office/officeart/2018/2/layout/IconVerticalSolidList"/>
    <dgm:cxn modelId="{320EE5C4-ADF9-4741-A960-4F8515E37694}" type="presOf" srcId="{D2E07729-2B16-469F-8EB9-7D9F14379F9C}" destId="{EBFC10C3-5A78-4671-9538-8A264EFE1C3D}" srcOrd="0" destOrd="0" presId="urn:microsoft.com/office/officeart/2018/2/layout/IconVerticalSolidList"/>
    <dgm:cxn modelId="{88082FC9-9E2C-44CD-B607-49AA13B8A431}" type="presOf" srcId="{532AE98B-1D7F-454D-8F93-D8785A6AC7A4}" destId="{36E1C010-B3E4-459D-B54E-D656316D3C6D}" srcOrd="0" destOrd="0" presId="urn:microsoft.com/office/officeart/2018/2/layout/IconVerticalSolidList"/>
    <dgm:cxn modelId="{8D994AD2-662E-4AB2-A1D7-6A0161F0FE97}" srcId="{DC9CCEDB-12D7-4CD5-906C-DBBBD95717EA}" destId="{7103CD88-42F5-4F3A-BF4B-8AFADFFB2EE5}" srcOrd="2" destOrd="0" parTransId="{91582BF7-7BB6-4BC0-B2F9-EDBC53EBDA9A}" sibTransId="{022B5348-CA29-4DB0-91C1-01F6814F5F37}"/>
    <dgm:cxn modelId="{8B1B3DF0-1DF0-4681-9DB1-9E27EE44FAFC}" type="presOf" srcId="{21C3F5AC-84DA-4B85-A87F-597CD70615CF}" destId="{22E9071D-28C3-48FD-B6B0-891A7B39FD5B}" srcOrd="0" destOrd="0" presId="urn:microsoft.com/office/officeart/2018/2/layout/IconVerticalSolidList"/>
    <dgm:cxn modelId="{5257C514-502D-4024-B429-E5B2DB4ADC15}" type="presParOf" srcId="{ABF4C4A6-2A7A-4328-B5C7-F4AD2C80CD7A}" destId="{29741FBE-225C-497E-BCF3-A0E38E7F3760}" srcOrd="0" destOrd="0" presId="urn:microsoft.com/office/officeart/2018/2/layout/IconVerticalSolidList"/>
    <dgm:cxn modelId="{CCD80478-88F1-4074-BFB3-17F4DB2F70C7}" type="presParOf" srcId="{29741FBE-225C-497E-BCF3-A0E38E7F3760}" destId="{8FC5942A-249E-4D1B-BA55-0E96FB6F0B77}" srcOrd="0" destOrd="0" presId="urn:microsoft.com/office/officeart/2018/2/layout/IconVerticalSolidList"/>
    <dgm:cxn modelId="{116FEFFA-2957-4DEE-A8BF-FF2B58B7FBFF}" type="presParOf" srcId="{29741FBE-225C-497E-BCF3-A0E38E7F3760}" destId="{88F31DDA-F383-4F8D-8FD0-047820672E16}" srcOrd="1" destOrd="0" presId="urn:microsoft.com/office/officeart/2018/2/layout/IconVerticalSolidList"/>
    <dgm:cxn modelId="{2125EE32-2E82-4653-AD29-5507E8329F84}" type="presParOf" srcId="{29741FBE-225C-497E-BCF3-A0E38E7F3760}" destId="{5CD400E7-E4A3-49A8-B49C-E5BB54787D79}" srcOrd="2" destOrd="0" presId="urn:microsoft.com/office/officeart/2018/2/layout/IconVerticalSolidList"/>
    <dgm:cxn modelId="{DEAF2F37-C6F8-4794-9996-BE0D52CCDA49}" type="presParOf" srcId="{29741FBE-225C-497E-BCF3-A0E38E7F3760}" destId="{36E1C010-B3E4-459D-B54E-D656316D3C6D}" srcOrd="3" destOrd="0" presId="urn:microsoft.com/office/officeart/2018/2/layout/IconVerticalSolidList"/>
    <dgm:cxn modelId="{9263980C-58FF-429D-B492-C8C10EBE26DC}" type="presParOf" srcId="{ABF4C4A6-2A7A-4328-B5C7-F4AD2C80CD7A}" destId="{8EC6DA65-DD3A-4AF4-85F1-ADDEB8AD8A3D}" srcOrd="1" destOrd="0" presId="urn:microsoft.com/office/officeart/2018/2/layout/IconVerticalSolidList"/>
    <dgm:cxn modelId="{AC26DC0F-AA80-4990-B6F9-1909B14F78CD}" type="presParOf" srcId="{ABF4C4A6-2A7A-4328-B5C7-F4AD2C80CD7A}" destId="{CCD5CE82-5573-4505-8D8E-5BB99CB652A8}" srcOrd="2" destOrd="0" presId="urn:microsoft.com/office/officeart/2018/2/layout/IconVerticalSolidList"/>
    <dgm:cxn modelId="{C7F0D024-C114-4FA2-83A5-23036A6F71A5}" type="presParOf" srcId="{CCD5CE82-5573-4505-8D8E-5BB99CB652A8}" destId="{B4B5FC3D-3F83-4493-A6DF-C04FB107E75E}" srcOrd="0" destOrd="0" presId="urn:microsoft.com/office/officeart/2018/2/layout/IconVerticalSolidList"/>
    <dgm:cxn modelId="{207BA21E-5038-4DD9-A5AD-D7D0EB8EF634}" type="presParOf" srcId="{CCD5CE82-5573-4505-8D8E-5BB99CB652A8}" destId="{3DBE82D6-0A14-4D75-B054-AB33E2334F86}" srcOrd="1" destOrd="0" presId="urn:microsoft.com/office/officeart/2018/2/layout/IconVerticalSolidList"/>
    <dgm:cxn modelId="{4886928F-4B73-4D4D-9663-B7FE6166F50E}" type="presParOf" srcId="{CCD5CE82-5573-4505-8D8E-5BB99CB652A8}" destId="{38265BCC-8147-44FF-942F-C5480567D113}" srcOrd="2" destOrd="0" presId="urn:microsoft.com/office/officeart/2018/2/layout/IconVerticalSolidList"/>
    <dgm:cxn modelId="{AA083912-EA4C-4DAB-A2AA-530305044F03}" type="presParOf" srcId="{CCD5CE82-5573-4505-8D8E-5BB99CB652A8}" destId="{EBFC10C3-5A78-4671-9538-8A264EFE1C3D}" srcOrd="3" destOrd="0" presId="urn:microsoft.com/office/officeart/2018/2/layout/IconVerticalSolidList"/>
    <dgm:cxn modelId="{04229D21-EFD2-4FE3-9191-20C31D7AE250}" type="presParOf" srcId="{ABF4C4A6-2A7A-4328-B5C7-F4AD2C80CD7A}" destId="{02A60B91-5D31-4FF3-8EA2-B102BFFD8B52}" srcOrd="3" destOrd="0" presId="urn:microsoft.com/office/officeart/2018/2/layout/IconVerticalSolidList"/>
    <dgm:cxn modelId="{7E140C01-6251-4377-A511-B1017F869629}" type="presParOf" srcId="{ABF4C4A6-2A7A-4328-B5C7-F4AD2C80CD7A}" destId="{67B44FE3-D2CD-4944-959C-14EDACAD55F5}" srcOrd="4" destOrd="0" presId="urn:microsoft.com/office/officeart/2018/2/layout/IconVerticalSolidList"/>
    <dgm:cxn modelId="{6F6693E5-BF3F-4563-973E-12127F221F52}" type="presParOf" srcId="{67B44FE3-D2CD-4944-959C-14EDACAD55F5}" destId="{7D613548-3EFB-4F79-A460-6C2B067CE234}" srcOrd="0" destOrd="0" presId="urn:microsoft.com/office/officeart/2018/2/layout/IconVerticalSolidList"/>
    <dgm:cxn modelId="{29059F2A-7E6C-4D46-A618-5D3AF0C97801}" type="presParOf" srcId="{67B44FE3-D2CD-4944-959C-14EDACAD55F5}" destId="{39832A48-200A-49CD-BDE7-D3B0B35FA3A4}" srcOrd="1" destOrd="0" presId="urn:microsoft.com/office/officeart/2018/2/layout/IconVerticalSolidList"/>
    <dgm:cxn modelId="{33D539D9-FF58-4C14-B077-702889DCA776}" type="presParOf" srcId="{67B44FE3-D2CD-4944-959C-14EDACAD55F5}" destId="{0B858E36-2574-4E2F-8F14-C7644EA39E4F}" srcOrd="2" destOrd="0" presId="urn:microsoft.com/office/officeart/2018/2/layout/IconVerticalSolidList"/>
    <dgm:cxn modelId="{B937F9AB-4E5C-47AD-B73A-EC6F90EAB3A9}" type="presParOf" srcId="{67B44FE3-D2CD-4944-959C-14EDACAD55F5}" destId="{44713991-767A-4573-A2C9-D0B74994AC6F}" srcOrd="3" destOrd="0" presId="urn:microsoft.com/office/officeart/2018/2/layout/IconVerticalSolidList"/>
    <dgm:cxn modelId="{35070D5B-A823-42DD-BE8F-77F92BC648A9}" type="presParOf" srcId="{ABF4C4A6-2A7A-4328-B5C7-F4AD2C80CD7A}" destId="{6E0812A7-9781-41F1-930A-1C5945A9FAFE}" srcOrd="5" destOrd="0" presId="urn:microsoft.com/office/officeart/2018/2/layout/IconVerticalSolidList"/>
    <dgm:cxn modelId="{909F9E47-0141-45FE-A188-5F4193E6E398}" type="presParOf" srcId="{ABF4C4A6-2A7A-4328-B5C7-F4AD2C80CD7A}" destId="{CA17F7BB-D634-4F4F-A83F-0F9055CA1B53}" srcOrd="6" destOrd="0" presId="urn:microsoft.com/office/officeart/2018/2/layout/IconVerticalSolidList"/>
    <dgm:cxn modelId="{8B166C26-8AA5-4330-8114-3733DFB0E2EA}" type="presParOf" srcId="{CA17F7BB-D634-4F4F-A83F-0F9055CA1B53}" destId="{B142CA6C-D84D-422F-B30B-29F4350C1411}" srcOrd="0" destOrd="0" presId="urn:microsoft.com/office/officeart/2018/2/layout/IconVerticalSolidList"/>
    <dgm:cxn modelId="{EA916DE6-7002-4C73-81FE-76D94CC51810}" type="presParOf" srcId="{CA17F7BB-D634-4F4F-A83F-0F9055CA1B53}" destId="{4780D7FB-2BB1-4897-BF1F-86FE2391707A}" srcOrd="1" destOrd="0" presId="urn:microsoft.com/office/officeart/2018/2/layout/IconVerticalSolidList"/>
    <dgm:cxn modelId="{D5FB7D3B-616D-47B9-BA5F-553BD11A7B37}" type="presParOf" srcId="{CA17F7BB-D634-4F4F-A83F-0F9055CA1B53}" destId="{34EE3B10-C79D-46B0-897A-8F8B6CE1BA9A}" srcOrd="2" destOrd="0" presId="urn:microsoft.com/office/officeart/2018/2/layout/IconVerticalSolidList"/>
    <dgm:cxn modelId="{4BBC4EBB-322D-4456-AE47-DC20F9F1DBD8}" type="presParOf" srcId="{CA17F7BB-D634-4F4F-A83F-0F9055CA1B53}" destId="{3906460A-197E-49CD-810A-315AC6F21CC4}" srcOrd="3" destOrd="0" presId="urn:microsoft.com/office/officeart/2018/2/layout/IconVerticalSolidList"/>
    <dgm:cxn modelId="{F01C99A0-B91C-4E01-900F-26BE07D31708}" type="presParOf" srcId="{ABF4C4A6-2A7A-4328-B5C7-F4AD2C80CD7A}" destId="{070E5185-03EE-4C40-97B1-DA37C6CCEF0B}" srcOrd="7" destOrd="0" presId="urn:microsoft.com/office/officeart/2018/2/layout/IconVerticalSolidList"/>
    <dgm:cxn modelId="{B6E114F9-444E-48F2-B1EB-DFBFC3F542F6}" type="presParOf" srcId="{ABF4C4A6-2A7A-4328-B5C7-F4AD2C80CD7A}" destId="{69A67849-4BC0-4518-89D3-3DF6385C2614}" srcOrd="8" destOrd="0" presId="urn:microsoft.com/office/officeart/2018/2/layout/IconVerticalSolidList"/>
    <dgm:cxn modelId="{FED39127-0D02-4732-A07C-0E75E55C72AE}" type="presParOf" srcId="{69A67849-4BC0-4518-89D3-3DF6385C2614}" destId="{C95AF953-F75E-46E9-A37E-231AC8D707C3}" srcOrd="0" destOrd="0" presId="urn:microsoft.com/office/officeart/2018/2/layout/IconVerticalSolidList"/>
    <dgm:cxn modelId="{B9884F9C-D5DC-4B07-B54D-9DC7B0318DD8}" type="presParOf" srcId="{69A67849-4BC0-4518-89D3-3DF6385C2614}" destId="{DB3F9BD2-972B-453E-9BE1-400CC7BD9265}" srcOrd="1" destOrd="0" presId="urn:microsoft.com/office/officeart/2018/2/layout/IconVerticalSolidList"/>
    <dgm:cxn modelId="{CAF966E7-D240-444C-B33C-3F4E4D7C1C25}" type="presParOf" srcId="{69A67849-4BC0-4518-89D3-3DF6385C2614}" destId="{AA21BF25-8DAE-4436-8357-8F36A5CB4163}" srcOrd="2" destOrd="0" presId="urn:microsoft.com/office/officeart/2018/2/layout/IconVerticalSolidList"/>
    <dgm:cxn modelId="{38DF2BE9-0927-4954-821E-E566A361E57A}" type="presParOf" srcId="{69A67849-4BC0-4518-89D3-3DF6385C2614}" destId="{22E9071D-28C3-48FD-B6B0-891A7B39FD5B}" srcOrd="3" destOrd="0" presId="urn:microsoft.com/office/officeart/2018/2/layout/IconVerticalSolidList"/>
    <dgm:cxn modelId="{A0CFE8DB-BCEA-41CF-A5C1-864ECFBCF9F4}" type="presParOf" srcId="{ABF4C4A6-2A7A-4328-B5C7-F4AD2C80CD7A}" destId="{BBAA8A94-0860-420D-A08A-A93DC484B41A}" srcOrd="9" destOrd="0" presId="urn:microsoft.com/office/officeart/2018/2/layout/IconVerticalSolidList"/>
    <dgm:cxn modelId="{1390E52D-EF7B-47B1-B471-343D3C3333F5}" type="presParOf" srcId="{ABF4C4A6-2A7A-4328-B5C7-F4AD2C80CD7A}" destId="{1B254C85-F93B-49D0-8D9F-6F83BAE4EDB3}" srcOrd="10" destOrd="0" presId="urn:microsoft.com/office/officeart/2018/2/layout/IconVerticalSolidList"/>
    <dgm:cxn modelId="{5EC23F8B-7D4B-46C3-AF17-A177FC20FBA9}" type="presParOf" srcId="{1B254C85-F93B-49D0-8D9F-6F83BAE4EDB3}" destId="{5774E947-C757-4BB6-A966-24C7C7B21CB9}" srcOrd="0" destOrd="0" presId="urn:microsoft.com/office/officeart/2018/2/layout/IconVerticalSolidList"/>
    <dgm:cxn modelId="{15C3496D-F42F-4DD7-8C62-9B49667D25B6}" type="presParOf" srcId="{1B254C85-F93B-49D0-8D9F-6F83BAE4EDB3}" destId="{94576866-8770-4612-A73A-BDA2B1E062FE}" srcOrd="1" destOrd="0" presId="urn:microsoft.com/office/officeart/2018/2/layout/IconVerticalSolidList"/>
    <dgm:cxn modelId="{00599ED8-8B76-4F33-AB68-9A6188171450}" type="presParOf" srcId="{1B254C85-F93B-49D0-8D9F-6F83BAE4EDB3}" destId="{92DC0183-54AA-40A6-8300-8ECF6FB0DDE5}" srcOrd="2" destOrd="0" presId="urn:microsoft.com/office/officeart/2018/2/layout/IconVerticalSolidList"/>
    <dgm:cxn modelId="{A4366F6F-8E90-4353-B64C-C58E55D4E9D5}" type="presParOf" srcId="{1B254C85-F93B-49D0-8D9F-6F83BAE4EDB3}" destId="{248EE85C-1AF9-437B-95BB-B8964AD5E0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5E1662-AF88-4675-8B97-3CA3A57FCE8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1228CF5E-C484-47E6-8339-46EBAF5D25BD}">
      <dgm:prSet/>
      <dgm:spPr/>
      <dgm:t>
        <a:bodyPr/>
        <a:lstStyle/>
        <a:p>
          <a:r>
            <a:rPr lang="en-US"/>
            <a:t>Use a shared calendar (google, ical, outlook)</a:t>
          </a:r>
        </a:p>
      </dgm:t>
    </dgm:pt>
    <dgm:pt modelId="{C499D314-9B0C-43D2-9F50-424B7FEAA1B5}" type="parTrans" cxnId="{533877AD-0068-4170-B6EB-B80ACB21F026}">
      <dgm:prSet/>
      <dgm:spPr/>
      <dgm:t>
        <a:bodyPr/>
        <a:lstStyle/>
        <a:p>
          <a:endParaRPr lang="en-US"/>
        </a:p>
      </dgm:t>
    </dgm:pt>
    <dgm:pt modelId="{A3F7051D-0006-44BF-8ECF-9717B32D8AF6}" type="sibTrans" cxnId="{533877AD-0068-4170-B6EB-B80ACB21F026}">
      <dgm:prSet/>
      <dgm:spPr/>
      <dgm:t>
        <a:bodyPr/>
        <a:lstStyle/>
        <a:p>
          <a:endParaRPr lang="en-US"/>
        </a:p>
      </dgm:t>
    </dgm:pt>
    <dgm:pt modelId="{1B6A48C8-CF0D-4072-851F-18F7469E4577}">
      <dgm:prSet/>
      <dgm:spPr/>
      <dgm:t>
        <a:bodyPr/>
        <a:lstStyle/>
        <a:p>
          <a:r>
            <a:rPr lang="en-US"/>
            <a:t>Use an app (GroupMe) to have staff find replacements if they need to call off for a shift</a:t>
          </a:r>
        </a:p>
      </dgm:t>
    </dgm:pt>
    <dgm:pt modelId="{4FCC7DF8-2033-4013-A97F-62AE0F0666DB}" type="parTrans" cxnId="{C45D27EB-6D93-4AA5-B722-1510B72D5286}">
      <dgm:prSet/>
      <dgm:spPr/>
      <dgm:t>
        <a:bodyPr/>
        <a:lstStyle/>
        <a:p>
          <a:endParaRPr lang="en-US"/>
        </a:p>
      </dgm:t>
    </dgm:pt>
    <dgm:pt modelId="{91033856-C1C3-4861-9AD5-CF36DF60DE14}" type="sibTrans" cxnId="{C45D27EB-6D93-4AA5-B722-1510B72D5286}">
      <dgm:prSet/>
      <dgm:spPr/>
      <dgm:t>
        <a:bodyPr/>
        <a:lstStyle/>
        <a:p>
          <a:endParaRPr lang="en-US"/>
        </a:p>
      </dgm:t>
    </dgm:pt>
    <dgm:pt modelId="{3936B9BB-2A84-45C0-A0F8-A0D5C2F84D50}">
      <dgm:prSet/>
      <dgm:spPr/>
      <dgm:t>
        <a:bodyPr/>
        <a:lstStyle/>
        <a:p>
          <a:r>
            <a:rPr lang="en-US"/>
            <a:t>Consider scheduling for larger block of time (by month or by semester)</a:t>
          </a:r>
        </a:p>
      </dgm:t>
    </dgm:pt>
    <dgm:pt modelId="{3D56F0A8-A258-49AC-8C8C-DC7F5F44E929}" type="parTrans" cxnId="{D6B49EBD-9F12-413F-A879-7034CED96812}">
      <dgm:prSet/>
      <dgm:spPr/>
      <dgm:t>
        <a:bodyPr/>
        <a:lstStyle/>
        <a:p>
          <a:endParaRPr lang="en-US"/>
        </a:p>
      </dgm:t>
    </dgm:pt>
    <dgm:pt modelId="{D3522485-D565-4CC8-B75E-B71A9D83D02C}" type="sibTrans" cxnId="{D6B49EBD-9F12-413F-A879-7034CED96812}">
      <dgm:prSet/>
      <dgm:spPr/>
      <dgm:t>
        <a:bodyPr/>
        <a:lstStyle/>
        <a:p>
          <a:endParaRPr lang="en-US"/>
        </a:p>
      </dgm:t>
    </dgm:pt>
    <dgm:pt modelId="{772D96E9-AF8D-41B0-8AC3-2113B496B25B}">
      <dgm:prSet/>
      <dgm:spPr/>
      <dgm:t>
        <a:bodyPr/>
        <a:lstStyle/>
        <a:p>
          <a:r>
            <a:rPr lang="en-US"/>
            <a:t>Prepare for summer schedule ahead of time if using students</a:t>
          </a:r>
        </a:p>
      </dgm:t>
    </dgm:pt>
    <dgm:pt modelId="{B31C27EA-A293-4899-A2CC-38AE96D9CFBD}" type="parTrans" cxnId="{5A005252-7AD3-4A6F-BDA9-4AAB7757C9CD}">
      <dgm:prSet/>
      <dgm:spPr/>
      <dgm:t>
        <a:bodyPr/>
        <a:lstStyle/>
        <a:p>
          <a:endParaRPr lang="en-US"/>
        </a:p>
      </dgm:t>
    </dgm:pt>
    <dgm:pt modelId="{A14A3903-BEC7-4E71-9AA4-F343B48DC6C7}" type="sibTrans" cxnId="{5A005252-7AD3-4A6F-BDA9-4AAB7757C9CD}">
      <dgm:prSet/>
      <dgm:spPr/>
      <dgm:t>
        <a:bodyPr/>
        <a:lstStyle/>
        <a:p>
          <a:endParaRPr lang="en-US"/>
        </a:p>
      </dgm:t>
    </dgm:pt>
    <dgm:pt modelId="{989489E8-CCD8-41A4-9AAD-0B311EF9E34C}">
      <dgm:prSet/>
      <dgm:spPr/>
      <dgm:t>
        <a:bodyPr/>
        <a:lstStyle/>
        <a:p>
          <a:r>
            <a:rPr lang="en-US"/>
            <a:t>Be flexible - Does the shift have to start at 7:00 am?</a:t>
          </a:r>
        </a:p>
      </dgm:t>
    </dgm:pt>
    <dgm:pt modelId="{35EADA40-D89A-4120-9E8A-55A6894BEF57}" type="parTrans" cxnId="{752BE7CD-D9E5-4843-9C0A-8FD12A7B751F}">
      <dgm:prSet/>
      <dgm:spPr/>
      <dgm:t>
        <a:bodyPr/>
        <a:lstStyle/>
        <a:p>
          <a:endParaRPr lang="en-US"/>
        </a:p>
      </dgm:t>
    </dgm:pt>
    <dgm:pt modelId="{CCD92701-E39F-4246-A95F-6CF645A094DC}" type="sibTrans" cxnId="{752BE7CD-D9E5-4843-9C0A-8FD12A7B751F}">
      <dgm:prSet/>
      <dgm:spPr/>
      <dgm:t>
        <a:bodyPr/>
        <a:lstStyle/>
        <a:p>
          <a:endParaRPr lang="en-US"/>
        </a:p>
      </dgm:t>
    </dgm:pt>
    <dgm:pt modelId="{F50BD082-E0F9-4E73-A02B-D9E80DA3402A}" type="pres">
      <dgm:prSet presAssocID="{265E1662-AF88-4675-8B97-3CA3A57FCE87}" presName="root" presStyleCnt="0">
        <dgm:presLayoutVars>
          <dgm:dir/>
          <dgm:resizeHandles val="exact"/>
        </dgm:presLayoutVars>
      </dgm:prSet>
      <dgm:spPr/>
    </dgm:pt>
    <dgm:pt modelId="{39A11C91-E9D1-4F1F-90CD-0A1B9F3CB5CE}" type="pres">
      <dgm:prSet presAssocID="{1228CF5E-C484-47E6-8339-46EBAF5D25BD}" presName="compNode" presStyleCnt="0"/>
      <dgm:spPr/>
    </dgm:pt>
    <dgm:pt modelId="{9B3F7EE1-9DD3-470A-9160-82347C228E6A}" type="pres">
      <dgm:prSet presAssocID="{1228CF5E-C484-47E6-8339-46EBAF5D25B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2318E17A-5348-4034-A566-552EA52DDBB3}" type="pres">
      <dgm:prSet presAssocID="{1228CF5E-C484-47E6-8339-46EBAF5D25BD}" presName="spaceRect" presStyleCnt="0"/>
      <dgm:spPr/>
    </dgm:pt>
    <dgm:pt modelId="{9C66A242-CD85-43A5-BA5D-DBCAC819781C}" type="pres">
      <dgm:prSet presAssocID="{1228CF5E-C484-47E6-8339-46EBAF5D25BD}" presName="textRect" presStyleLbl="revTx" presStyleIdx="0" presStyleCnt="5">
        <dgm:presLayoutVars>
          <dgm:chMax val="1"/>
          <dgm:chPref val="1"/>
        </dgm:presLayoutVars>
      </dgm:prSet>
      <dgm:spPr/>
    </dgm:pt>
    <dgm:pt modelId="{078F63C0-5B55-44FE-BE2D-1740AA7CE08B}" type="pres">
      <dgm:prSet presAssocID="{A3F7051D-0006-44BF-8ECF-9717B32D8AF6}" presName="sibTrans" presStyleCnt="0"/>
      <dgm:spPr/>
    </dgm:pt>
    <dgm:pt modelId="{E6F8C84F-1CD2-4EB5-A878-62C6F661669C}" type="pres">
      <dgm:prSet presAssocID="{1B6A48C8-CF0D-4072-851F-18F7469E4577}" presName="compNode" presStyleCnt="0"/>
      <dgm:spPr/>
    </dgm:pt>
    <dgm:pt modelId="{EFE3098F-22CF-4E2A-9F72-6FF95D713D06}" type="pres">
      <dgm:prSet presAssocID="{1B6A48C8-CF0D-4072-851F-18F7469E457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D73B25BE-87FC-48E4-B0B0-232BDBCB1A01}" type="pres">
      <dgm:prSet presAssocID="{1B6A48C8-CF0D-4072-851F-18F7469E4577}" presName="spaceRect" presStyleCnt="0"/>
      <dgm:spPr/>
    </dgm:pt>
    <dgm:pt modelId="{DDA4C9B6-991E-45DE-8BB6-1381407707CE}" type="pres">
      <dgm:prSet presAssocID="{1B6A48C8-CF0D-4072-851F-18F7469E4577}" presName="textRect" presStyleLbl="revTx" presStyleIdx="1" presStyleCnt="5">
        <dgm:presLayoutVars>
          <dgm:chMax val="1"/>
          <dgm:chPref val="1"/>
        </dgm:presLayoutVars>
      </dgm:prSet>
      <dgm:spPr/>
    </dgm:pt>
    <dgm:pt modelId="{77A720FD-1BF7-4370-B1AC-2B9562AFAE5F}" type="pres">
      <dgm:prSet presAssocID="{91033856-C1C3-4861-9AD5-CF36DF60DE14}" presName="sibTrans" presStyleCnt="0"/>
      <dgm:spPr/>
    </dgm:pt>
    <dgm:pt modelId="{EB9340F0-DB74-4DC0-9208-0313C3335C29}" type="pres">
      <dgm:prSet presAssocID="{3936B9BB-2A84-45C0-A0F8-A0D5C2F84D50}" presName="compNode" presStyleCnt="0"/>
      <dgm:spPr/>
    </dgm:pt>
    <dgm:pt modelId="{95576DF8-4F15-4137-9C42-F5EF8E5DCDAB}" type="pres">
      <dgm:prSet presAssocID="{3936B9BB-2A84-45C0-A0F8-A0D5C2F84D5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773987FA-BE14-42E0-8650-42A7B781522C}" type="pres">
      <dgm:prSet presAssocID="{3936B9BB-2A84-45C0-A0F8-A0D5C2F84D50}" presName="spaceRect" presStyleCnt="0"/>
      <dgm:spPr/>
    </dgm:pt>
    <dgm:pt modelId="{7FFF7218-BEB3-484B-8F82-DCF8F1610789}" type="pres">
      <dgm:prSet presAssocID="{3936B9BB-2A84-45C0-A0F8-A0D5C2F84D50}" presName="textRect" presStyleLbl="revTx" presStyleIdx="2" presStyleCnt="5">
        <dgm:presLayoutVars>
          <dgm:chMax val="1"/>
          <dgm:chPref val="1"/>
        </dgm:presLayoutVars>
      </dgm:prSet>
      <dgm:spPr/>
    </dgm:pt>
    <dgm:pt modelId="{EAF41F6E-B696-4579-AF47-C407A6DE9078}" type="pres">
      <dgm:prSet presAssocID="{D3522485-D565-4CC8-B75E-B71A9D83D02C}" presName="sibTrans" presStyleCnt="0"/>
      <dgm:spPr/>
    </dgm:pt>
    <dgm:pt modelId="{CA2F4766-AD2B-44F0-AB3D-7DF0314E40A1}" type="pres">
      <dgm:prSet presAssocID="{772D96E9-AF8D-41B0-8AC3-2113B496B25B}" presName="compNode" presStyleCnt="0"/>
      <dgm:spPr/>
    </dgm:pt>
    <dgm:pt modelId="{D6D8C105-5C74-43A8-BEF2-3DCD21725C26}" type="pres">
      <dgm:prSet presAssocID="{772D96E9-AF8D-41B0-8AC3-2113B496B25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DA3E4726-46A0-43C1-BACC-596D9AD7A209}" type="pres">
      <dgm:prSet presAssocID="{772D96E9-AF8D-41B0-8AC3-2113B496B25B}" presName="spaceRect" presStyleCnt="0"/>
      <dgm:spPr/>
    </dgm:pt>
    <dgm:pt modelId="{A5D7575C-979A-4DA1-B728-13F45CC21DA4}" type="pres">
      <dgm:prSet presAssocID="{772D96E9-AF8D-41B0-8AC3-2113B496B25B}" presName="textRect" presStyleLbl="revTx" presStyleIdx="3" presStyleCnt="5">
        <dgm:presLayoutVars>
          <dgm:chMax val="1"/>
          <dgm:chPref val="1"/>
        </dgm:presLayoutVars>
      </dgm:prSet>
      <dgm:spPr/>
    </dgm:pt>
    <dgm:pt modelId="{0CC8DB65-17E3-4F7B-84A3-A6FC1271F5DA}" type="pres">
      <dgm:prSet presAssocID="{A14A3903-BEC7-4E71-9AA4-F343B48DC6C7}" presName="sibTrans" presStyleCnt="0"/>
      <dgm:spPr/>
    </dgm:pt>
    <dgm:pt modelId="{B85F9371-AA47-4BC0-A9AB-DFAC5D935D4B}" type="pres">
      <dgm:prSet presAssocID="{989489E8-CCD8-41A4-9AAD-0B311EF9E34C}" presName="compNode" presStyleCnt="0"/>
      <dgm:spPr/>
    </dgm:pt>
    <dgm:pt modelId="{DC53B1BC-93A4-4DC3-83A3-1D6162290B14}" type="pres">
      <dgm:prSet presAssocID="{989489E8-CCD8-41A4-9AAD-0B311EF9E34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769885CB-1074-43A9-8003-7D7A237AEBDD}" type="pres">
      <dgm:prSet presAssocID="{989489E8-CCD8-41A4-9AAD-0B311EF9E34C}" presName="spaceRect" presStyleCnt="0"/>
      <dgm:spPr/>
    </dgm:pt>
    <dgm:pt modelId="{D0DFE557-FC42-48FA-8D59-C0359085A6E5}" type="pres">
      <dgm:prSet presAssocID="{989489E8-CCD8-41A4-9AAD-0B311EF9E34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058ED0F-4F60-A14F-931E-AAD16A87F661}" type="presOf" srcId="{989489E8-CCD8-41A4-9AAD-0B311EF9E34C}" destId="{D0DFE557-FC42-48FA-8D59-C0359085A6E5}" srcOrd="0" destOrd="0" presId="urn:microsoft.com/office/officeart/2018/2/layout/IconLabelList"/>
    <dgm:cxn modelId="{5A005252-7AD3-4A6F-BDA9-4AAB7757C9CD}" srcId="{265E1662-AF88-4675-8B97-3CA3A57FCE87}" destId="{772D96E9-AF8D-41B0-8AC3-2113B496B25B}" srcOrd="3" destOrd="0" parTransId="{B31C27EA-A293-4899-A2CC-38AE96D9CFBD}" sibTransId="{A14A3903-BEC7-4E71-9AA4-F343B48DC6C7}"/>
    <dgm:cxn modelId="{699D3B83-F317-164C-8D29-C214E1995B0A}" type="presOf" srcId="{1B6A48C8-CF0D-4072-851F-18F7469E4577}" destId="{DDA4C9B6-991E-45DE-8BB6-1381407707CE}" srcOrd="0" destOrd="0" presId="urn:microsoft.com/office/officeart/2018/2/layout/IconLabelList"/>
    <dgm:cxn modelId="{533877AD-0068-4170-B6EB-B80ACB21F026}" srcId="{265E1662-AF88-4675-8B97-3CA3A57FCE87}" destId="{1228CF5E-C484-47E6-8339-46EBAF5D25BD}" srcOrd="0" destOrd="0" parTransId="{C499D314-9B0C-43D2-9F50-424B7FEAA1B5}" sibTransId="{A3F7051D-0006-44BF-8ECF-9717B32D8AF6}"/>
    <dgm:cxn modelId="{6ED348B4-9BBE-BA41-ADCC-427DBC080AEA}" type="presOf" srcId="{3936B9BB-2A84-45C0-A0F8-A0D5C2F84D50}" destId="{7FFF7218-BEB3-484B-8F82-DCF8F1610789}" srcOrd="0" destOrd="0" presId="urn:microsoft.com/office/officeart/2018/2/layout/IconLabelList"/>
    <dgm:cxn modelId="{BED87ABD-1F59-944C-9E09-AC81E0D47090}" type="presOf" srcId="{265E1662-AF88-4675-8B97-3CA3A57FCE87}" destId="{F50BD082-E0F9-4E73-A02B-D9E80DA3402A}" srcOrd="0" destOrd="0" presId="urn:microsoft.com/office/officeart/2018/2/layout/IconLabelList"/>
    <dgm:cxn modelId="{D6B49EBD-9F12-413F-A879-7034CED96812}" srcId="{265E1662-AF88-4675-8B97-3CA3A57FCE87}" destId="{3936B9BB-2A84-45C0-A0F8-A0D5C2F84D50}" srcOrd="2" destOrd="0" parTransId="{3D56F0A8-A258-49AC-8C8C-DC7F5F44E929}" sibTransId="{D3522485-D565-4CC8-B75E-B71A9D83D02C}"/>
    <dgm:cxn modelId="{752BE7CD-D9E5-4843-9C0A-8FD12A7B751F}" srcId="{265E1662-AF88-4675-8B97-3CA3A57FCE87}" destId="{989489E8-CCD8-41A4-9AAD-0B311EF9E34C}" srcOrd="4" destOrd="0" parTransId="{35EADA40-D89A-4120-9E8A-55A6894BEF57}" sibTransId="{CCD92701-E39F-4246-A95F-6CF645A094DC}"/>
    <dgm:cxn modelId="{8DC160E1-6755-3046-B691-DABAB887703B}" type="presOf" srcId="{772D96E9-AF8D-41B0-8AC3-2113B496B25B}" destId="{A5D7575C-979A-4DA1-B728-13F45CC21DA4}" srcOrd="0" destOrd="0" presId="urn:microsoft.com/office/officeart/2018/2/layout/IconLabelList"/>
    <dgm:cxn modelId="{C45D27EB-6D93-4AA5-B722-1510B72D5286}" srcId="{265E1662-AF88-4675-8B97-3CA3A57FCE87}" destId="{1B6A48C8-CF0D-4072-851F-18F7469E4577}" srcOrd="1" destOrd="0" parTransId="{4FCC7DF8-2033-4013-A97F-62AE0F0666DB}" sibTransId="{91033856-C1C3-4861-9AD5-CF36DF60DE14}"/>
    <dgm:cxn modelId="{D35EC6F3-3ED2-E240-BC79-F8BD8084274A}" type="presOf" srcId="{1228CF5E-C484-47E6-8339-46EBAF5D25BD}" destId="{9C66A242-CD85-43A5-BA5D-DBCAC819781C}" srcOrd="0" destOrd="0" presId="urn:microsoft.com/office/officeart/2018/2/layout/IconLabelList"/>
    <dgm:cxn modelId="{6325A2C7-D746-E542-994D-9C6FB098444D}" type="presParOf" srcId="{F50BD082-E0F9-4E73-A02B-D9E80DA3402A}" destId="{39A11C91-E9D1-4F1F-90CD-0A1B9F3CB5CE}" srcOrd="0" destOrd="0" presId="urn:microsoft.com/office/officeart/2018/2/layout/IconLabelList"/>
    <dgm:cxn modelId="{C57C97A3-7A9E-894C-8A48-68F32C024CD6}" type="presParOf" srcId="{39A11C91-E9D1-4F1F-90CD-0A1B9F3CB5CE}" destId="{9B3F7EE1-9DD3-470A-9160-82347C228E6A}" srcOrd="0" destOrd="0" presId="urn:microsoft.com/office/officeart/2018/2/layout/IconLabelList"/>
    <dgm:cxn modelId="{96247EE9-0D4D-E642-BDE0-774F6F28D263}" type="presParOf" srcId="{39A11C91-E9D1-4F1F-90CD-0A1B9F3CB5CE}" destId="{2318E17A-5348-4034-A566-552EA52DDBB3}" srcOrd="1" destOrd="0" presId="urn:microsoft.com/office/officeart/2018/2/layout/IconLabelList"/>
    <dgm:cxn modelId="{875E3267-F125-0E4F-8527-36B39B779BE2}" type="presParOf" srcId="{39A11C91-E9D1-4F1F-90CD-0A1B9F3CB5CE}" destId="{9C66A242-CD85-43A5-BA5D-DBCAC819781C}" srcOrd="2" destOrd="0" presId="urn:microsoft.com/office/officeart/2018/2/layout/IconLabelList"/>
    <dgm:cxn modelId="{5B741D90-4608-B04C-B51F-81B47416043B}" type="presParOf" srcId="{F50BD082-E0F9-4E73-A02B-D9E80DA3402A}" destId="{078F63C0-5B55-44FE-BE2D-1740AA7CE08B}" srcOrd="1" destOrd="0" presId="urn:microsoft.com/office/officeart/2018/2/layout/IconLabelList"/>
    <dgm:cxn modelId="{BD927BD1-012B-2241-A4E7-FD13172648EE}" type="presParOf" srcId="{F50BD082-E0F9-4E73-A02B-D9E80DA3402A}" destId="{E6F8C84F-1CD2-4EB5-A878-62C6F661669C}" srcOrd="2" destOrd="0" presId="urn:microsoft.com/office/officeart/2018/2/layout/IconLabelList"/>
    <dgm:cxn modelId="{01A25900-7439-414B-9BC1-97A3084C0BC2}" type="presParOf" srcId="{E6F8C84F-1CD2-4EB5-A878-62C6F661669C}" destId="{EFE3098F-22CF-4E2A-9F72-6FF95D713D06}" srcOrd="0" destOrd="0" presId="urn:microsoft.com/office/officeart/2018/2/layout/IconLabelList"/>
    <dgm:cxn modelId="{FD0A607B-F379-6347-B318-9D02BF591F6D}" type="presParOf" srcId="{E6F8C84F-1CD2-4EB5-A878-62C6F661669C}" destId="{D73B25BE-87FC-48E4-B0B0-232BDBCB1A01}" srcOrd="1" destOrd="0" presId="urn:microsoft.com/office/officeart/2018/2/layout/IconLabelList"/>
    <dgm:cxn modelId="{0CEF529B-0455-314D-A610-5DB444EE9123}" type="presParOf" srcId="{E6F8C84F-1CD2-4EB5-A878-62C6F661669C}" destId="{DDA4C9B6-991E-45DE-8BB6-1381407707CE}" srcOrd="2" destOrd="0" presId="urn:microsoft.com/office/officeart/2018/2/layout/IconLabelList"/>
    <dgm:cxn modelId="{AAF59EAE-4B87-F44F-BA3A-0DF23A782E39}" type="presParOf" srcId="{F50BD082-E0F9-4E73-A02B-D9E80DA3402A}" destId="{77A720FD-1BF7-4370-B1AC-2B9562AFAE5F}" srcOrd="3" destOrd="0" presId="urn:microsoft.com/office/officeart/2018/2/layout/IconLabelList"/>
    <dgm:cxn modelId="{9F2540B9-FAEE-8F47-A5AD-A7963E43DB3D}" type="presParOf" srcId="{F50BD082-E0F9-4E73-A02B-D9E80DA3402A}" destId="{EB9340F0-DB74-4DC0-9208-0313C3335C29}" srcOrd="4" destOrd="0" presId="urn:microsoft.com/office/officeart/2018/2/layout/IconLabelList"/>
    <dgm:cxn modelId="{D9AF75E4-B3BF-6D4A-8189-636FF5F08C34}" type="presParOf" srcId="{EB9340F0-DB74-4DC0-9208-0313C3335C29}" destId="{95576DF8-4F15-4137-9C42-F5EF8E5DCDAB}" srcOrd="0" destOrd="0" presId="urn:microsoft.com/office/officeart/2018/2/layout/IconLabelList"/>
    <dgm:cxn modelId="{646482C2-880F-F94C-B4B2-637798AE39CF}" type="presParOf" srcId="{EB9340F0-DB74-4DC0-9208-0313C3335C29}" destId="{773987FA-BE14-42E0-8650-42A7B781522C}" srcOrd="1" destOrd="0" presId="urn:microsoft.com/office/officeart/2018/2/layout/IconLabelList"/>
    <dgm:cxn modelId="{BB9A667E-6124-5743-A04C-84C633EC756A}" type="presParOf" srcId="{EB9340F0-DB74-4DC0-9208-0313C3335C29}" destId="{7FFF7218-BEB3-484B-8F82-DCF8F1610789}" srcOrd="2" destOrd="0" presId="urn:microsoft.com/office/officeart/2018/2/layout/IconLabelList"/>
    <dgm:cxn modelId="{930210CA-DD24-1240-8B24-6BFADEBD5B31}" type="presParOf" srcId="{F50BD082-E0F9-4E73-A02B-D9E80DA3402A}" destId="{EAF41F6E-B696-4579-AF47-C407A6DE9078}" srcOrd="5" destOrd="0" presId="urn:microsoft.com/office/officeart/2018/2/layout/IconLabelList"/>
    <dgm:cxn modelId="{5397AEBC-367D-A24B-9530-0AEB32C7CE69}" type="presParOf" srcId="{F50BD082-E0F9-4E73-A02B-D9E80DA3402A}" destId="{CA2F4766-AD2B-44F0-AB3D-7DF0314E40A1}" srcOrd="6" destOrd="0" presId="urn:microsoft.com/office/officeart/2018/2/layout/IconLabelList"/>
    <dgm:cxn modelId="{873BAF8F-A984-524D-8FFD-C515823ADFE2}" type="presParOf" srcId="{CA2F4766-AD2B-44F0-AB3D-7DF0314E40A1}" destId="{D6D8C105-5C74-43A8-BEF2-3DCD21725C26}" srcOrd="0" destOrd="0" presId="urn:microsoft.com/office/officeart/2018/2/layout/IconLabelList"/>
    <dgm:cxn modelId="{22D0FA8A-CBB8-FF48-ACB4-2995A0E87F0C}" type="presParOf" srcId="{CA2F4766-AD2B-44F0-AB3D-7DF0314E40A1}" destId="{DA3E4726-46A0-43C1-BACC-596D9AD7A209}" srcOrd="1" destOrd="0" presId="urn:microsoft.com/office/officeart/2018/2/layout/IconLabelList"/>
    <dgm:cxn modelId="{3F258224-8EB8-5343-BE23-2653A3E57F2D}" type="presParOf" srcId="{CA2F4766-AD2B-44F0-AB3D-7DF0314E40A1}" destId="{A5D7575C-979A-4DA1-B728-13F45CC21DA4}" srcOrd="2" destOrd="0" presId="urn:microsoft.com/office/officeart/2018/2/layout/IconLabelList"/>
    <dgm:cxn modelId="{76F92384-8978-AC47-9905-72AA792124F5}" type="presParOf" srcId="{F50BD082-E0F9-4E73-A02B-D9E80DA3402A}" destId="{0CC8DB65-17E3-4F7B-84A3-A6FC1271F5DA}" srcOrd="7" destOrd="0" presId="urn:microsoft.com/office/officeart/2018/2/layout/IconLabelList"/>
    <dgm:cxn modelId="{62FEB964-B6FF-3044-A0F0-E1DA5DDD59B5}" type="presParOf" srcId="{F50BD082-E0F9-4E73-A02B-D9E80DA3402A}" destId="{B85F9371-AA47-4BC0-A9AB-DFAC5D935D4B}" srcOrd="8" destOrd="0" presId="urn:microsoft.com/office/officeart/2018/2/layout/IconLabelList"/>
    <dgm:cxn modelId="{FF990753-A344-0845-B174-5AD5CB8D2A82}" type="presParOf" srcId="{B85F9371-AA47-4BC0-A9AB-DFAC5D935D4B}" destId="{DC53B1BC-93A4-4DC3-83A3-1D6162290B14}" srcOrd="0" destOrd="0" presId="urn:microsoft.com/office/officeart/2018/2/layout/IconLabelList"/>
    <dgm:cxn modelId="{BD0303A3-5818-F24C-A3A7-E19CBB14C854}" type="presParOf" srcId="{B85F9371-AA47-4BC0-A9AB-DFAC5D935D4B}" destId="{769885CB-1074-43A9-8003-7D7A237AEBDD}" srcOrd="1" destOrd="0" presId="urn:microsoft.com/office/officeart/2018/2/layout/IconLabelList"/>
    <dgm:cxn modelId="{6D2E8D58-36F8-8A4D-83A0-A7E14DC15EDF}" type="presParOf" srcId="{B85F9371-AA47-4BC0-A9AB-DFAC5D935D4B}" destId="{D0DFE557-FC42-48FA-8D59-C0359085A6E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189E56-3C75-4590-94CE-52E6DCE1E3F1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41C0DF-6B20-4C2C-949D-619C8C023B84}">
      <dgm:prSet/>
      <dgm:spPr/>
      <dgm:t>
        <a:bodyPr/>
        <a:lstStyle/>
        <a:p>
          <a:r>
            <a:rPr lang="en-US"/>
            <a:t>Evaluate</a:t>
          </a:r>
        </a:p>
      </dgm:t>
    </dgm:pt>
    <dgm:pt modelId="{4D13CC15-A1EB-432C-B7BA-083AB3BBAC47}" type="parTrans" cxnId="{83F975E1-3EF6-49EF-9024-B64559AC2779}">
      <dgm:prSet/>
      <dgm:spPr/>
      <dgm:t>
        <a:bodyPr/>
        <a:lstStyle/>
        <a:p>
          <a:endParaRPr lang="en-US"/>
        </a:p>
      </dgm:t>
    </dgm:pt>
    <dgm:pt modelId="{A5E1E0C4-57AA-4AB0-9694-426B22DC636E}" type="sibTrans" cxnId="{83F975E1-3EF6-49EF-9024-B64559AC2779}">
      <dgm:prSet/>
      <dgm:spPr/>
      <dgm:t>
        <a:bodyPr/>
        <a:lstStyle/>
        <a:p>
          <a:endParaRPr lang="en-US"/>
        </a:p>
      </dgm:t>
    </dgm:pt>
    <dgm:pt modelId="{874C49F6-46E5-4D81-8C77-684C0C52955D}">
      <dgm:prSet/>
      <dgm:spPr/>
      <dgm:t>
        <a:bodyPr/>
        <a:lstStyle/>
        <a:p>
          <a:r>
            <a:rPr lang="en-US" dirty="0"/>
            <a:t>After hire and working alone with the individual, formally evaluate frequently during the first year; consider giving small raises frequently to maintain motivation</a:t>
          </a:r>
        </a:p>
      </dgm:t>
    </dgm:pt>
    <dgm:pt modelId="{B6AB23B0-8940-4150-BAF0-6798CC6F3F1C}" type="parTrans" cxnId="{BDF276E8-FEDB-44C4-82B5-EC46DD092EDE}">
      <dgm:prSet/>
      <dgm:spPr/>
      <dgm:t>
        <a:bodyPr/>
        <a:lstStyle/>
        <a:p>
          <a:endParaRPr lang="en-US"/>
        </a:p>
      </dgm:t>
    </dgm:pt>
    <dgm:pt modelId="{014272FE-FE1C-4048-8E94-467C79ED6B27}" type="sibTrans" cxnId="{BDF276E8-FEDB-44C4-82B5-EC46DD092EDE}">
      <dgm:prSet/>
      <dgm:spPr/>
      <dgm:t>
        <a:bodyPr/>
        <a:lstStyle/>
        <a:p>
          <a:endParaRPr lang="en-US"/>
        </a:p>
      </dgm:t>
    </dgm:pt>
    <dgm:pt modelId="{1B639701-F251-4BD7-98C1-6A3F248E72B3}">
      <dgm:prSet/>
      <dgm:spPr/>
      <dgm:t>
        <a:bodyPr/>
        <a:lstStyle/>
        <a:p>
          <a:r>
            <a:rPr lang="en-US"/>
            <a:t>Create</a:t>
          </a:r>
        </a:p>
      </dgm:t>
    </dgm:pt>
    <dgm:pt modelId="{231F8F22-837C-480F-B43D-9BBFFAEF5658}" type="parTrans" cxnId="{D575D374-1EE2-403F-92F7-A8AD3BC29C7B}">
      <dgm:prSet/>
      <dgm:spPr/>
      <dgm:t>
        <a:bodyPr/>
        <a:lstStyle/>
        <a:p>
          <a:endParaRPr lang="en-US"/>
        </a:p>
      </dgm:t>
    </dgm:pt>
    <dgm:pt modelId="{BE14BFF4-7A12-4945-87BE-14DAAAB7E50A}" type="sibTrans" cxnId="{D575D374-1EE2-403F-92F7-A8AD3BC29C7B}">
      <dgm:prSet/>
      <dgm:spPr/>
      <dgm:t>
        <a:bodyPr/>
        <a:lstStyle/>
        <a:p>
          <a:endParaRPr lang="en-US"/>
        </a:p>
      </dgm:t>
    </dgm:pt>
    <dgm:pt modelId="{DADEDE5F-A81F-46D5-A2F6-512CC6AE310D}">
      <dgm:prSet/>
      <dgm:spPr/>
      <dgm:t>
        <a:bodyPr/>
        <a:lstStyle/>
        <a:p>
          <a:r>
            <a:rPr lang="en-US"/>
            <a:t>Create a standard list of things to evaluate</a:t>
          </a:r>
        </a:p>
      </dgm:t>
    </dgm:pt>
    <dgm:pt modelId="{A19EFC4A-82E2-4AC9-9074-AFE674A6FB33}" type="parTrans" cxnId="{76CC0B49-8731-4DCC-93C1-04205E7C16A1}">
      <dgm:prSet/>
      <dgm:spPr/>
      <dgm:t>
        <a:bodyPr/>
        <a:lstStyle/>
        <a:p>
          <a:endParaRPr lang="en-US"/>
        </a:p>
      </dgm:t>
    </dgm:pt>
    <dgm:pt modelId="{808BF565-C892-448A-82F9-02EEBA92710B}" type="sibTrans" cxnId="{76CC0B49-8731-4DCC-93C1-04205E7C16A1}">
      <dgm:prSet/>
      <dgm:spPr/>
      <dgm:t>
        <a:bodyPr/>
        <a:lstStyle/>
        <a:p>
          <a:endParaRPr lang="en-US"/>
        </a:p>
      </dgm:t>
    </dgm:pt>
    <dgm:pt modelId="{324A8E39-1442-479C-A9D0-5D4E6B4B50DC}">
      <dgm:prSet/>
      <dgm:spPr/>
      <dgm:t>
        <a:bodyPr/>
        <a:lstStyle/>
        <a:p>
          <a:r>
            <a:rPr lang="en-US"/>
            <a:t>Provide</a:t>
          </a:r>
        </a:p>
      </dgm:t>
    </dgm:pt>
    <dgm:pt modelId="{4DC9800E-C72D-4EC8-8B8D-37EDF3DE17A4}" type="parTrans" cxnId="{592F082C-E5F1-4A1F-B23D-B853CBBAC635}">
      <dgm:prSet/>
      <dgm:spPr/>
      <dgm:t>
        <a:bodyPr/>
        <a:lstStyle/>
        <a:p>
          <a:endParaRPr lang="en-US"/>
        </a:p>
      </dgm:t>
    </dgm:pt>
    <dgm:pt modelId="{EEDC30F1-5394-44FE-920F-36947FD21756}" type="sibTrans" cxnId="{592F082C-E5F1-4A1F-B23D-B853CBBAC635}">
      <dgm:prSet/>
      <dgm:spPr/>
      <dgm:t>
        <a:bodyPr/>
        <a:lstStyle/>
        <a:p>
          <a:endParaRPr lang="en-US"/>
        </a:p>
      </dgm:t>
    </dgm:pt>
    <dgm:pt modelId="{AB063EF5-A64A-4416-9081-3BEBAE558493}">
      <dgm:prSet/>
      <dgm:spPr/>
      <dgm:t>
        <a:bodyPr/>
        <a:lstStyle/>
        <a:p>
          <a:r>
            <a:rPr lang="en-US"/>
            <a:t>Always provide positive feedback first, set goals with the employee and follow up </a:t>
          </a:r>
        </a:p>
      </dgm:t>
    </dgm:pt>
    <dgm:pt modelId="{5682B082-D7AD-49C4-A666-23CD27D79E3B}" type="parTrans" cxnId="{198E8954-7DCE-4851-BA6B-E736196E0D14}">
      <dgm:prSet/>
      <dgm:spPr/>
      <dgm:t>
        <a:bodyPr/>
        <a:lstStyle/>
        <a:p>
          <a:endParaRPr lang="en-US"/>
        </a:p>
      </dgm:t>
    </dgm:pt>
    <dgm:pt modelId="{50879B5E-F687-4AC7-96AD-CCA5367B8206}" type="sibTrans" cxnId="{198E8954-7DCE-4851-BA6B-E736196E0D14}">
      <dgm:prSet/>
      <dgm:spPr/>
      <dgm:t>
        <a:bodyPr/>
        <a:lstStyle/>
        <a:p>
          <a:endParaRPr lang="en-US"/>
        </a:p>
      </dgm:t>
    </dgm:pt>
    <dgm:pt modelId="{627718A0-8D59-45F8-9851-473A7DF267B5}">
      <dgm:prSet/>
      <dgm:spPr/>
      <dgm:t>
        <a:bodyPr/>
        <a:lstStyle/>
        <a:p>
          <a:r>
            <a:rPr lang="en-US"/>
            <a:t>Remember</a:t>
          </a:r>
        </a:p>
      </dgm:t>
    </dgm:pt>
    <dgm:pt modelId="{7B95842F-0C18-41C6-88FE-356BCBA1F74F}" type="parTrans" cxnId="{6C1C96B3-893F-481C-A2F8-8A1FF580D4C7}">
      <dgm:prSet/>
      <dgm:spPr/>
      <dgm:t>
        <a:bodyPr/>
        <a:lstStyle/>
        <a:p>
          <a:endParaRPr lang="en-US"/>
        </a:p>
      </dgm:t>
    </dgm:pt>
    <dgm:pt modelId="{1F827633-BF9B-4CDE-913A-D920EF93F054}" type="sibTrans" cxnId="{6C1C96B3-893F-481C-A2F8-8A1FF580D4C7}">
      <dgm:prSet/>
      <dgm:spPr/>
      <dgm:t>
        <a:bodyPr/>
        <a:lstStyle/>
        <a:p>
          <a:endParaRPr lang="en-US"/>
        </a:p>
      </dgm:t>
    </dgm:pt>
    <dgm:pt modelId="{37F029AE-79FF-4F77-B6EB-C64EDE08B233}">
      <dgm:prSet/>
      <dgm:spPr/>
      <dgm:t>
        <a:bodyPr/>
        <a:lstStyle/>
        <a:p>
          <a:r>
            <a:rPr lang="en-US"/>
            <a:t>Remember to recognize their progress when you see improvement</a:t>
          </a:r>
        </a:p>
      </dgm:t>
    </dgm:pt>
    <dgm:pt modelId="{92651815-34B6-44EB-AE3D-88B70C72300C}" type="parTrans" cxnId="{2EABB3B2-EBA3-46D9-832E-DE57F26A287A}">
      <dgm:prSet/>
      <dgm:spPr/>
      <dgm:t>
        <a:bodyPr/>
        <a:lstStyle/>
        <a:p>
          <a:endParaRPr lang="en-US"/>
        </a:p>
      </dgm:t>
    </dgm:pt>
    <dgm:pt modelId="{F6704356-0A81-48DB-8532-8CFE7A1ECB8A}" type="sibTrans" cxnId="{2EABB3B2-EBA3-46D9-832E-DE57F26A287A}">
      <dgm:prSet/>
      <dgm:spPr/>
      <dgm:t>
        <a:bodyPr/>
        <a:lstStyle/>
        <a:p>
          <a:endParaRPr lang="en-US"/>
        </a:p>
      </dgm:t>
    </dgm:pt>
    <dgm:pt modelId="{DAF750E3-9DB9-4417-83F3-A26DDE442609}">
      <dgm:prSet/>
      <dgm:spPr/>
      <dgm:t>
        <a:bodyPr/>
        <a:lstStyle/>
        <a:p>
          <a:r>
            <a:rPr lang="en-US"/>
            <a:t>Provide</a:t>
          </a:r>
        </a:p>
      </dgm:t>
    </dgm:pt>
    <dgm:pt modelId="{84359296-6B6E-4C27-8A93-5053666326E8}" type="parTrans" cxnId="{FCC4726F-DF64-44E3-AD15-9B13B4E6BB53}">
      <dgm:prSet/>
      <dgm:spPr/>
      <dgm:t>
        <a:bodyPr/>
        <a:lstStyle/>
        <a:p>
          <a:endParaRPr lang="en-US"/>
        </a:p>
      </dgm:t>
    </dgm:pt>
    <dgm:pt modelId="{A113E397-CC79-413B-AA90-FFFBBC563E25}" type="sibTrans" cxnId="{FCC4726F-DF64-44E3-AD15-9B13B4E6BB53}">
      <dgm:prSet/>
      <dgm:spPr/>
      <dgm:t>
        <a:bodyPr/>
        <a:lstStyle/>
        <a:p>
          <a:endParaRPr lang="en-US"/>
        </a:p>
      </dgm:t>
    </dgm:pt>
    <dgm:pt modelId="{410D4BA0-78B6-48C7-BA50-5838C8F1C072}">
      <dgm:prSet/>
      <dgm:spPr/>
      <dgm:t>
        <a:bodyPr/>
        <a:lstStyle/>
        <a:p>
          <a:pPr algn="ctr"/>
          <a:r>
            <a:rPr lang="en-US"/>
            <a:t>Provide raises as appropriate and as funding is available</a:t>
          </a:r>
        </a:p>
      </dgm:t>
    </dgm:pt>
    <dgm:pt modelId="{D52C1B63-3E2E-4341-AA62-D644EA65CE22}" type="parTrans" cxnId="{3BDCFE48-DE56-4674-BEAF-24AF9CCDC3CC}">
      <dgm:prSet/>
      <dgm:spPr/>
      <dgm:t>
        <a:bodyPr/>
        <a:lstStyle/>
        <a:p>
          <a:endParaRPr lang="en-US"/>
        </a:p>
      </dgm:t>
    </dgm:pt>
    <dgm:pt modelId="{8E57CF65-F529-4CAD-BCCF-1A83244D166F}" type="sibTrans" cxnId="{3BDCFE48-DE56-4674-BEAF-24AF9CCDC3CC}">
      <dgm:prSet/>
      <dgm:spPr/>
      <dgm:t>
        <a:bodyPr/>
        <a:lstStyle/>
        <a:p>
          <a:endParaRPr lang="en-US"/>
        </a:p>
      </dgm:t>
    </dgm:pt>
    <dgm:pt modelId="{7D41F3D8-9338-5A47-B2B3-E7B1FDA84772}" type="pres">
      <dgm:prSet presAssocID="{7B189E56-3C75-4590-94CE-52E6DCE1E3F1}" presName="Name0" presStyleCnt="0">
        <dgm:presLayoutVars>
          <dgm:dir/>
          <dgm:animLvl val="lvl"/>
          <dgm:resizeHandles val="exact"/>
        </dgm:presLayoutVars>
      </dgm:prSet>
      <dgm:spPr/>
    </dgm:pt>
    <dgm:pt modelId="{D199C27C-6001-5748-BC56-7835D317FAC0}" type="pres">
      <dgm:prSet presAssocID="{EE41C0DF-6B20-4C2C-949D-619C8C023B84}" presName="composite" presStyleCnt="0"/>
      <dgm:spPr/>
    </dgm:pt>
    <dgm:pt modelId="{5C632AF8-0508-B446-9E62-BFE7D7172F84}" type="pres">
      <dgm:prSet presAssocID="{EE41C0DF-6B20-4C2C-949D-619C8C023B84}" presName="parTx" presStyleLbl="alignNode1" presStyleIdx="0" presStyleCnt="5">
        <dgm:presLayoutVars>
          <dgm:chMax val="0"/>
          <dgm:chPref val="0"/>
        </dgm:presLayoutVars>
      </dgm:prSet>
      <dgm:spPr/>
    </dgm:pt>
    <dgm:pt modelId="{9BADBDE6-8938-D443-874A-2CAC538F36C7}" type="pres">
      <dgm:prSet presAssocID="{EE41C0DF-6B20-4C2C-949D-619C8C023B84}" presName="desTx" presStyleLbl="alignAccFollowNode1" presStyleIdx="0" presStyleCnt="5">
        <dgm:presLayoutVars/>
      </dgm:prSet>
      <dgm:spPr/>
    </dgm:pt>
    <dgm:pt modelId="{AF149E2A-6114-5841-92B7-2277F4370F7A}" type="pres">
      <dgm:prSet presAssocID="{A5E1E0C4-57AA-4AB0-9694-426B22DC636E}" presName="space" presStyleCnt="0"/>
      <dgm:spPr/>
    </dgm:pt>
    <dgm:pt modelId="{831A31C4-086F-D643-945D-79BED8E03202}" type="pres">
      <dgm:prSet presAssocID="{1B639701-F251-4BD7-98C1-6A3F248E72B3}" presName="composite" presStyleCnt="0"/>
      <dgm:spPr/>
    </dgm:pt>
    <dgm:pt modelId="{DF4C0767-07F6-D64A-867F-92AE025B4C6F}" type="pres">
      <dgm:prSet presAssocID="{1B639701-F251-4BD7-98C1-6A3F248E72B3}" presName="parTx" presStyleLbl="alignNode1" presStyleIdx="1" presStyleCnt="5">
        <dgm:presLayoutVars>
          <dgm:chMax val="0"/>
          <dgm:chPref val="0"/>
        </dgm:presLayoutVars>
      </dgm:prSet>
      <dgm:spPr/>
    </dgm:pt>
    <dgm:pt modelId="{C017CD48-C750-6A49-9A94-360434012177}" type="pres">
      <dgm:prSet presAssocID="{1B639701-F251-4BD7-98C1-6A3F248E72B3}" presName="desTx" presStyleLbl="alignAccFollowNode1" presStyleIdx="1" presStyleCnt="5">
        <dgm:presLayoutVars/>
      </dgm:prSet>
      <dgm:spPr/>
    </dgm:pt>
    <dgm:pt modelId="{4B5D61ED-FE58-6E4F-9D18-C630321731DE}" type="pres">
      <dgm:prSet presAssocID="{BE14BFF4-7A12-4945-87BE-14DAAAB7E50A}" presName="space" presStyleCnt="0"/>
      <dgm:spPr/>
    </dgm:pt>
    <dgm:pt modelId="{7FD8AD82-FCE1-8041-8C3E-8D7B12AA970D}" type="pres">
      <dgm:prSet presAssocID="{324A8E39-1442-479C-A9D0-5D4E6B4B50DC}" presName="composite" presStyleCnt="0"/>
      <dgm:spPr/>
    </dgm:pt>
    <dgm:pt modelId="{5A74C125-14AE-BD4F-BC3F-941F71CADD72}" type="pres">
      <dgm:prSet presAssocID="{324A8E39-1442-479C-A9D0-5D4E6B4B50DC}" presName="parTx" presStyleLbl="alignNode1" presStyleIdx="2" presStyleCnt="5">
        <dgm:presLayoutVars>
          <dgm:chMax val="0"/>
          <dgm:chPref val="0"/>
        </dgm:presLayoutVars>
      </dgm:prSet>
      <dgm:spPr/>
    </dgm:pt>
    <dgm:pt modelId="{2CD983AC-F4DF-AA4B-9764-AE877B668F36}" type="pres">
      <dgm:prSet presAssocID="{324A8E39-1442-479C-A9D0-5D4E6B4B50DC}" presName="desTx" presStyleLbl="alignAccFollowNode1" presStyleIdx="2" presStyleCnt="5">
        <dgm:presLayoutVars/>
      </dgm:prSet>
      <dgm:spPr/>
    </dgm:pt>
    <dgm:pt modelId="{0CDF626D-A074-DF4D-846C-D761CA2769D6}" type="pres">
      <dgm:prSet presAssocID="{EEDC30F1-5394-44FE-920F-36947FD21756}" presName="space" presStyleCnt="0"/>
      <dgm:spPr/>
    </dgm:pt>
    <dgm:pt modelId="{701B8282-FDE8-0A43-8CAE-43648C63848E}" type="pres">
      <dgm:prSet presAssocID="{627718A0-8D59-45F8-9851-473A7DF267B5}" presName="composite" presStyleCnt="0"/>
      <dgm:spPr/>
    </dgm:pt>
    <dgm:pt modelId="{6F0F15AB-375D-3742-8CA0-2C8DD83B2425}" type="pres">
      <dgm:prSet presAssocID="{627718A0-8D59-45F8-9851-473A7DF267B5}" presName="parTx" presStyleLbl="alignNode1" presStyleIdx="3" presStyleCnt="5">
        <dgm:presLayoutVars>
          <dgm:chMax val="0"/>
          <dgm:chPref val="0"/>
        </dgm:presLayoutVars>
      </dgm:prSet>
      <dgm:spPr/>
    </dgm:pt>
    <dgm:pt modelId="{013DBB7C-2C2C-6346-A4D9-2ED2BE203DD1}" type="pres">
      <dgm:prSet presAssocID="{627718A0-8D59-45F8-9851-473A7DF267B5}" presName="desTx" presStyleLbl="alignAccFollowNode1" presStyleIdx="3" presStyleCnt="5">
        <dgm:presLayoutVars/>
      </dgm:prSet>
      <dgm:spPr/>
    </dgm:pt>
    <dgm:pt modelId="{0A3AB170-3279-5D4B-846E-7225DEFA1F82}" type="pres">
      <dgm:prSet presAssocID="{1F827633-BF9B-4CDE-913A-D920EF93F054}" presName="space" presStyleCnt="0"/>
      <dgm:spPr/>
    </dgm:pt>
    <dgm:pt modelId="{4D3255D9-527A-CD48-BEFB-C9DC6EB4C411}" type="pres">
      <dgm:prSet presAssocID="{DAF750E3-9DB9-4417-83F3-A26DDE442609}" presName="composite" presStyleCnt="0"/>
      <dgm:spPr/>
    </dgm:pt>
    <dgm:pt modelId="{467A0648-3C4E-B447-AE9B-FF0293CF4206}" type="pres">
      <dgm:prSet presAssocID="{DAF750E3-9DB9-4417-83F3-A26DDE442609}" presName="parTx" presStyleLbl="alignNode1" presStyleIdx="4" presStyleCnt="5">
        <dgm:presLayoutVars>
          <dgm:chMax val="0"/>
          <dgm:chPref val="0"/>
        </dgm:presLayoutVars>
      </dgm:prSet>
      <dgm:spPr/>
    </dgm:pt>
    <dgm:pt modelId="{EB1B0393-0725-CA41-B9BA-EF7457BF0F95}" type="pres">
      <dgm:prSet presAssocID="{DAF750E3-9DB9-4417-83F3-A26DDE442609}" presName="desTx" presStyleLbl="alignAccFollowNode1" presStyleIdx="4" presStyleCnt="5">
        <dgm:presLayoutVars/>
      </dgm:prSet>
      <dgm:spPr/>
    </dgm:pt>
  </dgm:ptLst>
  <dgm:cxnLst>
    <dgm:cxn modelId="{BCBF320B-0D5D-D54F-8AB1-479747B5D33C}" type="presOf" srcId="{AB063EF5-A64A-4416-9081-3BEBAE558493}" destId="{2CD983AC-F4DF-AA4B-9764-AE877B668F36}" srcOrd="0" destOrd="0" presId="urn:microsoft.com/office/officeart/2016/7/layout/HorizontalActionList"/>
    <dgm:cxn modelId="{BF239612-F654-9E43-ADFE-369B4DAC23AF}" type="presOf" srcId="{874C49F6-46E5-4D81-8C77-684C0C52955D}" destId="{9BADBDE6-8938-D443-874A-2CAC538F36C7}" srcOrd="0" destOrd="0" presId="urn:microsoft.com/office/officeart/2016/7/layout/HorizontalActionList"/>
    <dgm:cxn modelId="{94670328-45EC-5448-A4F4-B7F96F4A8817}" type="presOf" srcId="{324A8E39-1442-479C-A9D0-5D4E6B4B50DC}" destId="{5A74C125-14AE-BD4F-BC3F-941F71CADD72}" srcOrd="0" destOrd="0" presId="urn:microsoft.com/office/officeart/2016/7/layout/HorizontalActionList"/>
    <dgm:cxn modelId="{592F082C-E5F1-4A1F-B23D-B853CBBAC635}" srcId="{7B189E56-3C75-4590-94CE-52E6DCE1E3F1}" destId="{324A8E39-1442-479C-A9D0-5D4E6B4B50DC}" srcOrd="2" destOrd="0" parTransId="{4DC9800E-C72D-4EC8-8B8D-37EDF3DE17A4}" sibTransId="{EEDC30F1-5394-44FE-920F-36947FD21756}"/>
    <dgm:cxn modelId="{3BDCFE48-DE56-4674-BEAF-24AF9CCDC3CC}" srcId="{DAF750E3-9DB9-4417-83F3-A26DDE442609}" destId="{410D4BA0-78B6-48C7-BA50-5838C8F1C072}" srcOrd="0" destOrd="0" parTransId="{D52C1B63-3E2E-4341-AA62-D644EA65CE22}" sibTransId="{8E57CF65-F529-4CAD-BCCF-1A83244D166F}"/>
    <dgm:cxn modelId="{76CC0B49-8731-4DCC-93C1-04205E7C16A1}" srcId="{1B639701-F251-4BD7-98C1-6A3F248E72B3}" destId="{DADEDE5F-A81F-46D5-A2F6-512CC6AE310D}" srcOrd="0" destOrd="0" parTransId="{A19EFC4A-82E2-4AC9-9074-AFE674A6FB33}" sibTransId="{808BF565-C892-448A-82F9-02EEBA92710B}"/>
    <dgm:cxn modelId="{22C54654-8B40-9B49-B91F-AEC38546F4CD}" type="presOf" srcId="{EE41C0DF-6B20-4C2C-949D-619C8C023B84}" destId="{5C632AF8-0508-B446-9E62-BFE7D7172F84}" srcOrd="0" destOrd="0" presId="urn:microsoft.com/office/officeart/2016/7/layout/HorizontalActionList"/>
    <dgm:cxn modelId="{198E8954-7DCE-4851-BA6B-E736196E0D14}" srcId="{324A8E39-1442-479C-A9D0-5D4E6B4B50DC}" destId="{AB063EF5-A64A-4416-9081-3BEBAE558493}" srcOrd="0" destOrd="0" parTransId="{5682B082-D7AD-49C4-A666-23CD27D79E3B}" sibTransId="{50879B5E-F687-4AC7-96AD-CCA5367B8206}"/>
    <dgm:cxn modelId="{0FC19863-539C-3948-AA6C-C47AC4E0E2A6}" type="presOf" srcId="{627718A0-8D59-45F8-9851-473A7DF267B5}" destId="{6F0F15AB-375D-3742-8CA0-2C8DD83B2425}" srcOrd="0" destOrd="0" presId="urn:microsoft.com/office/officeart/2016/7/layout/HorizontalActionList"/>
    <dgm:cxn modelId="{70E99B68-AE92-CF42-ACA3-F8C8AB631F9D}" type="presOf" srcId="{7B189E56-3C75-4590-94CE-52E6DCE1E3F1}" destId="{7D41F3D8-9338-5A47-B2B3-E7B1FDA84772}" srcOrd="0" destOrd="0" presId="urn:microsoft.com/office/officeart/2016/7/layout/HorizontalActionList"/>
    <dgm:cxn modelId="{FCC4726F-DF64-44E3-AD15-9B13B4E6BB53}" srcId="{7B189E56-3C75-4590-94CE-52E6DCE1E3F1}" destId="{DAF750E3-9DB9-4417-83F3-A26DDE442609}" srcOrd="4" destOrd="0" parTransId="{84359296-6B6E-4C27-8A93-5053666326E8}" sibTransId="{A113E397-CC79-413B-AA90-FFFBBC563E25}"/>
    <dgm:cxn modelId="{D575D374-1EE2-403F-92F7-A8AD3BC29C7B}" srcId="{7B189E56-3C75-4590-94CE-52E6DCE1E3F1}" destId="{1B639701-F251-4BD7-98C1-6A3F248E72B3}" srcOrd="1" destOrd="0" parTransId="{231F8F22-837C-480F-B43D-9BBFFAEF5658}" sibTransId="{BE14BFF4-7A12-4945-87BE-14DAAAB7E50A}"/>
    <dgm:cxn modelId="{BE93B381-B580-1D43-B1AC-02EF55ABB5D3}" type="presOf" srcId="{DADEDE5F-A81F-46D5-A2F6-512CC6AE310D}" destId="{C017CD48-C750-6A49-9A94-360434012177}" srcOrd="0" destOrd="0" presId="urn:microsoft.com/office/officeart/2016/7/layout/HorizontalActionList"/>
    <dgm:cxn modelId="{2BFD1E82-1CC1-504C-AFBE-57D1C497487F}" type="presOf" srcId="{1B639701-F251-4BD7-98C1-6A3F248E72B3}" destId="{DF4C0767-07F6-D64A-867F-92AE025B4C6F}" srcOrd="0" destOrd="0" presId="urn:microsoft.com/office/officeart/2016/7/layout/HorizontalActionList"/>
    <dgm:cxn modelId="{687BF19D-F09F-F344-9F41-026D9DB9CA2F}" type="presOf" srcId="{37F029AE-79FF-4F77-B6EB-C64EDE08B233}" destId="{013DBB7C-2C2C-6346-A4D9-2ED2BE203DD1}" srcOrd="0" destOrd="0" presId="urn:microsoft.com/office/officeart/2016/7/layout/HorizontalActionList"/>
    <dgm:cxn modelId="{91DDB2A8-B8EE-2642-AC75-414244FFD4D7}" type="presOf" srcId="{410D4BA0-78B6-48C7-BA50-5838C8F1C072}" destId="{EB1B0393-0725-CA41-B9BA-EF7457BF0F95}" srcOrd="0" destOrd="0" presId="urn:microsoft.com/office/officeart/2016/7/layout/HorizontalActionList"/>
    <dgm:cxn modelId="{2D79A3AD-E078-1344-B7C6-2EFA974955DD}" type="presOf" srcId="{DAF750E3-9DB9-4417-83F3-A26DDE442609}" destId="{467A0648-3C4E-B447-AE9B-FF0293CF4206}" srcOrd="0" destOrd="0" presId="urn:microsoft.com/office/officeart/2016/7/layout/HorizontalActionList"/>
    <dgm:cxn modelId="{2EABB3B2-EBA3-46D9-832E-DE57F26A287A}" srcId="{627718A0-8D59-45F8-9851-473A7DF267B5}" destId="{37F029AE-79FF-4F77-B6EB-C64EDE08B233}" srcOrd="0" destOrd="0" parTransId="{92651815-34B6-44EB-AE3D-88B70C72300C}" sibTransId="{F6704356-0A81-48DB-8532-8CFE7A1ECB8A}"/>
    <dgm:cxn modelId="{6C1C96B3-893F-481C-A2F8-8A1FF580D4C7}" srcId="{7B189E56-3C75-4590-94CE-52E6DCE1E3F1}" destId="{627718A0-8D59-45F8-9851-473A7DF267B5}" srcOrd="3" destOrd="0" parTransId="{7B95842F-0C18-41C6-88FE-356BCBA1F74F}" sibTransId="{1F827633-BF9B-4CDE-913A-D920EF93F054}"/>
    <dgm:cxn modelId="{83F975E1-3EF6-49EF-9024-B64559AC2779}" srcId="{7B189E56-3C75-4590-94CE-52E6DCE1E3F1}" destId="{EE41C0DF-6B20-4C2C-949D-619C8C023B84}" srcOrd="0" destOrd="0" parTransId="{4D13CC15-A1EB-432C-B7BA-083AB3BBAC47}" sibTransId="{A5E1E0C4-57AA-4AB0-9694-426B22DC636E}"/>
    <dgm:cxn modelId="{BDF276E8-FEDB-44C4-82B5-EC46DD092EDE}" srcId="{EE41C0DF-6B20-4C2C-949D-619C8C023B84}" destId="{874C49F6-46E5-4D81-8C77-684C0C52955D}" srcOrd="0" destOrd="0" parTransId="{B6AB23B0-8940-4150-BAF0-6798CC6F3F1C}" sibTransId="{014272FE-FE1C-4048-8E94-467C79ED6B27}"/>
    <dgm:cxn modelId="{2492CF9B-3C43-9F43-97D8-CFE8D55D1204}" type="presParOf" srcId="{7D41F3D8-9338-5A47-B2B3-E7B1FDA84772}" destId="{D199C27C-6001-5748-BC56-7835D317FAC0}" srcOrd="0" destOrd="0" presId="urn:microsoft.com/office/officeart/2016/7/layout/HorizontalActionList"/>
    <dgm:cxn modelId="{CC3F56E7-DC3C-6349-8B67-C0012D781BCD}" type="presParOf" srcId="{D199C27C-6001-5748-BC56-7835D317FAC0}" destId="{5C632AF8-0508-B446-9E62-BFE7D7172F84}" srcOrd="0" destOrd="0" presId="urn:microsoft.com/office/officeart/2016/7/layout/HorizontalActionList"/>
    <dgm:cxn modelId="{E9891C52-AF81-734B-AB01-F5EAEBBAF30F}" type="presParOf" srcId="{D199C27C-6001-5748-BC56-7835D317FAC0}" destId="{9BADBDE6-8938-D443-874A-2CAC538F36C7}" srcOrd="1" destOrd="0" presId="urn:microsoft.com/office/officeart/2016/7/layout/HorizontalActionList"/>
    <dgm:cxn modelId="{D4B9E49C-78F4-674C-8A3F-390C5CC484EA}" type="presParOf" srcId="{7D41F3D8-9338-5A47-B2B3-E7B1FDA84772}" destId="{AF149E2A-6114-5841-92B7-2277F4370F7A}" srcOrd="1" destOrd="0" presId="urn:microsoft.com/office/officeart/2016/7/layout/HorizontalActionList"/>
    <dgm:cxn modelId="{3976E464-46B7-E146-9DD5-CF83535F45EC}" type="presParOf" srcId="{7D41F3D8-9338-5A47-B2B3-E7B1FDA84772}" destId="{831A31C4-086F-D643-945D-79BED8E03202}" srcOrd="2" destOrd="0" presId="urn:microsoft.com/office/officeart/2016/7/layout/HorizontalActionList"/>
    <dgm:cxn modelId="{45F350DD-D9E7-254E-BDDE-DE0BA6304E42}" type="presParOf" srcId="{831A31C4-086F-D643-945D-79BED8E03202}" destId="{DF4C0767-07F6-D64A-867F-92AE025B4C6F}" srcOrd="0" destOrd="0" presId="urn:microsoft.com/office/officeart/2016/7/layout/HorizontalActionList"/>
    <dgm:cxn modelId="{53804EF6-4ABC-644B-950B-795897A17F3E}" type="presParOf" srcId="{831A31C4-086F-D643-945D-79BED8E03202}" destId="{C017CD48-C750-6A49-9A94-360434012177}" srcOrd="1" destOrd="0" presId="urn:microsoft.com/office/officeart/2016/7/layout/HorizontalActionList"/>
    <dgm:cxn modelId="{AB08911B-B547-C146-9589-44096549FE07}" type="presParOf" srcId="{7D41F3D8-9338-5A47-B2B3-E7B1FDA84772}" destId="{4B5D61ED-FE58-6E4F-9D18-C630321731DE}" srcOrd="3" destOrd="0" presId="urn:microsoft.com/office/officeart/2016/7/layout/HorizontalActionList"/>
    <dgm:cxn modelId="{271EA6A3-FDA2-834A-9BF6-6F9F69D8E9B0}" type="presParOf" srcId="{7D41F3D8-9338-5A47-B2B3-E7B1FDA84772}" destId="{7FD8AD82-FCE1-8041-8C3E-8D7B12AA970D}" srcOrd="4" destOrd="0" presId="urn:microsoft.com/office/officeart/2016/7/layout/HorizontalActionList"/>
    <dgm:cxn modelId="{9E5DC93C-F084-9640-9E03-D640CC56C254}" type="presParOf" srcId="{7FD8AD82-FCE1-8041-8C3E-8D7B12AA970D}" destId="{5A74C125-14AE-BD4F-BC3F-941F71CADD72}" srcOrd="0" destOrd="0" presId="urn:microsoft.com/office/officeart/2016/7/layout/HorizontalActionList"/>
    <dgm:cxn modelId="{3E23A5FF-0B3E-3340-98AC-7056CA8DFC3B}" type="presParOf" srcId="{7FD8AD82-FCE1-8041-8C3E-8D7B12AA970D}" destId="{2CD983AC-F4DF-AA4B-9764-AE877B668F36}" srcOrd="1" destOrd="0" presId="urn:microsoft.com/office/officeart/2016/7/layout/HorizontalActionList"/>
    <dgm:cxn modelId="{66E1D215-046F-8143-8787-C6440308D5A6}" type="presParOf" srcId="{7D41F3D8-9338-5A47-B2B3-E7B1FDA84772}" destId="{0CDF626D-A074-DF4D-846C-D761CA2769D6}" srcOrd="5" destOrd="0" presId="urn:microsoft.com/office/officeart/2016/7/layout/HorizontalActionList"/>
    <dgm:cxn modelId="{2E60ECF6-8393-114D-9AFC-3E8CB5735BB9}" type="presParOf" srcId="{7D41F3D8-9338-5A47-B2B3-E7B1FDA84772}" destId="{701B8282-FDE8-0A43-8CAE-43648C63848E}" srcOrd="6" destOrd="0" presId="urn:microsoft.com/office/officeart/2016/7/layout/HorizontalActionList"/>
    <dgm:cxn modelId="{E3694006-311C-4540-9F32-113C5C000E36}" type="presParOf" srcId="{701B8282-FDE8-0A43-8CAE-43648C63848E}" destId="{6F0F15AB-375D-3742-8CA0-2C8DD83B2425}" srcOrd="0" destOrd="0" presId="urn:microsoft.com/office/officeart/2016/7/layout/HorizontalActionList"/>
    <dgm:cxn modelId="{0FCE7CF6-5466-BD44-95F7-D6E755E74C22}" type="presParOf" srcId="{701B8282-FDE8-0A43-8CAE-43648C63848E}" destId="{013DBB7C-2C2C-6346-A4D9-2ED2BE203DD1}" srcOrd="1" destOrd="0" presId="urn:microsoft.com/office/officeart/2016/7/layout/HorizontalActionList"/>
    <dgm:cxn modelId="{932F5586-BFEE-E747-B31C-829262E2C4E8}" type="presParOf" srcId="{7D41F3D8-9338-5A47-B2B3-E7B1FDA84772}" destId="{0A3AB170-3279-5D4B-846E-7225DEFA1F82}" srcOrd="7" destOrd="0" presId="urn:microsoft.com/office/officeart/2016/7/layout/HorizontalActionList"/>
    <dgm:cxn modelId="{BD4EC1A0-0F9E-AF4B-8FDC-259E2568978A}" type="presParOf" srcId="{7D41F3D8-9338-5A47-B2B3-E7B1FDA84772}" destId="{4D3255D9-527A-CD48-BEFB-C9DC6EB4C411}" srcOrd="8" destOrd="0" presId="urn:microsoft.com/office/officeart/2016/7/layout/HorizontalActionList"/>
    <dgm:cxn modelId="{306E52BC-96F6-F748-B904-89055B5F49C3}" type="presParOf" srcId="{4D3255D9-527A-CD48-BEFB-C9DC6EB4C411}" destId="{467A0648-3C4E-B447-AE9B-FF0293CF4206}" srcOrd="0" destOrd="0" presId="urn:microsoft.com/office/officeart/2016/7/layout/HorizontalActionList"/>
    <dgm:cxn modelId="{2870618F-8B97-134B-AC23-0BB868AD0CC7}" type="presParOf" srcId="{4D3255D9-527A-CD48-BEFB-C9DC6EB4C411}" destId="{EB1B0393-0725-CA41-B9BA-EF7457BF0F95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375791-1C41-4051-9ECA-8804F2CDA90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863960F-91F4-4235-8003-A1EE0D55E591}">
      <dgm:prSet/>
      <dgm:spPr/>
      <dgm:t>
        <a:bodyPr/>
        <a:lstStyle/>
        <a:p>
          <a:r>
            <a:rPr lang="en-US"/>
            <a:t>Make sure employees have each others’ contact information</a:t>
          </a:r>
        </a:p>
      </dgm:t>
    </dgm:pt>
    <dgm:pt modelId="{15961465-F564-465A-92A1-34520193BF20}" type="parTrans" cxnId="{65116500-0A63-4CA1-8948-C4AB8B822347}">
      <dgm:prSet/>
      <dgm:spPr/>
      <dgm:t>
        <a:bodyPr/>
        <a:lstStyle/>
        <a:p>
          <a:endParaRPr lang="en-US"/>
        </a:p>
      </dgm:t>
    </dgm:pt>
    <dgm:pt modelId="{33517E32-4A61-4F56-9FEA-67BA03FAFE32}" type="sibTrans" cxnId="{65116500-0A63-4CA1-8948-C4AB8B822347}">
      <dgm:prSet/>
      <dgm:spPr/>
      <dgm:t>
        <a:bodyPr/>
        <a:lstStyle/>
        <a:p>
          <a:endParaRPr lang="en-US"/>
        </a:p>
      </dgm:t>
    </dgm:pt>
    <dgm:pt modelId="{8DCE4F65-1DB4-402E-AEBE-144610E4ADD7}">
      <dgm:prSet/>
      <dgm:spPr/>
      <dgm:t>
        <a:bodyPr/>
        <a:lstStyle/>
        <a:p>
          <a:r>
            <a:rPr lang="en-US"/>
            <a:t>Model group texting or app use for information sharing </a:t>
          </a:r>
        </a:p>
      </dgm:t>
    </dgm:pt>
    <dgm:pt modelId="{BBEB2A49-D241-4EA8-AA52-6542EA096E41}" type="parTrans" cxnId="{7F2CB271-E5AB-49C4-AA61-A82DA53D8166}">
      <dgm:prSet/>
      <dgm:spPr/>
      <dgm:t>
        <a:bodyPr/>
        <a:lstStyle/>
        <a:p>
          <a:endParaRPr lang="en-US"/>
        </a:p>
      </dgm:t>
    </dgm:pt>
    <dgm:pt modelId="{7E89BBDE-AC20-4813-BEDD-3FC599B5BA0F}" type="sibTrans" cxnId="{7F2CB271-E5AB-49C4-AA61-A82DA53D8166}">
      <dgm:prSet/>
      <dgm:spPr/>
      <dgm:t>
        <a:bodyPr/>
        <a:lstStyle/>
        <a:p>
          <a:endParaRPr lang="en-US"/>
        </a:p>
      </dgm:t>
    </dgm:pt>
    <dgm:pt modelId="{4DDF2DCB-9EB1-4787-BAFF-348E783E56A7}">
      <dgm:prSet/>
      <dgm:spPr/>
      <dgm:t>
        <a:bodyPr/>
        <a:lstStyle/>
        <a:p>
          <a:r>
            <a:rPr lang="en-US"/>
            <a:t>Use team collaboration meetings for regular training and feedback with all the support staff</a:t>
          </a:r>
        </a:p>
      </dgm:t>
    </dgm:pt>
    <dgm:pt modelId="{91018C95-86D5-44F8-A502-0699FA6BDB14}" type="parTrans" cxnId="{A789CC55-D10E-44B4-8B3F-33155DC376DA}">
      <dgm:prSet/>
      <dgm:spPr/>
      <dgm:t>
        <a:bodyPr/>
        <a:lstStyle/>
        <a:p>
          <a:endParaRPr lang="en-US"/>
        </a:p>
      </dgm:t>
    </dgm:pt>
    <dgm:pt modelId="{8F1AC57D-33D7-46FF-B822-99DAB519EB88}" type="sibTrans" cxnId="{A789CC55-D10E-44B4-8B3F-33155DC376DA}">
      <dgm:prSet/>
      <dgm:spPr/>
      <dgm:t>
        <a:bodyPr/>
        <a:lstStyle/>
        <a:p>
          <a:endParaRPr lang="en-US"/>
        </a:p>
      </dgm:t>
    </dgm:pt>
    <dgm:pt modelId="{75D1C677-F1FE-47F4-ACAA-8215CC5798C6}" type="pres">
      <dgm:prSet presAssocID="{21375791-1C41-4051-9ECA-8804F2CDA90E}" presName="root" presStyleCnt="0">
        <dgm:presLayoutVars>
          <dgm:dir/>
          <dgm:resizeHandles val="exact"/>
        </dgm:presLayoutVars>
      </dgm:prSet>
      <dgm:spPr/>
    </dgm:pt>
    <dgm:pt modelId="{7275F2D3-E42D-4168-91B0-64B195BB02B5}" type="pres">
      <dgm:prSet presAssocID="{0863960F-91F4-4235-8003-A1EE0D55E591}" presName="compNode" presStyleCnt="0"/>
      <dgm:spPr/>
    </dgm:pt>
    <dgm:pt modelId="{725680DE-DB6D-41AE-BB98-FFEC9C0A0781}" type="pres">
      <dgm:prSet presAssocID="{0863960F-91F4-4235-8003-A1EE0D55E591}" presName="bgRect" presStyleLbl="bgShp" presStyleIdx="0" presStyleCnt="3"/>
      <dgm:spPr/>
    </dgm:pt>
    <dgm:pt modelId="{AD1C86C5-320B-491A-80F2-1A3F21FA7E37}" type="pres">
      <dgm:prSet presAssocID="{0863960F-91F4-4235-8003-A1EE0D55E59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FE1AF44B-9882-4BF5-A8F8-6B6D991CB001}" type="pres">
      <dgm:prSet presAssocID="{0863960F-91F4-4235-8003-A1EE0D55E591}" presName="spaceRect" presStyleCnt="0"/>
      <dgm:spPr/>
    </dgm:pt>
    <dgm:pt modelId="{E2FE5C62-5916-4823-9F86-3BF07715FAAF}" type="pres">
      <dgm:prSet presAssocID="{0863960F-91F4-4235-8003-A1EE0D55E591}" presName="parTx" presStyleLbl="revTx" presStyleIdx="0" presStyleCnt="3">
        <dgm:presLayoutVars>
          <dgm:chMax val="0"/>
          <dgm:chPref val="0"/>
        </dgm:presLayoutVars>
      </dgm:prSet>
      <dgm:spPr/>
    </dgm:pt>
    <dgm:pt modelId="{53480CA4-1D78-43B1-8CE9-099D6BCA0E22}" type="pres">
      <dgm:prSet presAssocID="{33517E32-4A61-4F56-9FEA-67BA03FAFE32}" presName="sibTrans" presStyleCnt="0"/>
      <dgm:spPr/>
    </dgm:pt>
    <dgm:pt modelId="{BAFB38A8-5C73-45F9-8099-1B7476D7F4EA}" type="pres">
      <dgm:prSet presAssocID="{8DCE4F65-1DB4-402E-AEBE-144610E4ADD7}" presName="compNode" presStyleCnt="0"/>
      <dgm:spPr/>
    </dgm:pt>
    <dgm:pt modelId="{4C66F6F2-D2CC-4041-BA89-1809C3FB8785}" type="pres">
      <dgm:prSet presAssocID="{8DCE4F65-1DB4-402E-AEBE-144610E4ADD7}" presName="bgRect" presStyleLbl="bgShp" presStyleIdx="1" presStyleCnt="3"/>
      <dgm:spPr/>
    </dgm:pt>
    <dgm:pt modelId="{10C38626-B172-410B-A6FB-65E7B75DF44D}" type="pres">
      <dgm:prSet presAssocID="{8DCE4F65-1DB4-402E-AEBE-144610E4ADD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D8CFB0E-31FB-4E7F-817A-5E3E47566552}" type="pres">
      <dgm:prSet presAssocID="{8DCE4F65-1DB4-402E-AEBE-144610E4ADD7}" presName="spaceRect" presStyleCnt="0"/>
      <dgm:spPr/>
    </dgm:pt>
    <dgm:pt modelId="{A3B729B8-77BE-4B28-AAD4-EC86F3970C18}" type="pres">
      <dgm:prSet presAssocID="{8DCE4F65-1DB4-402E-AEBE-144610E4ADD7}" presName="parTx" presStyleLbl="revTx" presStyleIdx="1" presStyleCnt="3">
        <dgm:presLayoutVars>
          <dgm:chMax val="0"/>
          <dgm:chPref val="0"/>
        </dgm:presLayoutVars>
      </dgm:prSet>
      <dgm:spPr/>
    </dgm:pt>
    <dgm:pt modelId="{B27E7AC9-A79C-4723-9F20-D422B0922500}" type="pres">
      <dgm:prSet presAssocID="{7E89BBDE-AC20-4813-BEDD-3FC599B5BA0F}" presName="sibTrans" presStyleCnt="0"/>
      <dgm:spPr/>
    </dgm:pt>
    <dgm:pt modelId="{8D836A78-17F1-433F-98B5-26B4AAB4108A}" type="pres">
      <dgm:prSet presAssocID="{4DDF2DCB-9EB1-4787-BAFF-348E783E56A7}" presName="compNode" presStyleCnt="0"/>
      <dgm:spPr/>
    </dgm:pt>
    <dgm:pt modelId="{8E4727B7-73A0-4241-91EA-D940112883E7}" type="pres">
      <dgm:prSet presAssocID="{4DDF2DCB-9EB1-4787-BAFF-348E783E56A7}" presName="bgRect" presStyleLbl="bgShp" presStyleIdx="2" presStyleCnt="3"/>
      <dgm:spPr/>
    </dgm:pt>
    <dgm:pt modelId="{64A3BC05-9E05-4A30-9FC5-D5D0AA265685}" type="pres">
      <dgm:prSet presAssocID="{4DDF2DCB-9EB1-4787-BAFF-348E783E56A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58C864D-AD1F-4C0F-AE41-F2AE0A82FD63}" type="pres">
      <dgm:prSet presAssocID="{4DDF2DCB-9EB1-4787-BAFF-348E783E56A7}" presName="spaceRect" presStyleCnt="0"/>
      <dgm:spPr/>
    </dgm:pt>
    <dgm:pt modelId="{70361828-D63B-419E-B83E-EBC74866CCEA}" type="pres">
      <dgm:prSet presAssocID="{4DDF2DCB-9EB1-4787-BAFF-348E783E56A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5116500-0A63-4CA1-8948-C4AB8B822347}" srcId="{21375791-1C41-4051-9ECA-8804F2CDA90E}" destId="{0863960F-91F4-4235-8003-A1EE0D55E591}" srcOrd="0" destOrd="0" parTransId="{15961465-F564-465A-92A1-34520193BF20}" sibTransId="{33517E32-4A61-4F56-9FEA-67BA03FAFE32}"/>
    <dgm:cxn modelId="{85644920-3F7F-404A-B49C-6DDF36EF06B9}" type="presOf" srcId="{21375791-1C41-4051-9ECA-8804F2CDA90E}" destId="{75D1C677-F1FE-47F4-ACAA-8215CC5798C6}" srcOrd="0" destOrd="0" presId="urn:microsoft.com/office/officeart/2018/2/layout/IconVerticalSolidList"/>
    <dgm:cxn modelId="{DC6D6C4D-AF9A-4CDE-ADC6-6A90C054591E}" type="presOf" srcId="{8DCE4F65-1DB4-402E-AEBE-144610E4ADD7}" destId="{A3B729B8-77BE-4B28-AAD4-EC86F3970C18}" srcOrd="0" destOrd="0" presId="urn:microsoft.com/office/officeart/2018/2/layout/IconVerticalSolidList"/>
    <dgm:cxn modelId="{A789CC55-D10E-44B4-8B3F-33155DC376DA}" srcId="{21375791-1C41-4051-9ECA-8804F2CDA90E}" destId="{4DDF2DCB-9EB1-4787-BAFF-348E783E56A7}" srcOrd="2" destOrd="0" parTransId="{91018C95-86D5-44F8-A502-0699FA6BDB14}" sibTransId="{8F1AC57D-33D7-46FF-B822-99DAB519EB88}"/>
    <dgm:cxn modelId="{7F2CB271-E5AB-49C4-AA61-A82DA53D8166}" srcId="{21375791-1C41-4051-9ECA-8804F2CDA90E}" destId="{8DCE4F65-1DB4-402E-AEBE-144610E4ADD7}" srcOrd="1" destOrd="0" parTransId="{BBEB2A49-D241-4EA8-AA52-6542EA096E41}" sibTransId="{7E89BBDE-AC20-4813-BEDD-3FC599B5BA0F}"/>
    <dgm:cxn modelId="{B0BB97B7-3E87-49DC-BBB7-7B8A8EC502DC}" type="presOf" srcId="{4DDF2DCB-9EB1-4787-BAFF-348E783E56A7}" destId="{70361828-D63B-419E-B83E-EBC74866CCEA}" srcOrd="0" destOrd="0" presId="urn:microsoft.com/office/officeart/2018/2/layout/IconVerticalSolidList"/>
    <dgm:cxn modelId="{EA4D07DA-14E0-4B09-9C84-8D82AC2DE1B7}" type="presOf" srcId="{0863960F-91F4-4235-8003-A1EE0D55E591}" destId="{E2FE5C62-5916-4823-9F86-3BF07715FAAF}" srcOrd="0" destOrd="0" presId="urn:microsoft.com/office/officeart/2018/2/layout/IconVerticalSolidList"/>
    <dgm:cxn modelId="{3CC7FCEC-F448-4642-B97D-FFD02ACDF372}" type="presParOf" srcId="{75D1C677-F1FE-47F4-ACAA-8215CC5798C6}" destId="{7275F2D3-E42D-4168-91B0-64B195BB02B5}" srcOrd="0" destOrd="0" presId="urn:microsoft.com/office/officeart/2018/2/layout/IconVerticalSolidList"/>
    <dgm:cxn modelId="{95F77CFA-4B03-43E9-949A-B1CB0FCBDAAA}" type="presParOf" srcId="{7275F2D3-E42D-4168-91B0-64B195BB02B5}" destId="{725680DE-DB6D-41AE-BB98-FFEC9C0A0781}" srcOrd="0" destOrd="0" presId="urn:microsoft.com/office/officeart/2018/2/layout/IconVerticalSolidList"/>
    <dgm:cxn modelId="{6BF0BE68-B5B0-4346-A666-BD796CB0F8E9}" type="presParOf" srcId="{7275F2D3-E42D-4168-91B0-64B195BB02B5}" destId="{AD1C86C5-320B-491A-80F2-1A3F21FA7E37}" srcOrd="1" destOrd="0" presId="urn:microsoft.com/office/officeart/2018/2/layout/IconVerticalSolidList"/>
    <dgm:cxn modelId="{29529999-DA11-43DB-8BCA-D66D8A542BFD}" type="presParOf" srcId="{7275F2D3-E42D-4168-91B0-64B195BB02B5}" destId="{FE1AF44B-9882-4BF5-A8F8-6B6D991CB001}" srcOrd="2" destOrd="0" presId="urn:microsoft.com/office/officeart/2018/2/layout/IconVerticalSolidList"/>
    <dgm:cxn modelId="{ED9399BD-B3F4-41FC-B512-1A2DE54B8294}" type="presParOf" srcId="{7275F2D3-E42D-4168-91B0-64B195BB02B5}" destId="{E2FE5C62-5916-4823-9F86-3BF07715FAAF}" srcOrd="3" destOrd="0" presId="urn:microsoft.com/office/officeart/2018/2/layout/IconVerticalSolidList"/>
    <dgm:cxn modelId="{0473C052-77C7-4A34-879B-DBB2724AFD63}" type="presParOf" srcId="{75D1C677-F1FE-47F4-ACAA-8215CC5798C6}" destId="{53480CA4-1D78-43B1-8CE9-099D6BCA0E22}" srcOrd="1" destOrd="0" presId="urn:microsoft.com/office/officeart/2018/2/layout/IconVerticalSolidList"/>
    <dgm:cxn modelId="{A14AAA1A-7AC4-4E10-B151-DEC5F0C5CC32}" type="presParOf" srcId="{75D1C677-F1FE-47F4-ACAA-8215CC5798C6}" destId="{BAFB38A8-5C73-45F9-8099-1B7476D7F4EA}" srcOrd="2" destOrd="0" presId="urn:microsoft.com/office/officeart/2018/2/layout/IconVerticalSolidList"/>
    <dgm:cxn modelId="{E586E40C-E587-41BB-891B-237BD09C0890}" type="presParOf" srcId="{BAFB38A8-5C73-45F9-8099-1B7476D7F4EA}" destId="{4C66F6F2-D2CC-4041-BA89-1809C3FB8785}" srcOrd="0" destOrd="0" presId="urn:microsoft.com/office/officeart/2018/2/layout/IconVerticalSolidList"/>
    <dgm:cxn modelId="{D66136AC-25A9-4FA6-8E27-CF8C86057FF7}" type="presParOf" srcId="{BAFB38A8-5C73-45F9-8099-1B7476D7F4EA}" destId="{10C38626-B172-410B-A6FB-65E7B75DF44D}" srcOrd="1" destOrd="0" presId="urn:microsoft.com/office/officeart/2018/2/layout/IconVerticalSolidList"/>
    <dgm:cxn modelId="{3D3D03EE-B423-4828-A943-810883998348}" type="presParOf" srcId="{BAFB38A8-5C73-45F9-8099-1B7476D7F4EA}" destId="{5D8CFB0E-31FB-4E7F-817A-5E3E47566552}" srcOrd="2" destOrd="0" presId="urn:microsoft.com/office/officeart/2018/2/layout/IconVerticalSolidList"/>
    <dgm:cxn modelId="{5D889EFA-19DA-43E6-911F-FCA73EFBF48A}" type="presParOf" srcId="{BAFB38A8-5C73-45F9-8099-1B7476D7F4EA}" destId="{A3B729B8-77BE-4B28-AAD4-EC86F3970C18}" srcOrd="3" destOrd="0" presId="urn:microsoft.com/office/officeart/2018/2/layout/IconVerticalSolidList"/>
    <dgm:cxn modelId="{E6A4BFB7-4B04-4EC6-8E03-936EB6E87D76}" type="presParOf" srcId="{75D1C677-F1FE-47F4-ACAA-8215CC5798C6}" destId="{B27E7AC9-A79C-4723-9F20-D422B0922500}" srcOrd="3" destOrd="0" presId="urn:microsoft.com/office/officeart/2018/2/layout/IconVerticalSolidList"/>
    <dgm:cxn modelId="{AFFC46B0-5584-49A3-9EF3-49BA3C3D4116}" type="presParOf" srcId="{75D1C677-F1FE-47F4-ACAA-8215CC5798C6}" destId="{8D836A78-17F1-433F-98B5-26B4AAB4108A}" srcOrd="4" destOrd="0" presId="urn:microsoft.com/office/officeart/2018/2/layout/IconVerticalSolidList"/>
    <dgm:cxn modelId="{36376E48-A4C9-4B70-92FB-531676781437}" type="presParOf" srcId="{8D836A78-17F1-433F-98B5-26B4AAB4108A}" destId="{8E4727B7-73A0-4241-91EA-D940112883E7}" srcOrd="0" destOrd="0" presId="urn:microsoft.com/office/officeart/2018/2/layout/IconVerticalSolidList"/>
    <dgm:cxn modelId="{FC38287B-893D-45EA-AB67-285F5961992B}" type="presParOf" srcId="{8D836A78-17F1-433F-98B5-26B4AAB4108A}" destId="{64A3BC05-9E05-4A30-9FC5-D5D0AA265685}" srcOrd="1" destOrd="0" presId="urn:microsoft.com/office/officeart/2018/2/layout/IconVerticalSolidList"/>
    <dgm:cxn modelId="{7BB5B7B5-E54C-4729-888E-CB2D244D2372}" type="presParOf" srcId="{8D836A78-17F1-433F-98B5-26B4AAB4108A}" destId="{858C864D-AD1F-4C0F-AE41-F2AE0A82FD63}" srcOrd="2" destOrd="0" presId="urn:microsoft.com/office/officeart/2018/2/layout/IconVerticalSolidList"/>
    <dgm:cxn modelId="{52C91677-6FB5-45E6-8C9A-B7E88D0AB3AB}" type="presParOf" srcId="{8D836A78-17F1-433F-98B5-26B4AAB4108A}" destId="{70361828-D63B-419E-B83E-EBC74866CC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928B5C-BBEC-4FD0-A9E9-BB329293A3F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42495EC-14A2-4854-91E5-CAC76E99D8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 positive and compliment support staff</a:t>
          </a:r>
        </a:p>
      </dgm:t>
    </dgm:pt>
    <dgm:pt modelId="{52C9D969-536A-415F-8D4C-0A24D08AE6F1}" type="parTrans" cxnId="{E0B3E1A6-98A9-4670-8A05-034E51F9F04F}">
      <dgm:prSet/>
      <dgm:spPr/>
      <dgm:t>
        <a:bodyPr/>
        <a:lstStyle/>
        <a:p>
          <a:endParaRPr lang="en-US"/>
        </a:p>
      </dgm:t>
    </dgm:pt>
    <dgm:pt modelId="{27BC8258-FD90-43F2-B0E7-88EF96E0912C}" type="sibTrans" cxnId="{E0B3E1A6-98A9-4670-8A05-034E51F9F04F}">
      <dgm:prSet/>
      <dgm:spPr/>
      <dgm:t>
        <a:bodyPr/>
        <a:lstStyle/>
        <a:p>
          <a:endParaRPr lang="en-US"/>
        </a:p>
      </dgm:t>
    </dgm:pt>
    <dgm:pt modelId="{EC856EBC-3910-459E-9EBF-6CC8000294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Provide small incentives for staff.</a:t>
          </a:r>
        </a:p>
      </dgm:t>
    </dgm:pt>
    <dgm:pt modelId="{D4DD2168-5496-4BD5-B141-4389C64FE279}" type="parTrans" cxnId="{59259FD7-E666-4BAF-88BE-54E6764B146D}">
      <dgm:prSet/>
      <dgm:spPr/>
      <dgm:t>
        <a:bodyPr/>
        <a:lstStyle/>
        <a:p>
          <a:endParaRPr lang="en-US"/>
        </a:p>
      </dgm:t>
    </dgm:pt>
    <dgm:pt modelId="{6E882A30-424A-4BF9-AC11-D1454FC92188}" type="sibTrans" cxnId="{59259FD7-E666-4BAF-88BE-54E6764B146D}">
      <dgm:prSet/>
      <dgm:spPr/>
      <dgm:t>
        <a:bodyPr/>
        <a:lstStyle/>
        <a:p>
          <a:endParaRPr lang="en-US"/>
        </a:p>
      </dgm:t>
    </dgm:pt>
    <dgm:pt modelId="{31018CAE-6936-45AF-90DE-BA8E2ACDE9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Send support staff birthday and holiday cards</a:t>
          </a:r>
        </a:p>
      </dgm:t>
    </dgm:pt>
    <dgm:pt modelId="{C973DC88-4913-428B-A311-F6F1414B4BAC}" type="parTrans" cxnId="{06FC0999-0EB9-4AE3-8E14-13019763EA76}">
      <dgm:prSet/>
      <dgm:spPr/>
      <dgm:t>
        <a:bodyPr/>
        <a:lstStyle/>
        <a:p>
          <a:endParaRPr lang="en-US"/>
        </a:p>
      </dgm:t>
    </dgm:pt>
    <dgm:pt modelId="{E5D80849-1230-47EB-AC86-637DAB80FEFD}" type="sibTrans" cxnId="{06FC0999-0EB9-4AE3-8E14-13019763EA76}">
      <dgm:prSet/>
      <dgm:spPr/>
      <dgm:t>
        <a:bodyPr/>
        <a:lstStyle/>
        <a:p>
          <a:endParaRPr lang="en-US"/>
        </a:p>
      </dgm:t>
    </dgm:pt>
    <dgm:pt modelId="{767083BD-E978-4B55-8DCB-FCF2ACAE35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When college aged staff are moving on to full-time jobs ask for three things</a:t>
          </a:r>
        </a:p>
      </dgm:t>
    </dgm:pt>
    <dgm:pt modelId="{213CC3DD-33A7-4214-A25C-CBA7368A4143}" type="parTrans" cxnId="{C79B2463-0F26-46D2-BA11-4604B9AEA5CA}">
      <dgm:prSet/>
      <dgm:spPr/>
      <dgm:t>
        <a:bodyPr/>
        <a:lstStyle/>
        <a:p>
          <a:endParaRPr lang="en-US"/>
        </a:p>
      </dgm:t>
    </dgm:pt>
    <dgm:pt modelId="{98E5B124-777A-4AD6-BBBD-E6EC728FC02D}" type="sibTrans" cxnId="{C79B2463-0F26-46D2-BA11-4604B9AEA5CA}">
      <dgm:prSet/>
      <dgm:spPr/>
      <dgm:t>
        <a:bodyPr/>
        <a:lstStyle/>
        <a:p>
          <a:endParaRPr lang="en-US"/>
        </a:p>
      </dgm:t>
    </dgm:pt>
    <dgm:pt modelId="{2E304AE0-20A8-45B9-BCC6-DC6756CA6A5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800" dirty="0"/>
            <a:t>Can you help find a replacement for yourself?</a:t>
          </a:r>
        </a:p>
      </dgm:t>
    </dgm:pt>
    <dgm:pt modelId="{54CECF87-9DCE-48C0-8FDD-745972666EBD}" type="parTrans" cxnId="{02577561-8B3A-44CC-B5AD-D62F968E5106}">
      <dgm:prSet/>
      <dgm:spPr/>
      <dgm:t>
        <a:bodyPr/>
        <a:lstStyle/>
        <a:p>
          <a:endParaRPr lang="en-US"/>
        </a:p>
      </dgm:t>
    </dgm:pt>
    <dgm:pt modelId="{C9A9AC5B-8AD9-4D93-9DA2-3DD110669665}" type="sibTrans" cxnId="{02577561-8B3A-44CC-B5AD-D62F968E5106}">
      <dgm:prSet/>
      <dgm:spPr/>
      <dgm:t>
        <a:bodyPr/>
        <a:lstStyle/>
        <a:p>
          <a:endParaRPr lang="en-US"/>
        </a:p>
      </dgm:t>
    </dgm:pt>
    <dgm:pt modelId="{C4490E8E-358C-405A-887B-1A255F74FD8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800" dirty="0"/>
            <a:t>Would you be willing to continue working a few hours once or twice a month?</a:t>
          </a:r>
        </a:p>
      </dgm:t>
    </dgm:pt>
    <dgm:pt modelId="{D19FAB8C-8450-488A-BBD6-6870F51BF341}" type="parTrans" cxnId="{0EA917C8-3A79-410C-8AA1-6FC2C1AB5A62}">
      <dgm:prSet/>
      <dgm:spPr/>
      <dgm:t>
        <a:bodyPr/>
        <a:lstStyle/>
        <a:p>
          <a:endParaRPr lang="en-US"/>
        </a:p>
      </dgm:t>
    </dgm:pt>
    <dgm:pt modelId="{CC98CC04-9F88-4191-8C24-6EADF2B3B89B}" type="sibTrans" cxnId="{0EA917C8-3A79-410C-8AA1-6FC2C1AB5A62}">
      <dgm:prSet/>
      <dgm:spPr/>
      <dgm:t>
        <a:bodyPr/>
        <a:lstStyle/>
        <a:p>
          <a:endParaRPr lang="en-US"/>
        </a:p>
      </dgm:t>
    </dgm:pt>
    <dgm:pt modelId="{FBF789FB-7CAB-40ED-BAB1-82A9C1AD372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800" dirty="0"/>
            <a:t>Would you be interested in supporting the individual with your presence for important events?</a:t>
          </a:r>
        </a:p>
      </dgm:t>
    </dgm:pt>
    <dgm:pt modelId="{8CE8D623-D28D-406D-839A-45C7395D997D}" type="parTrans" cxnId="{69786443-BAEA-4CA7-9BC7-8AA97B1B6C85}">
      <dgm:prSet/>
      <dgm:spPr/>
      <dgm:t>
        <a:bodyPr/>
        <a:lstStyle/>
        <a:p>
          <a:endParaRPr lang="en-US"/>
        </a:p>
      </dgm:t>
    </dgm:pt>
    <dgm:pt modelId="{20577CE4-FA02-42FE-8C26-165230D42EF6}" type="sibTrans" cxnId="{69786443-BAEA-4CA7-9BC7-8AA97B1B6C85}">
      <dgm:prSet/>
      <dgm:spPr/>
      <dgm:t>
        <a:bodyPr/>
        <a:lstStyle/>
        <a:p>
          <a:endParaRPr lang="en-US"/>
        </a:p>
      </dgm:t>
    </dgm:pt>
    <dgm:pt modelId="{E32FD6CC-7422-49B7-9ABD-FFE6743BB107}" type="pres">
      <dgm:prSet presAssocID="{36928B5C-BBEC-4FD0-A9E9-BB329293A3F2}" presName="root" presStyleCnt="0">
        <dgm:presLayoutVars>
          <dgm:dir/>
          <dgm:resizeHandles val="exact"/>
        </dgm:presLayoutVars>
      </dgm:prSet>
      <dgm:spPr/>
    </dgm:pt>
    <dgm:pt modelId="{617A5475-8893-4523-BC55-1201A1A9AC58}" type="pres">
      <dgm:prSet presAssocID="{542495EC-14A2-4854-91E5-CAC76E99D80A}" presName="compNode" presStyleCnt="0"/>
      <dgm:spPr/>
    </dgm:pt>
    <dgm:pt modelId="{A7217267-4654-4BAE-B4AB-3EB09CC9D2C3}" type="pres">
      <dgm:prSet presAssocID="{542495EC-14A2-4854-91E5-CAC76E99D80A}" presName="bgRect" presStyleLbl="bgShp" presStyleIdx="0" presStyleCnt="4"/>
      <dgm:spPr/>
    </dgm:pt>
    <dgm:pt modelId="{26123252-FB02-4F7D-AA3A-0DC187BD789C}" type="pres">
      <dgm:prSet presAssocID="{542495EC-14A2-4854-91E5-CAC76E99D80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6022DB7B-1CCF-410F-AD9A-1BC0CDFDF213}" type="pres">
      <dgm:prSet presAssocID="{542495EC-14A2-4854-91E5-CAC76E99D80A}" presName="spaceRect" presStyleCnt="0"/>
      <dgm:spPr/>
    </dgm:pt>
    <dgm:pt modelId="{CCB0A2EC-F2F2-4F13-89A5-2B33DBF2B16E}" type="pres">
      <dgm:prSet presAssocID="{542495EC-14A2-4854-91E5-CAC76E99D80A}" presName="parTx" presStyleLbl="revTx" presStyleIdx="0" presStyleCnt="5">
        <dgm:presLayoutVars>
          <dgm:chMax val="0"/>
          <dgm:chPref val="0"/>
        </dgm:presLayoutVars>
      </dgm:prSet>
      <dgm:spPr/>
    </dgm:pt>
    <dgm:pt modelId="{DDEAF33A-B26A-4C05-8B00-750D474EF25C}" type="pres">
      <dgm:prSet presAssocID="{27BC8258-FD90-43F2-B0E7-88EF96E0912C}" presName="sibTrans" presStyleCnt="0"/>
      <dgm:spPr/>
    </dgm:pt>
    <dgm:pt modelId="{8B20381F-F321-40B1-8A08-ED48AEBF862C}" type="pres">
      <dgm:prSet presAssocID="{EC856EBC-3910-459E-9EBF-6CC800029476}" presName="compNode" presStyleCnt="0"/>
      <dgm:spPr/>
    </dgm:pt>
    <dgm:pt modelId="{8678CBA2-7C28-47E4-96BC-061CFCCB7BAF}" type="pres">
      <dgm:prSet presAssocID="{EC856EBC-3910-459E-9EBF-6CC800029476}" presName="bgRect" presStyleLbl="bgShp" presStyleIdx="1" presStyleCnt="4"/>
      <dgm:spPr/>
    </dgm:pt>
    <dgm:pt modelId="{454C3E9C-2FE9-4DF4-A8E8-F3103C3B89B5}" type="pres">
      <dgm:prSet presAssocID="{EC856EBC-3910-459E-9EBF-6CC800029476}" presName="iconRect" presStyleLbl="node1" presStyleIdx="1" presStyleCnt="4"/>
      <dgm:spPr>
        <a:ln>
          <a:noFill/>
        </a:ln>
      </dgm:spPr>
    </dgm:pt>
    <dgm:pt modelId="{958671C7-198B-4175-A625-7CD6E731AF3B}" type="pres">
      <dgm:prSet presAssocID="{EC856EBC-3910-459E-9EBF-6CC800029476}" presName="spaceRect" presStyleCnt="0"/>
      <dgm:spPr/>
    </dgm:pt>
    <dgm:pt modelId="{956F6132-D507-499E-B33E-7319FD001B14}" type="pres">
      <dgm:prSet presAssocID="{EC856EBC-3910-459E-9EBF-6CC800029476}" presName="parTx" presStyleLbl="revTx" presStyleIdx="1" presStyleCnt="5">
        <dgm:presLayoutVars>
          <dgm:chMax val="0"/>
          <dgm:chPref val="0"/>
        </dgm:presLayoutVars>
      </dgm:prSet>
      <dgm:spPr/>
    </dgm:pt>
    <dgm:pt modelId="{7DFDCD0E-49A0-4E92-B9F0-1D7799E2A097}" type="pres">
      <dgm:prSet presAssocID="{6E882A30-424A-4BF9-AC11-D1454FC92188}" presName="sibTrans" presStyleCnt="0"/>
      <dgm:spPr/>
    </dgm:pt>
    <dgm:pt modelId="{6520D39F-579F-462E-B9B1-DA234F026C45}" type="pres">
      <dgm:prSet presAssocID="{31018CAE-6936-45AF-90DE-BA8E2ACDE97A}" presName="compNode" presStyleCnt="0"/>
      <dgm:spPr/>
    </dgm:pt>
    <dgm:pt modelId="{AEE5565E-079F-4D0D-9969-F02F04DDE433}" type="pres">
      <dgm:prSet presAssocID="{31018CAE-6936-45AF-90DE-BA8E2ACDE97A}" presName="bgRect" presStyleLbl="bgShp" presStyleIdx="2" presStyleCnt="4"/>
      <dgm:spPr/>
    </dgm:pt>
    <dgm:pt modelId="{D2B0C36F-A573-4375-9044-B39C45C5FD14}" type="pres">
      <dgm:prSet presAssocID="{31018CAE-6936-45AF-90DE-BA8E2ACDE97A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"/>
        </a:ext>
      </dgm:extLst>
    </dgm:pt>
    <dgm:pt modelId="{A4B1B5AD-3B14-4197-875B-42EA2E4EBA4E}" type="pres">
      <dgm:prSet presAssocID="{31018CAE-6936-45AF-90DE-BA8E2ACDE97A}" presName="spaceRect" presStyleCnt="0"/>
      <dgm:spPr/>
    </dgm:pt>
    <dgm:pt modelId="{1875A138-C313-43D6-A090-7484DBE10B4B}" type="pres">
      <dgm:prSet presAssocID="{31018CAE-6936-45AF-90DE-BA8E2ACDE97A}" presName="parTx" presStyleLbl="revTx" presStyleIdx="2" presStyleCnt="5">
        <dgm:presLayoutVars>
          <dgm:chMax val="0"/>
          <dgm:chPref val="0"/>
        </dgm:presLayoutVars>
      </dgm:prSet>
      <dgm:spPr/>
    </dgm:pt>
    <dgm:pt modelId="{E07A604C-92F8-4EB0-872D-8F7329E8DD2D}" type="pres">
      <dgm:prSet presAssocID="{E5D80849-1230-47EB-AC86-637DAB80FEFD}" presName="sibTrans" presStyleCnt="0"/>
      <dgm:spPr/>
    </dgm:pt>
    <dgm:pt modelId="{A3D0EFBB-788A-4995-A3C9-2CF58A4A51A2}" type="pres">
      <dgm:prSet presAssocID="{767083BD-E978-4B55-8DCB-FCF2ACAE3506}" presName="compNode" presStyleCnt="0"/>
      <dgm:spPr/>
    </dgm:pt>
    <dgm:pt modelId="{67A65288-773A-4819-A078-AC05BBAE9F19}" type="pres">
      <dgm:prSet presAssocID="{767083BD-E978-4B55-8DCB-FCF2ACAE3506}" presName="bgRect" presStyleLbl="bgShp" presStyleIdx="3" presStyleCnt="4"/>
      <dgm:spPr/>
    </dgm:pt>
    <dgm:pt modelId="{687820E8-D4D4-4F86-B115-12D91EFB4108}" type="pres">
      <dgm:prSet presAssocID="{767083BD-E978-4B55-8DCB-FCF2ACAE3506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20C09245-2C0B-49A9-A3B2-4ADC40004426}" type="pres">
      <dgm:prSet presAssocID="{767083BD-E978-4B55-8DCB-FCF2ACAE3506}" presName="spaceRect" presStyleCnt="0"/>
      <dgm:spPr/>
    </dgm:pt>
    <dgm:pt modelId="{2CC947EB-469A-4956-BE2F-98405C54316E}" type="pres">
      <dgm:prSet presAssocID="{767083BD-E978-4B55-8DCB-FCF2ACAE3506}" presName="parTx" presStyleLbl="revTx" presStyleIdx="3" presStyleCnt="5">
        <dgm:presLayoutVars>
          <dgm:chMax val="0"/>
          <dgm:chPref val="0"/>
        </dgm:presLayoutVars>
      </dgm:prSet>
      <dgm:spPr/>
    </dgm:pt>
    <dgm:pt modelId="{820138D5-DD27-45DD-B274-365354E369B6}" type="pres">
      <dgm:prSet presAssocID="{767083BD-E978-4B55-8DCB-FCF2ACAE3506}" presName="desTx" presStyleLbl="revTx" presStyleIdx="4" presStyleCnt="5">
        <dgm:presLayoutVars/>
      </dgm:prSet>
      <dgm:spPr/>
    </dgm:pt>
  </dgm:ptLst>
  <dgm:cxnLst>
    <dgm:cxn modelId="{A5988B0F-0D19-1944-89F5-9C6CF073621B}" type="presOf" srcId="{31018CAE-6936-45AF-90DE-BA8E2ACDE97A}" destId="{1875A138-C313-43D6-A090-7484DBE10B4B}" srcOrd="0" destOrd="0" presId="urn:microsoft.com/office/officeart/2018/2/layout/IconVerticalSolidList"/>
    <dgm:cxn modelId="{B671181B-116F-2C4D-B55D-D10D463632A8}" type="presOf" srcId="{767083BD-E978-4B55-8DCB-FCF2ACAE3506}" destId="{2CC947EB-469A-4956-BE2F-98405C54316E}" srcOrd="0" destOrd="0" presId="urn:microsoft.com/office/officeart/2018/2/layout/IconVerticalSolidList"/>
    <dgm:cxn modelId="{4B2FA63D-4519-5F42-99D0-0B7B7A1968D5}" type="presOf" srcId="{542495EC-14A2-4854-91E5-CAC76E99D80A}" destId="{CCB0A2EC-F2F2-4F13-89A5-2B33DBF2B16E}" srcOrd="0" destOrd="0" presId="urn:microsoft.com/office/officeart/2018/2/layout/IconVerticalSolidList"/>
    <dgm:cxn modelId="{69786443-BAEA-4CA7-9BC7-8AA97B1B6C85}" srcId="{767083BD-E978-4B55-8DCB-FCF2ACAE3506}" destId="{FBF789FB-7CAB-40ED-BAB1-82A9C1AD3728}" srcOrd="2" destOrd="0" parTransId="{8CE8D623-D28D-406D-839A-45C7395D997D}" sibTransId="{20577CE4-FA02-42FE-8C26-165230D42EF6}"/>
    <dgm:cxn modelId="{02577561-8B3A-44CC-B5AD-D62F968E5106}" srcId="{767083BD-E978-4B55-8DCB-FCF2ACAE3506}" destId="{2E304AE0-20A8-45B9-BCC6-DC6756CA6A56}" srcOrd="0" destOrd="0" parTransId="{54CECF87-9DCE-48C0-8FDD-745972666EBD}" sibTransId="{C9A9AC5B-8AD9-4D93-9DA2-3DD110669665}"/>
    <dgm:cxn modelId="{3094BC61-F02D-9443-A4BC-9FC6242ECC48}" type="presOf" srcId="{36928B5C-BBEC-4FD0-A9E9-BB329293A3F2}" destId="{E32FD6CC-7422-49B7-9ABD-FFE6743BB107}" srcOrd="0" destOrd="0" presId="urn:microsoft.com/office/officeart/2018/2/layout/IconVerticalSolidList"/>
    <dgm:cxn modelId="{C79B2463-0F26-46D2-BA11-4604B9AEA5CA}" srcId="{36928B5C-BBEC-4FD0-A9E9-BB329293A3F2}" destId="{767083BD-E978-4B55-8DCB-FCF2ACAE3506}" srcOrd="3" destOrd="0" parTransId="{213CC3DD-33A7-4214-A25C-CBA7368A4143}" sibTransId="{98E5B124-777A-4AD6-BBBD-E6EC728FC02D}"/>
    <dgm:cxn modelId="{92A38878-5AFE-9543-8C1E-6832906DDFD0}" type="presOf" srcId="{FBF789FB-7CAB-40ED-BAB1-82A9C1AD3728}" destId="{820138D5-DD27-45DD-B274-365354E369B6}" srcOrd="0" destOrd="2" presId="urn:microsoft.com/office/officeart/2018/2/layout/IconVerticalSolidList"/>
    <dgm:cxn modelId="{06FC0999-0EB9-4AE3-8E14-13019763EA76}" srcId="{36928B5C-BBEC-4FD0-A9E9-BB329293A3F2}" destId="{31018CAE-6936-45AF-90DE-BA8E2ACDE97A}" srcOrd="2" destOrd="0" parTransId="{C973DC88-4913-428B-A311-F6F1414B4BAC}" sibTransId="{E5D80849-1230-47EB-AC86-637DAB80FEFD}"/>
    <dgm:cxn modelId="{5CD8109B-8EF2-4040-9875-29759C16A442}" type="presOf" srcId="{C4490E8E-358C-405A-887B-1A255F74FD86}" destId="{820138D5-DD27-45DD-B274-365354E369B6}" srcOrd="0" destOrd="1" presId="urn:microsoft.com/office/officeart/2018/2/layout/IconVerticalSolidList"/>
    <dgm:cxn modelId="{E0B3E1A6-98A9-4670-8A05-034E51F9F04F}" srcId="{36928B5C-BBEC-4FD0-A9E9-BB329293A3F2}" destId="{542495EC-14A2-4854-91E5-CAC76E99D80A}" srcOrd="0" destOrd="0" parTransId="{52C9D969-536A-415F-8D4C-0A24D08AE6F1}" sibTransId="{27BC8258-FD90-43F2-B0E7-88EF96E0912C}"/>
    <dgm:cxn modelId="{64D2A7B1-D218-E74D-A6E1-71F52EBD43DF}" type="presOf" srcId="{2E304AE0-20A8-45B9-BCC6-DC6756CA6A56}" destId="{820138D5-DD27-45DD-B274-365354E369B6}" srcOrd="0" destOrd="0" presId="urn:microsoft.com/office/officeart/2018/2/layout/IconVerticalSolidList"/>
    <dgm:cxn modelId="{0EA917C8-3A79-410C-8AA1-6FC2C1AB5A62}" srcId="{767083BD-E978-4B55-8DCB-FCF2ACAE3506}" destId="{C4490E8E-358C-405A-887B-1A255F74FD86}" srcOrd="1" destOrd="0" parTransId="{D19FAB8C-8450-488A-BBD6-6870F51BF341}" sibTransId="{CC98CC04-9F88-4191-8C24-6EADF2B3B89B}"/>
    <dgm:cxn modelId="{59259FD7-E666-4BAF-88BE-54E6764B146D}" srcId="{36928B5C-BBEC-4FD0-A9E9-BB329293A3F2}" destId="{EC856EBC-3910-459E-9EBF-6CC800029476}" srcOrd="1" destOrd="0" parTransId="{D4DD2168-5496-4BD5-B141-4389C64FE279}" sibTransId="{6E882A30-424A-4BF9-AC11-D1454FC92188}"/>
    <dgm:cxn modelId="{ACAD39E5-2BE3-8543-BADB-BBF7CBA78715}" type="presOf" srcId="{EC856EBC-3910-459E-9EBF-6CC800029476}" destId="{956F6132-D507-499E-B33E-7319FD001B14}" srcOrd="0" destOrd="0" presId="urn:microsoft.com/office/officeart/2018/2/layout/IconVerticalSolidList"/>
    <dgm:cxn modelId="{FEDFF0A5-3732-0A4C-8D6A-C840AF3A39D0}" type="presParOf" srcId="{E32FD6CC-7422-49B7-9ABD-FFE6743BB107}" destId="{617A5475-8893-4523-BC55-1201A1A9AC58}" srcOrd="0" destOrd="0" presId="urn:microsoft.com/office/officeart/2018/2/layout/IconVerticalSolidList"/>
    <dgm:cxn modelId="{4A994939-256B-B048-8833-910A18DEFCB0}" type="presParOf" srcId="{617A5475-8893-4523-BC55-1201A1A9AC58}" destId="{A7217267-4654-4BAE-B4AB-3EB09CC9D2C3}" srcOrd="0" destOrd="0" presId="urn:microsoft.com/office/officeart/2018/2/layout/IconVerticalSolidList"/>
    <dgm:cxn modelId="{4321E4D2-BD4C-6A4A-AAB8-A141B53DC29B}" type="presParOf" srcId="{617A5475-8893-4523-BC55-1201A1A9AC58}" destId="{26123252-FB02-4F7D-AA3A-0DC187BD789C}" srcOrd="1" destOrd="0" presId="urn:microsoft.com/office/officeart/2018/2/layout/IconVerticalSolidList"/>
    <dgm:cxn modelId="{FEBBC651-B233-9E46-861B-1EF943183DF8}" type="presParOf" srcId="{617A5475-8893-4523-BC55-1201A1A9AC58}" destId="{6022DB7B-1CCF-410F-AD9A-1BC0CDFDF213}" srcOrd="2" destOrd="0" presId="urn:microsoft.com/office/officeart/2018/2/layout/IconVerticalSolidList"/>
    <dgm:cxn modelId="{15F8FC84-00D1-9042-B086-BCBFC4862BE5}" type="presParOf" srcId="{617A5475-8893-4523-BC55-1201A1A9AC58}" destId="{CCB0A2EC-F2F2-4F13-89A5-2B33DBF2B16E}" srcOrd="3" destOrd="0" presId="urn:microsoft.com/office/officeart/2018/2/layout/IconVerticalSolidList"/>
    <dgm:cxn modelId="{4B6BFB3D-EEBD-174B-982C-29B144DD3A65}" type="presParOf" srcId="{E32FD6CC-7422-49B7-9ABD-FFE6743BB107}" destId="{DDEAF33A-B26A-4C05-8B00-750D474EF25C}" srcOrd="1" destOrd="0" presId="urn:microsoft.com/office/officeart/2018/2/layout/IconVerticalSolidList"/>
    <dgm:cxn modelId="{37EA4F3C-6CA4-BB45-B93A-3E49857C43D4}" type="presParOf" srcId="{E32FD6CC-7422-49B7-9ABD-FFE6743BB107}" destId="{8B20381F-F321-40B1-8A08-ED48AEBF862C}" srcOrd="2" destOrd="0" presId="urn:microsoft.com/office/officeart/2018/2/layout/IconVerticalSolidList"/>
    <dgm:cxn modelId="{5E7D5826-74EB-5D43-BFD7-71DD58DB45E8}" type="presParOf" srcId="{8B20381F-F321-40B1-8A08-ED48AEBF862C}" destId="{8678CBA2-7C28-47E4-96BC-061CFCCB7BAF}" srcOrd="0" destOrd="0" presId="urn:microsoft.com/office/officeart/2018/2/layout/IconVerticalSolidList"/>
    <dgm:cxn modelId="{A4958C8C-E7CA-524A-8246-D04A47ECC3D1}" type="presParOf" srcId="{8B20381F-F321-40B1-8A08-ED48AEBF862C}" destId="{454C3E9C-2FE9-4DF4-A8E8-F3103C3B89B5}" srcOrd="1" destOrd="0" presId="urn:microsoft.com/office/officeart/2018/2/layout/IconVerticalSolidList"/>
    <dgm:cxn modelId="{21A01526-6210-FC4F-A3F3-E24FB1B8CE42}" type="presParOf" srcId="{8B20381F-F321-40B1-8A08-ED48AEBF862C}" destId="{958671C7-198B-4175-A625-7CD6E731AF3B}" srcOrd="2" destOrd="0" presId="urn:microsoft.com/office/officeart/2018/2/layout/IconVerticalSolidList"/>
    <dgm:cxn modelId="{FFF3B3B4-5CBA-C640-97CC-E810C9BD88E6}" type="presParOf" srcId="{8B20381F-F321-40B1-8A08-ED48AEBF862C}" destId="{956F6132-D507-499E-B33E-7319FD001B14}" srcOrd="3" destOrd="0" presId="urn:microsoft.com/office/officeart/2018/2/layout/IconVerticalSolidList"/>
    <dgm:cxn modelId="{CF7B4572-F6A9-A94C-9955-A6E5FE39DED5}" type="presParOf" srcId="{E32FD6CC-7422-49B7-9ABD-FFE6743BB107}" destId="{7DFDCD0E-49A0-4E92-B9F0-1D7799E2A097}" srcOrd="3" destOrd="0" presId="urn:microsoft.com/office/officeart/2018/2/layout/IconVerticalSolidList"/>
    <dgm:cxn modelId="{CDDCBA3E-DA80-144B-9DDB-64B3F4D79FE1}" type="presParOf" srcId="{E32FD6CC-7422-49B7-9ABD-FFE6743BB107}" destId="{6520D39F-579F-462E-B9B1-DA234F026C45}" srcOrd="4" destOrd="0" presId="urn:microsoft.com/office/officeart/2018/2/layout/IconVerticalSolidList"/>
    <dgm:cxn modelId="{FE5E5604-24B6-FA4A-97DA-2694267B19CD}" type="presParOf" srcId="{6520D39F-579F-462E-B9B1-DA234F026C45}" destId="{AEE5565E-079F-4D0D-9969-F02F04DDE433}" srcOrd="0" destOrd="0" presId="urn:microsoft.com/office/officeart/2018/2/layout/IconVerticalSolidList"/>
    <dgm:cxn modelId="{98113631-6062-4A45-9384-4AC6AC202073}" type="presParOf" srcId="{6520D39F-579F-462E-B9B1-DA234F026C45}" destId="{D2B0C36F-A573-4375-9044-B39C45C5FD14}" srcOrd="1" destOrd="0" presId="urn:microsoft.com/office/officeart/2018/2/layout/IconVerticalSolidList"/>
    <dgm:cxn modelId="{5A0D7600-6B17-7141-A927-9E0B7A99527A}" type="presParOf" srcId="{6520D39F-579F-462E-B9B1-DA234F026C45}" destId="{A4B1B5AD-3B14-4197-875B-42EA2E4EBA4E}" srcOrd="2" destOrd="0" presId="urn:microsoft.com/office/officeart/2018/2/layout/IconVerticalSolidList"/>
    <dgm:cxn modelId="{162CA3EC-43DA-3147-8026-34B6F21DC677}" type="presParOf" srcId="{6520D39F-579F-462E-B9B1-DA234F026C45}" destId="{1875A138-C313-43D6-A090-7484DBE10B4B}" srcOrd="3" destOrd="0" presId="urn:microsoft.com/office/officeart/2018/2/layout/IconVerticalSolidList"/>
    <dgm:cxn modelId="{25657E08-BD8E-EE45-BA2B-22E93E119990}" type="presParOf" srcId="{E32FD6CC-7422-49B7-9ABD-FFE6743BB107}" destId="{E07A604C-92F8-4EB0-872D-8F7329E8DD2D}" srcOrd="5" destOrd="0" presId="urn:microsoft.com/office/officeart/2018/2/layout/IconVerticalSolidList"/>
    <dgm:cxn modelId="{33386FD7-9AB5-6B45-A083-FBB0D83AE88F}" type="presParOf" srcId="{E32FD6CC-7422-49B7-9ABD-FFE6743BB107}" destId="{A3D0EFBB-788A-4995-A3C9-2CF58A4A51A2}" srcOrd="6" destOrd="0" presId="urn:microsoft.com/office/officeart/2018/2/layout/IconVerticalSolidList"/>
    <dgm:cxn modelId="{EC772266-3EFB-6F42-BC9A-19AAFBDCE063}" type="presParOf" srcId="{A3D0EFBB-788A-4995-A3C9-2CF58A4A51A2}" destId="{67A65288-773A-4819-A078-AC05BBAE9F19}" srcOrd="0" destOrd="0" presId="urn:microsoft.com/office/officeart/2018/2/layout/IconVerticalSolidList"/>
    <dgm:cxn modelId="{9C31605E-3097-6D4B-87E0-4F7BDCD3A472}" type="presParOf" srcId="{A3D0EFBB-788A-4995-A3C9-2CF58A4A51A2}" destId="{687820E8-D4D4-4F86-B115-12D91EFB4108}" srcOrd="1" destOrd="0" presId="urn:microsoft.com/office/officeart/2018/2/layout/IconVerticalSolidList"/>
    <dgm:cxn modelId="{446388A7-2035-E649-A46C-FD97E19BC2C5}" type="presParOf" srcId="{A3D0EFBB-788A-4995-A3C9-2CF58A4A51A2}" destId="{20C09245-2C0B-49A9-A3B2-4ADC40004426}" srcOrd="2" destOrd="0" presId="urn:microsoft.com/office/officeart/2018/2/layout/IconVerticalSolidList"/>
    <dgm:cxn modelId="{46AF507E-3CC6-C147-AFDA-5CB4891791CD}" type="presParOf" srcId="{A3D0EFBB-788A-4995-A3C9-2CF58A4A51A2}" destId="{2CC947EB-469A-4956-BE2F-98405C54316E}" srcOrd="3" destOrd="0" presId="urn:microsoft.com/office/officeart/2018/2/layout/IconVerticalSolidList"/>
    <dgm:cxn modelId="{2784B059-A0DF-DF4E-93C3-6C8D5579F1A2}" type="presParOf" srcId="{A3D0EFBB-788A-4995-A3C9-2CF58A4A51A2}" destId="{820138D5-DD27-45DD-B274-365354E369B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141E7-4DDF-9947-A21B-E529E0C96A50}">
      <dsp:nvSpPr>
        <dsp:cNvPr id="0" name=""/>
        <dsp:cNvSpPr/>
      </dsp:nvSpPr>
      <dsp:spPr>
        <a:xfrm rot="5400000">
          <a:off x="-105659" y="172593"/>
          <a:ext cx="704399" cy="49307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Don’t rule</a:t>
          </a:r>
        </a:p>
      </dsp:txBody>
      <dsp:txXfrm rot="-5400000">
        <a:off x="2" y="313473"/>
        <a:ext cx="493079" cy="211320"/>
      </dsp:txXfrm>
    </dsp:sp>
    <dsp:sp modelId="{184E93E3-757E-8944-B569-C032918502BA}">
      <dsp:nvSpPr>
        <dsp:cNvPr id="0" name=""/>
        <dsp:cNvSpPr/>
      </dsp:nvSpPr>
      <dsp:spPr>
        <a:xfrm rot="5400000">
          <a:off x="2760809" y="-2200796"/>
          <a:ext cx="457859" cy="4993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Don’t rule anyone out - training is what makes the difference</a:t>
          </a:r>
        </a:p>
      </dsp:txBody>
      <dsp:txXfrm rot="-5400000">
        <a:off x="493079" y="89285"/>
        <a:ext cx="4970969" cy="413157"/>
      </dsp:txXfrm>
    </dsp:sp>
    <dsp:sp modelId="{A128C451-C1CE-6042-9AA5-068227B4416A}">
      <dsp:nvSpPr>
        <dsp:cNvPr id="0" name=""/>
        <dsp:cNvSpPr/>
      </dsp:nvSpPr>
      <dsp:spPr>
        <a:xfrm rot="5400000">
          <a:off x="-105659" y="778741"/>
          <a:ext cx="704399" cy="49307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Look Widely</a:t>
          </a:r>
        </a:p>
      </dsp:txBody>
      <dsp:txXfrm rot="-5400000">
        <a:off x="2" y="919621"/>
        <a:ext cx="493079" cy="211320"/>
      </dsp:txXfrm>
    </dsp:sp>
    <dsp:sp modelId="{F10852F0-AC58-C64C-A4A9-2AB5FF644E63}">
      <dsp:nvSpPr>
        <dsp:cNvPr id="0" name=""/>
        <dsp:cNvSpPr/>
      </dsp:nvSpPr>
      <dsp:spPr>
        <a:xfrm rot="5400000">
          <a:off x="2760809" y="-1594648"/>
          <a:ext cx="457859" cy="4993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Recruit widely - Personal references, Facebook, Handshake, </a:t>
          </a:r>
          <a:r>
            <a:rPr lang="en-US" sz="1400" kern="1200" dirty="0" err="1"/>
            <a:t>Care.com</a:t>
          </a:r>
          <a:r>
            <a:rPr lang="en-US" sz="1400" kern="1200" dirty="0"/>
            <a:t>  ( sample: </a:t>
          </a:r>
          <a:r>
            <a:rPr lang="en-US" sz="1400" kern="1200" dirty="0">
              <a:hlinkClick xmlns:r="http://schemas.openxmlformats.org/officeDocument/2006/relationships" r:id="rId1"/>
            </a:rPr>
            <a:t>Email</a:t>
          </a:r>
          <a:r>
            <a:rPr lang="en-US" sz="1400" kern="1200" dirty="0"/>
            <a:t>)</a:t>
          </a:r>
        </a:p>
      </dsp:txBody>
      <dsp:txXfrm rot="-5400000">
        <a:off x="493079" y="695433"/>
        <a:ext cx="4970969" cy="413157"/>
      </dsp:txXfrm>
    </dsp:sp>
    <dsp:sp modelId="{9C062F94-6568-D840-B3F6-17C0C28D854F}">
      <dsp:nvSpPr>
        <dsp:cNvPr id="0" name=""/>
        <dsp:cNvSpPr/>
      </dsp:nvSpPr>
      <dsp:spPr>
        <a:xfrm rot="5400000">
          <a:off x="-105659" y="1384889"/>
          <a:ext cx="704399" cy="49307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Have</a:t>
          </a:r>
        </a:p>
      </dsp:txBody>
      <dsp:txXfrm rot="-5400000">
        <a:off x="2" y="1525769"/>
        <a:ext cx="493079" cy="211320"/>
      </dsp:txXfrm>
    </dsp:sp>
    <dsp:sp modelId="{BEAA45B4-7EDF-3B49-A021-BB2955460531}">
      <dsp:nvSpPr>
        <dsp:cNvPr id="0" name=""/>
        <dsp:cNvSpPr/>
      </dsp:nvSpPr>
      <dsp:spPr>
        <a:xfrm rot="5400000">
          <a:off x="2760809" y="-988500"/>
          <a:ext cx="457859" cy="4993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Have a clear job description  ( sample: Job</a:t>
          </a:r>
          <a:r>
            <a:rPr lang="en-US" sz="1400" kern="1200" dirty="0">
              <a:hlinkClick xmlns:r="http://schemas.openxmlformats.org/officeDocument/2006/relationships" r:id="rId2"/>
            </a:rPr>
            <a:t> description</a:t>
          </a:r>
          <a:r>
            <a:rPr lang="en-US" sz="1400" kern="1200" dirty="0"/>
            <a:t>)</a:t>
          </a:r>
        </a:p>
      </dsp:txBody>
      <dsp:txXfrm rot="-5400000">
        <a:off x="493079" y="1301581"/>
        <a:ext cx="4970969" cy="413157"/>
      </dsp:txXfrm>
    </dsp:sp>
    <dsp:sp modelId="{040436B3-4BD8-C345-A96C-991195994FB6}">
      <dsp:nvSpPr>
        <dsp:cNvPr id="0" name=""/>
        <dsp:cNvSpPr/>
      </dsp:nvSpPr>
      <dsp:spPr>
        <a:xfrm rot="5400000">
          <a:off x="-105659" y="1991037"/>
          <a:ext cx="704399" cy="49307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Start</a:t>
          </a:r>
        </a:p>
      </dsp:txBody>
      <dsp:txXfrm rot="-5400000">
        <a:off x="2" y="2131917"/>
        <a:ext cx="493079" cy="211320"/>
      </dsp:txXfrm>
    </dsp:sp>
    <dsp:sp modelId="{C4EF65BB-B4D7-ED49-8778-AB80396380CA}">
      <dsp:nvSpPr>
        <dsp:cNvPr id="0" name=""/>
        <dsp:cNvSpPr/>
      </dsp:nvSpPr>
      <dsp:spPr>
        <a:xfrm rot="5400000">
          <a:off x="2760809" y="-382352"/>
          <a:ext cx="457859" cy="4993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Start with a positive description of the individual</a:t>
          </a:r>
        </a:p>
      </dsp:txBody>
      <dsp:txXfrm rot="-5400000">
        <a:off x="493079" y="1907729"/>
        <a:ext cx="4970969" cy="413157"/>
      </dsp:txXfrm>
    </dsp:sp>
    <dsp:sp modelId="{FD33F0E8-BD7A-2F45-ADEE-0F2887AE77D5}">
      <dsp:nvSpPr>
        <dsp:cNvPr id="0" name=""/>
        <dsp:cNvSpPr/>
      </dsp:nvSpPr>
      <dsp:spPr>
        <a:xfrm rot="5400000">
          <a:off x="-105659" y="3009266"/>
          <a:ext cx="704399" cy="49307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Posting</a:t>
          </a:r>
        </a:p>
      </dsp:txBody>
      <dsp:txXfrm rot="-5400000">
        <a:off x="2" y="3150146"/>
        <a:ext cx="493079" cy="211320"/>
      </dsp:txXfrm>
    </dsp:sp>
    <dsp:sp modelId="{49FBE8A2-2621-8B4C-ADF3-0ECEA91D9AD0}">
      <dsp:nvSpPr>
        <dsp:cNvPr id="0" name=""/>
        <dsp:cNvSpPr/>
      </dsp:nvSpPr>
      <dsp:spPr>
        <a:xfrm rot="5400000">
          <a:off x="2348729" y="609262"/>
          <a:ext cx="1282020" cy="48867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Include job tasks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Location(s)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Shifts needed and minimum number of hours per week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Paid training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Starting pay range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Advantages of position</a:t>
          </a:r>
        </a:p>
      </dsp:txBody>
      <dsp:txXfrm rot="-5400000">
        <a:off x="546359" y="2474216"/>
        <a:ext cx="4824179" cy="1156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C7935-FB84-3246-9735-FACB7360FB83}">
      <dsp:nvSpPr>
        <dsp:cNvPr id="0" name=""/>
        <dsp:cNvSpPr/>
      </dsp:nvSpPr>
      <dsp:spPr>
        <a:xfrm>
          <a:off x="716980" y="642564"/>
          <a:ext cx="566931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2E1EB-0BD1-9942-A34F-AA4B38D1879A}">
      <dsp:nvSpPr>
        <dsp:cNvPr id="0" name=""/>
        <dsp:cNvSpPr/>
      </dsp:nvSpPr>
      <dsp:spPr>
        <a:xfrm>
          <a:off x="1317927" y="594931"/>
          <a:ext cx="65197" cy="12257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C76FC-F08B-F141-BD1A-660BD35B2F99}">
      <dsp:nvSpPr>
        <dsp:cNvPr id="0" name=""/>
        <dsp:cNvSpPr/>
      </dsp:nvSpPr>
      <dsp:spPr>
        <a:xfrm>
          <a:off x="388423" y="384909"/>
          <a:ext cx="515382" cy="515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0" tIns="20000" rIns="20000" bIns="200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</a:t>
          </a:r>
        </a:p>
      </dsp:txBody>
      <dsp:txXfrm>
        <a:off x="463899" y="460385"/>
        <a:ext cx="364430" cy="364430"/>
      </dsp:txXfrm>
    </dsp:sp>
    <dsp:sp modelId="{2C360D6D-E9B7-F642-ADF8-71BAF88BC9C2}">
      <dsp:nvSpPr>
        <dsp:cNvPr id="0" name=""/>
        <dsp:cNvSpPr/>
      </dsp:nvSpPr>
      <dsp:spPr>
        <a:xfrm>
          <a:off x="8316" y="1065891"/>
          <a:ext cx="12755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20" tIns="165100" rIns="10062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Have interviewees bring license, social security card, voided check, proof of high school graduation</a:t>
          </a:r>
        </a:p>
      </dsp:txBody>
      <dsp:txXfrm>
        <a:off x="8316" y="1321010"/>
        <a:ext cx="1275594" cy="1710481"/>
      </dsp:txXfrm>
    </dsp:sp>
    <dsp:sp modelId="{00126826-A978-754F-86A8-410AA8993724}">
      <dsp:nvSpPr>
        <dsp:cNvPr id="0" name=""/>
        <dsp:cNvSpPr/>
      </dsp:nvSpPr>
      <dsp:spPr>
        <a:xfrm>
          <a:off x="1425644" y="642564"/>
          <a:ext cx="127559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5D4A2-FA0D-D940-B748-A5B19C24BF3B}">
      <dsp:nvSpPr>
        <dsp:cNvPr id="0" name=""/>
        <dsp:cNvSpPr/>
      </dsp:nvSpPr>
      <dsp:spPr>
        <a:xfrm>
          <a:off x="2735255" y="594931"/>
          <a:ext cx="65197" cy="1225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9FF6B-5677-FD42-AD65-258FF0BEF935}">
      <dsp:nvSpPr>
        <dsp:cNvPr id="0" name=""/>
        <dsp:cNvSpPr/>
      </dsp:nvSpPr>
      <dsp:spPr>
        <a:xfrm>
          <a:off x="1805750" y="384909"/>
          <a:ext cx="515382" cy="515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0" tIns="20000" rIns="20000" bIns="200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</a:t>
          </a:r>
        </a:p>
      </dsp:txBody>
      <dsp:txXfrm>
        <a:off x="1881226" y="460385"/>
        <a:ext cx="364430" cy="364430"/>
      </dsp:txXfrm>
    </dsp:sp>
    <dsp:sp modelId="{1F79DC07-86C1-844D-9349-C78169416392}">
      <dsp:nvSpPr>
        <dsp:cNvPr id="0" name=""/>
        <dsp:cNvSpPr/>
      </dsp:nvSpPr>
      <dsp:spPr>
        <a:xfrm>
          <a:off x="1425644" y="1065891"/>
          <a:ext cx="12755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20" tIns="165100" rIns="10062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Download the full copy of the application and fill out at end of interview if you know you want to hire</a:t>
          </a:r>
        </a:p>
      </dsp:txBody>
      <dsp:txXfrm>
        <a:off x="1425644" y="1321010"/>
        <a:ext cx="1275594" cy="1710481"/>
      </dsp:txXfrm>
    </dsp:sp>
    <dsp:sp modelId="{1AA33D81-E787-3A45-A36F-B2AE55EB4F0D}">
      <dsp:nvSpPr>
        <dsp:cNvPr id="0" name=""/>
        <dsp:cNvSpPr/>
      </dsp:nvSpPr>
      <dsp:spPr>
        <a:xfrm>
          <a:off x="2842972" y="642564"/>
          <a:ext cx="127559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B2CFA-FC4D-4541-8A23-D2A31062A1B5}">
      <dsp:nvSpPr>
        <dsp:cNvPr id="0" name=""/>
        <dsp:cNvSpPr/>
      </dsp:nvSpPr>
      <dsp:spPr>
        <a:xfrm>
          <a:off x="4152583" y="594931"/>
          <a:ext cx="65197" cy="1225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7037C-6C2C-7B4F-977A-1E0348ABB99F}">
      <dsp:nvSpPr>
        <dsp:cNvPr id="0" name=""/>
        <dsp:cNvSpPr/>
      </dsp:nvSpPr>
      <dsp:spPr>
        <a:xfrm>
          <a:off x="3223078" y="384908"/>
          <a:ext cx="515382" cy="515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0" tIns="20000" rIns="20000" bIns="200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3</a:t>
          </a:r>
        </a:p>
      </dsp:txBody>
      <dsp:txXfrm>
        <a:off x="3298554" y="460384"/>
        <a:ext cx="364430" cy="364430"/>
      </dsp:txXfrm>
    </dsp:sp>
    <dsp:sp modelId="{C9E506DD-74F2-424E-8CFE-DC465A33F76F}">
      <dsp:nvSpPr>
        <dsp:cNvPr id="0" name=""/>
        <dsp:cNvSpPr/>
      </dsp:nvSpPr>
      <dsp:spPr>
        <a:xfrm>
          <a:off x="2842972" y="1065891"/>
          <a:ext cx="12755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20" tIns="165100" rIns="10062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Have </a:t>
          </a:r>
          <a:r>
            <a:rPr lang="en-US" sz="1100" kern="1200" dirty="0" err="1"/>
            <a:t>relias</a:t>
          </a:r>
          <a:r>
            <a:rPr lang="en-US" sz="1100" kern="1200" dirty="0"/>
            <a:t> training link save and ready to text to applicant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Link: </a:t>
          </a:r>
          <a:r>
            <a:rPr lang="en-US" sz="1100" kern="1200" dirty="0">
              <a:hlinkClick xmlns:r="http://schemas.openxmlformats.org/officeDocument/2006/relationships" r:id="rId1"/>
            </a:rPr>
            <a:t>MO Abuse and Neglect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Number: 960785</a:t>
          </a:r>
        </a:p>
      </dsp:txBody>
      <dsp:txXfrm>
        <a:off x="2842972" y="1321010"/>
        <a:ext cx="1275594" cy="1710481"/>
      </dsp:txXfrm>
    </dsp:sp>
    <dsp:sp modelId="{65F85DFA-F06A-F843-9757-6E099D4FEFEC}">
      <dsp:nvSpPr>
        <dsp:cNvPr id="0" name=""/>
        <dsp:cNvSpPr/>
      </dsp:nvSpPr>
      <dsp:spPr>
        <a:xfrm>
          <a:off x="4260300" y="642564"/>
          <a:ext cx="127559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FBCDF-1390-FC42-B9D0-B392409EF286}">
      <dsp:nvSpPr>
        <dsp:cNvPr id="0" name=""/>
        <dsp:cNvSpPr/>
      </dsp:nvSpPr>
      <dsp:spPr>
        <a:xfrm>
          <a:off x="5569910" y="594931"/>
          <a:ext cx="65197" cy="1225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5FBB7-97B0-5147-8B7E-981376BABFEF}">
      <dsp:nvSpPr>
        <dsp:cNvPr id="0" name=""/>
        <dsp:cNvSpPr/>
      </dsp:nvSpPr>
      <dsp:spPr>
        <a:xfrm>
          <a:off x="4640406" y="384908"/>
          <a:ext cx="515382" cy="515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0" tIns="20000" rIns="20000" bIns="200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4</a:t>
          </a:r>
        </a:p>
      </dsp:txBody>
      <dsp:txXfrm>
        <a:off x="4715882" y="460384"/>
        <a:ext cx="364430" cy="364430"/>
      </dsp:txXfrm>
    </dsp:sp>
    <dsp:sp modelId="{3DFAEAF2-08E7-5C4C-9356-8299F912D336}">
      <dsp:nvSpPr>
        <dsp:cNvPr id="0" name=""/>
        <dsp:cNvSpPr/>
      </dsp:nvSpPr>
      <dsp:spPr>
        <a:xfrm>
          <a:off x="4260300" y="1065891"/>
          <a:ext cx="12755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20" tIns="165100" rIns="10062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Have a list of questions that you ask all applicants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hlinkClick xmlns:r="http://schemas.openxmlformats.org/officeDocument/2006/relationships" r:id="rId2"/>
            </a:rPr>
            <a:t>Sample Questions</a:t>
          </a:r>
          <a:endParaRPr lang="en-US" sz="1100" kern="1200" dirty="0"/>
        </a:p>
      </dsp:txBody>
      <dsp:txXfrm>
        <a:off x="4260300" y="1321010"/>
        <a:ext cx="1275594" cy="1710481"/>
      </dsp:txXfrm>
    </dsp:sp>
    <dsp:sp modelId="{1BF40454-5F48-CB45-9126-1DE0DF70E4EA}">
      <dsp:nvSpPr>
        <dsp:cNvPr id="0" name=""/>
        <dsp:cNvSpPr/>
      </dsp:nvSpPr>
      <dsp:spPr>
        <a:xfrm>
          <a:off x="5677627" y="642564"/>
          <a:ext cx="127559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ECA12-8009-574C-8AA6-F48F55CE3721}">
      <dsp:nvSpPr>
        <dsp:cNvPr id="0" name=""/>
        <dsp:cNvSpPr/>
      </dsp:nvSpPr>
      <dsp:spPr>
        <a:xfrm>
          <a:off x="6987238" y="594931"/>
          <a:ext cx="65197" cy="12257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C0522-49A4-AD40-85C8-BDEDC7E3ABEE}">
      <dsp:nvSpPr>
        <dsp:cNvPr id="0" name=""/>
        <dsp:cNvSpPr/>
      </dsp:nvSpPr>
      <dsp:spPr>
        <a:xfrm>
          <a:off x="6057734" y="384908"/>
          <a:ext cx="515382" cy="515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0" tIns="20000" rIns="20000" bIns="200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5</a:t>
          </a:r>
        </a:p>
      </dsp:txBody>
      <dsp:txXfrm>
        <a:off x="6133210" y="460384"/>
        <a:ext cx="364430" cy="364430"/>
      </dsp:txXfrm>
    </dsp:sp>
    <dsp:sp modelId="{1F6E3649-4EBF-AA43-988D-38EE6FBD7867}">
      <dsp:nvSpPr>
        <dsp:cNvPr id="0" name=""/>
        <dsp:cNvSpPr/>
      </dsp:nvSpPr>
      <dsp:spPr>
        <a:xfrm>
          <a:off x="5677627" y="1065891"/>
          <a:ext cx="12755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20" tIns="165100" rIns="10062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Notify applicant if you will be using one or two funding streams</a:t>
          </a:r>
        </a:p>
      </dsp:txBody>
      <dsp:txXfrm>
        <a:off x="5677627" y="1321010"/>
        <a:ext cx="1275594" cy="1710481"/>
      </dsp:txXfrm>
    </dsp:sp>
    <dsp:sp modelId="{F12582EC-3193-AD4E-8CEA-0C5D5A4FDBE9}">
      <dsp:nvSpPr>
        <dsp:cNvPr id="0" name=""/>
        <dsp:cNvSpPr/>
      </dsp:nvSpPr>
      <dsp:spPr>
        <a:xfrm>
          <a:off x="7094955" y="642563"/>
          <a:ext cx="63779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7B32B-2369-294B-97AB-F69CBA7C24CA}">
      <dsp:nvSpPr>
        <dsp:cNvPr id="0" name=""/>
        <dsp:cNvSpPr/>
      </dsp:nvSpPr>
      <dsp:spPr>
        <a:xfrm>
          <a:off x="7475061" y="384908"/>
          <a:ext cx="515382" cy="515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0" tIns="20000" rIns="20000" bIns="200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6</a:t>
          </a:r>
        </a:p>
      </dsp:txBody>
      <dsp:txXfrm>
        <a:off x="7550537" y="460384"/>
        <a:ext cx="364430" cy="364430"/>
      </dsp:txXfrm>
    </dsp:sp>
    <dsp:sp modelId="{CAEB7791-0F2A-9947-AD8D-B58446E57A5F}">
      <dsp:nvSpPr>
        <dsp:cNvPr id="0" name=""/>
        <dsp:cNvSpPr/>
      </dsp:nvSpPr>
      <dsp:spPr>
        <a:xfrm>
          <a:off x="7094955" y="1065891"/>
          <a:ext cx="12755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20" tIns="165100" rIns="10062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Decide on a screening process and interview location</a:t>
          </a:r>
        </a:p>
      </dsp:txBody>
      <dsp:txXfrm>
        <a:off x="7094955" y="1321010"/>
        <a:ext cx="1275594" cy="1710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43C5A-B321-4CF4-A44C-0FF6B63F9159}">
      <dsp:nvSpPr>
        <dsp:cNvPr id="0" name=""/>
        <dsp:cNvSpPr/>
      </dsp:nvSpPr>
      <dsp:spPr>
        <a:xfrm>
          <a:off x="13074" y="113287"/>
          <a:ext cx="763883" cy="7638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B6040-37BB-4D41-8A49-20AC8822F162}">
      <dsp:nvSpPr>
        <dsp:cNvPr id="0" name=""/>
        <dsp:cNvSpPr/>
      </dsp:nvSpPr>
      <dsp:spPr>
        <a:xfrm>
          <a:off x="173490" y="273702"/>
          <a:ext cx="443052" cy="4430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76C04-857E-4230-BFD0-0BC2D069F45E}">
      <dsp:nvSpPr>
        <dsp:cNvPr id="0" name=""/>
        <dsp:cNvSpPr/>
      </dsp:nvSpPr>
      <dsp:spPr>
        <a:xfrm>
          <a:off x="940647" y="113287"/>
          <a:ext cx="1800583" cy="763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Start creating a support manual </a:t>
          </a:r>
          <a:r>
            <a:rPr lang="en-US" sz="1100" kern="1200" dirty="0">
              <a:hlinkClick xmlns:r="http://schemas.openxmlformats.org/officeDocument/2006/relationships" r:id="rId3"/>
            </a:rPr>
            <a:t>checklist manual</a:t>
          </a:r>
          <a:endParaRPr lang="en-US" sz="1100" kern="1200" dirty="0"/>
        </a:p>
      </dsp:txBody>
      <dsp:txXfrm>
        <a:off x="940647" y="113287"/>
        <a:ext cx="1800583" cy="763883"/>
      </dsp:txXfrm>
    </dsp:sp>
    <dsp:sp modelId="{327A1538-C520-40D1-9093-0641E0C07C71}">
      <dsp:nvSpPr>
        <dsp:cNvPr id="0" name=""/>
        <dsp:cNvSpPr/>
      </dsp:nvSpPr>
      <dsp:spPr>
        <a:xfrm>
          <a:off x="3054968" y="113287"/>
          <a:ext cx="763883" cy="7638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31BC2-2A3C-4C02-8F77-5815DA62E53D}">
      <dsp:nvSpPr>
        <dsp:cNvPr id="0" name=""/>
        <dsp:cNvSpPr/>
      </dsp:nvSpPr>
      <dsp:spPr>
        <a:xfrm>
          <a:off x="3215384" y="273702"/>
          <a:ext cx="443052" cy="44305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818D3-BFFD-48BD-95F9-25D9A387C891}">
      <dsp:nvSpPr>
        <dsp:cNvPr id="0" name=""/>
        <dsp:cNvSpPr/>
      </dsp:nvSpPr>
      <dsp:spPr>
        <a:xfrm>
          <a:off x="3982542" y="113287"/>
          <a:ext cx="1800583" cy="763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Ask for funding for a community specialist </a:t>
          </a:r>
        </a:p>
      </dsp:txBody>
      <dsp:txXfrm>
        <a:off x="3982542" y="113287"/>
        <a:ext cx="1800583" cy="763883"/>
      </dsp:txXfrm>
    </dsp:sp>
    <dsp:sp modelId="{562FD2A5-8720-4FC9-B824-96697CAE5EF1}">
      <dsp:nvSpPr>
        <dsp:cNvPr id="0" name=""/>
        <dsp:cNvSpPr/>
      </dsp:nvSpPr>
      <dsp:spPr>
        <a:xfrm>
          <a:off x="13074" y="1525804"/>
          <a:ext cx="763883" cy="7638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951E2-FD0F-4B11-A1C4-801C8FC3C73E}">
      <dsp:nvSpPr>
        <dsp:cNvPr id="0" name=""/>
        <dsp:cNvSpPr/>
      </dsp:nvSpPr>
      <dsp:spPr>
        <a:xfrm>
          <a:off x="173490" y="1686220"/>
          <a:ext cx="443052" cy="44305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88E63-4FEA-41BD-B637-BA2EA1534141}">
      <dsp:nvSpPr>
        <dsp:cNvPr id="0" name=""/>
        <dsp:cNvSpPr/>
      </dsp:nvSpPr>
      <dsp:spPr>
        <a:xfrm>
          <a:off x="940647" y="1525804"/>
          <a:ext cx="1800583" cy="763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Consider using team collaboration to cross-train (DR must be present)</a:t>
          </a:r>
        </a:p>
      </dsp:txBody>
      <dsp:txXfrm>
        <a:off x="940647" y="1525804"/>
        <a:ext cx="1800583" cy="763883"/>
      </dsp:txXfrm>
    </dsp:sp>
    <dsp:sp modelId="{9017D755-D24A-4192-B60C-043A7D452DA3}">
      <dsp:nvSpPr>
        <dsp:cNvPr id="0" name=""/>
        <dsp:cNvSpPr/>
      </dsp:nvSpPr>
      <dsp:spPr>
        <a:xfrm>
          <a:off x="3054968" y="1525804"/>
          <a:ext cx="763883" cy="7638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F54EF-F681-4618-8809-994075C36B73}">
      <dsp:nvSpPr>
        <dsp:cNvPr id="0" name=""/>
        <dsp:cNvSpPr/>
      </dsp:nvSpPr>
      <dsp:spPr>
        <a:xfrm>
          <a:off x="3215384" y="1686220"/>
          <a:ext cx="443052" cy="44305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603E1-C3DC-45E7-A6C3-5C20877A0F4F}">
      <dsp:nvSpPr>
        <dsp:cNvPr id="0" name=""/>
        <dsp:cNvSpPr/>
      </dsp:nvSpPr>
      <dsp:spPr>
        <a:xfrm>
          <a:off x="3982542" y="1525804"/>
          <a:ext cx="1800583" cy="763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Create a training list</a:t>
          </a:r>
        </a:p>
      </dsp:txBody>
      <dsp:txXfrm>
        <a:off x="3982542" y="1525804"/>
        <a:ext cx="1800583" cy="763883"/>
      </dsp:txXfrm>
    </dsp:sp>
    <dsp:sp modelId="{3724018B-315D-48EE-ADA1-AD8FEA025D29}">
      <dsp:nvSpPr>
        <dsp:cNvPr id="0" name=""/>
        <dsp:cNvSpPr/>
      </dsp:nvSpPr>
      <dsp:spPr>
        <a:xfrm>
          <a:off x="13074" y="2938322"/>
          <a:ext cx="763883" cy="7638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871FE-350D-453B-8E45-7177FA998434}">
      <dsp:nvSpPr>
        <dsp:cNvPr id="0" name=""/>
        <dsp:cNvSpPr/>
      </dsp:nvSpPr>
      <dsp:spPr>
        <a:xfrm>
          <a:off x="173490" y="3098737"/>
          <a:ext cx="443052" cy="443052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6A7D1-8CAC-4A3E-A2FA-10E150978C20}">
      <dsp:nvSpPr>
        <dsp:cNvPr id="0" name=""/>
        <dsp:cNvSpPr/>
      </dsp:nvSpPr>
      <dsp:spPr>
        <a:xfrm>
          <a:off x="940647" y="2938322"/>
          <a:ext cx="1800583" cy="763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Consider using training videos</a:t>
          </a:r>
        </a:p>
      </dsp:txBody>
      <dsp:txXfrm>
        <a:off x="940647" y="2938322"/>
        <a:ext cx="1800583" cy="763883"/>
      </dsp:txXfrm>
    </dsp:sp>
    <dsp:sp modelId="{9D79C274-EFD1-4460-B9F9-5D289958B804}">
      <dsp:nvSpPr>
        <dsp:cNvPr id="0" name=""/>
        <dsp:cNvSpPr/>
      </dsp:nvSpPr>
      <dsp:spPr>
        <a:xfrm>
          <a:off x="3054968" y="2938322"/>
          <a:ext cx="763883" cy="76388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63237-9ABC-4398-8FFC-268DB3BED8DA}">
      <dsp:nvSpPr>
        <dsp:cNvPr id="0" name=""/>
        <dsp:cNvSpPr/>
      </dsp:nvSpPr>
      <dsp:spPr>
        <a:xfrm>
          <a:off x="3215384" y="3098737"/>
          <a:ext cx="443052" cy="443052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A69BD-2733-40CB-B939-0AFDCEDD07C0}">
      <dsp:nvSpPr>
        <dsp:cNvPr id="0" name=""/>
        <dsp:cNvSpPr/>
      </dsp:nvSpPr>
      <dsp:spPr>
        <a:xfrm>
          <a:off x="3963690" y="2922246"/>
          <a:ext cx="1800583" cy="47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At the end of training assess employee’s, individual’s and DR’s comfort levels; provide more training if needed. </a:t>
          </a:r>
        </a:p>
      </dsp:txBody>
      <dsp:txXfrm>
        <a:off x="3963690" y="2922246"/>
        <a:ext cx="1800583" cy="475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5942A-249E-4D1B-BA55-0E96FB6F0B77}">
      <dsp:nvSpPr>
        <dsp:cNvPr id="0" name=""/>
        <dsp:cNvSpPr/>
      </dsp:nvSpPr>
      <dsp:spPr>
        <a:xfrm>
          <a:off x="0" y="1105"/>
          <a:ext cx="8520600" cy="4709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31DDA-F383-4F8D-8FD0-047820672E16}">
      <dsp:nvSpPr>
        <dsp:cNvPr id="0" name=""/>
        <dsp:cNvSpPr/>
      </dsp:nvSpPr>
      <dsp:spPr>
        <a:xfrm>
          <a:off x="142454" y="107062"/>
          <a:ext cx="259007" cy="2590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1C010-B3E4-459D-B54E-D656316D3C6D}">
      <dsp:nvSpPr>
        <dsp:cNvPr id="0" name=""/>
        <dsp:cNvSpPr/>
      </dsp:nvSpPr>
      <dsp:spPr>
        <a:xfrm>
          <a:off x="543915" y="1105"/>
          <a:ext cx="7976684" cy="47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39" tIns="49839" rIns="49839" bIns="4983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After training, schedule a review ( SAMPLE: </a:t>
          </a:r>
          <a:r>
            <a:rPr lang="en-US" sz="1400" kern="1200" dirty="0">
              <a:hlinkClick xmlns:r="http://schemas.openxmlformats.org/officeDocument/2006/relationships" r:id="rId3"/>
            </a:rPr>
            <a:t>Dsp Assesment</a:t>
          </a:r>
          <a:r>
            <a:rPr lang="en-US" sz="1400" kern="1200" dirty="0"/>
            <a:t>) </a:t>
          </a:r>
        </a:p>
      </dsp:txBody>
      <dsp:txXfrm>
        <a:off x="543915" y="1105"/>
        <a:ext cx="7976684" cy="470922"/>
      </dsp:txXfrm>
    </dsp:sp>
    <dsp:sp modelId="{B4B5FC3D-3F83-4493-A6DF-C04FB107E75E}">
      <dsp:nvSpPr>
        <dsp:cNvPr id="0" name=""/>
        <dsp:cNvSpPr/>
      </dsp:nvSpPr>
      <dsp:spPr>
        <a:xfrm>
          <a:off x="0" y="589758"/>
          <a:ext cx="8520600" cy="4709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E82D6-0A14-4D75-B054-AB33E2334F86}">
      <dsp:nvSpPr>
        <dsp:cNvPr id="0" name=""/>
        <dsp:cNvSpPr/>
      </dsp:nvSpPr>
      <dsp:spPr>
        <a:xfrm>
          <a:off x="142454" y="695716"/>
          <a:ext cx="259007" cy="25900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C10C3-5A78-4671-9538-8A264EFE1C3D}">
      <dsp:nvSpPr>
        <dsp:cNvPr id="0" name=""/>
        <dsp:cNvSpPr/>
      </dsp:nvSpPr>
      <dsp:spPr>
        <a:xfrm>
          <a:off x="543915" y="589758"/>
          <a:ext cx="7976684" cy="47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39" tIns="49839" rIns="49839" bIns="4983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Have staff self evaluate and have the staff set an improvement  goal for themselves </a:t>
          </a:r>
        </a:p>
      </dsp:txBody>
      <dsp:txXfrm>
        <a:off x="543915" y="589758"/>
        <a:ext cx="7976684" cy="470922"/>
      </dsp:txXfrm>
    </dsp:sp>
    <dsp:sp modelId="{7D613548-3EFB-4F79-A460-6C2B067CE234}">
      <dsp:nvSpPr>
        <dsp:cNvPr id="0" name=""/>
        <dsp:cNvSpPr/>
      </dsp:nvSpPr>
      <dsp:spPr>
        <a:xfrm>
          <a:off x="0" y="1178411"/>
          <a:ext cx="8520600" cy="4709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32A48-200A-49CD-BDE7-D3B0B35FA3A4}">
      <dsp:nvSpPr>
        <dsp:cNvPr id="0" name=""/>
        <dsp:cNvSpPr/>
      </dsp:nvSpPr>
      <dsp:spPr>
        <a:xfrm>
          <a:off x="142454" y="1284369"/>
          <a:ext cx="259007" cy="25900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13991-767A-4573-A2C9-D0B74994AC6F}">
      <dsp:nvSpPr>
        <dsp:cNvPr id="0" name=""/>
        <dsp:cNvSpPr/>
      </dsp:nvSpPr>
      <dsp:spPr>
        <a:xfrm>
          <a:off x="543915" y="1178411"/>
          <a:ext cx="7976684" cy="47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39" tIns="49839" rIns="49839" bIns="4983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Be receptive and supportive in training the staff</a:t>
          </a:r>
        </a:p>
      </dsp:txBody>
      <dsp:txXfrm>
        <a:off x="543915" y="1178411"/>
        <a:ext cx="7976684" cy="470922"/>
      </dsp:txXfrm>
    </dsp:sp>
    <dsp:sp modelId="{B142CA6C-D84D-422F-B30B-29F4350C1411}">
      <dsp:nvSpPr>
        <dsp:cNvPr id="0" name=""/>
        <dsp:cNvSpPr/>
      </dsp:nvSpPr>
      <dsp:spPr>
        <a:xfrm>
          <a:off x="0" y="1767065"/>
          <a:ext cx="8520600" cy="4709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0D7FB-2BB1-4897-BF1F-86FE2391707A}">
      <dsp:nvSpPr>
        <dsp:cNvPr id="0" name=""/>
        <dsp:cNvSpPr/>
      </dsp:nvSpPr>
      <dsp:spPr>
        <a:xfrm>
          <a:off x="142454" y="1873022"/>
          <a:ext cx="259007" cy="25900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6460A-197E-49CD-810A-315AC6F21CC4}">
      <dsp:nvSpPr>
        <dsp:cNvPr id="0" name=""/>
        <dsp:cNvSpPr/>
      </dsp:nvSpPr>
      <dsp:spPr>
        <a:xfrm>
          <a:off x="543915" y="1767065"/>
          <a:ext cx="7976684" cy="47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39" tIns="49839" rIns="49839" bIns="4983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When there are behavior difficulties or personal hygiene emergencies, offer assistance if you are available</a:t>
          </a:r>
        </a:p>
      </dsp:txBody>
      <dsp:txXfrm>
        <a:off x="543915" y="1767065"/>
        <a:ext cx="7976684" cy="470922"/>
      </dsp:txXfrm>
    </dsp:sp>
    <dsp:sp modelId="{C95AF953-F75E-46E9-A37E-231AC8D707C3}">
      <dsp:nvSpPr>
        <dsp:cNvPr id="0" name=""/>
        <dsp:cNvSpPr/>
      </dsp:nvSpPr>
      <dsp:spPr>
        <a:xfrm>
          <a:off x="0" y="2355718"/>
          <a:ext cx="8520600" cy="4709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F9BD2-972B-453E-9BE1-400CC7BD9265}">
      <dsp:nvSpPr>
        <dsp:cNvPr id="0" name=""/>
        <dsp:cNvSpPr/>
      </dsp:nvSpPr>
      <dsp:spPr>
        <a:xfrm>
          <a:off x="142454" y="2461676"/>
          <a:ext cx="259007" cy="259007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9071D-28C3-48FD-B6B0-891A7B39FD5B}">
      <dsp:nvSpPr>
        <dsp:cNvPr id="0" name=""/>
        <dsp:cNvSpPr/>
      </dsp:nvSpPr>
      <dsp:spPr>
        <a:xfrm>
          <a:off x="543915" y="2355718"/>
          <a:ext cx="7976684" cy="47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39" tIns="49839" rIns="49839" bIns="4983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Offer the staff a short break to regroup whenever you feel it is appropriate</a:t>
          </a:r>
        </a:p>
      </dsp:txBody>
      <dsp:txXfrm>
        <a:off x="543915" y="2355718"/>
        <a:ext cx="7976684" cy="470922"/>
      </dsp:txXfrm>
    </dsp:sp>
    <dsp:sp modelId="{5774E947-C757-4BB6-A966-24C7C7B21CB9}">
      <dsp:nvSpPr>
        <dsp:cNvPr id="0" name=""/>
        <dsp:cNvSpPr/>
      </dsp:nvSpPr>
      <dsp:spPr>
        <a:xfrm>
          <a:off x="0" y="2944372"/>
          <a:ext cx="8520600" cy="4709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76866-8770-4612-A73A-BDA2B1E062FE}">
      <dsp:nvSpPr>
        <dsp:cNvPr id="0" name=""/>
        <dsp:cNvSpPr/>
      </dsp:nvSpPr>
      <dsp:spPr>
        <a:xfrm>
          <a:off x="142454" y="3050329"/>
          <a:ext cx="259007" cy="259007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EE85C-1AF9-437B-95BB-B8964AD5E0E5}">
      <dsp:nvSpPr>
        <dsp:cNvPr id="0" name=""/>
        <dsp:cNvSpPr/>
      </dsp:nvSpPr>
      <dsp:spPr>
        <a:xfrm>
          <a:off x="543915" y="2944372"/>
          <a:ext cx="7976684" cy="470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39" tIns="49839" rIns="49839" bIns="4983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an app (GroupMe) to send messages to all employees</a:t>
          </a:r>
        </a:p>
      </dsp:txBody>
      <dsp:txXfrm>
        <a:off x="543915" y="2944372"/>
        <a:ext cx="7976684" cy="4709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F7EE1-9DD3-470A-9160-82347C228E6A}">
      <dsp:nvSpPr>
        <dsp:cNvPr id="0" name=""/>
        <dsp:cNvSpPr/>
      </dsp:nvSpPr>
      <dsp:spPr>
        <a:xfrm>
          <a:off x="848139" y="251165"/>
          <a:ext cx="658916" cy="6589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6A242-CD85-43A5-BA5D-DBCAC819781C}">
      <dsp:nvSpPr>
        <dsp:cNvPr id="0" name=""/>
        <dsp:cNvSpPr/>
      </dsp:nvSpPr>
      <dsp:spPr>
        <a:xfrm>
          <a:off x="445468" y="1139011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Use a shared calendar (google, ical, outlook)</a:t>
          </a:r>
        </a:p>
      </dsp:txBody>
      <dsp:txXfrm>
        <a:off x="445468" y="1139011"/>
        <a:ext cx="1464257" cy="585703"/>
      </dsp:txXfrm>
    </dsp:sp>
    <dsp:sp modelId="{EFE3098F-22CF-4E2A-9F72-6FF95D713D06}">
      <dsp:nvSpPr>
        <dsp:cNvPr id="0" name=""/>
        <dsp:cNvSpPr/>
      </dsp:nvSpPr>
      <dsp:spPr>
        <a:xfrm>
          <a:off x="2568641" y="251165"/>
          <a:ext cx="658916" cy="6589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4C9B6-991E-45DE-8BB6-1381407707CE}">
      <dsp:nvSpPr>
        <dsp:cNvPr id="0" name=""/>
        <dsp:cNvSpPr/>
      </dsp:nvSpPr>
      <dsp:spPr>
        <a:xfrm>
          <a:off x="2165971" y="1139011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Use an app (GroupMe) to have staff find replacements if they need to call off for a shift</a:t>
          </a:r>
        </a:p>
      </dsp:txBody>
      <dsp:txXfrm>
        <a:off x="2165971" y="1139011"/>
        <a:ext cx="1464257" cy="585703"/>
      </dsp:txXfrm>
    </dsp:sp>
    <dsp:sp modelId="{95576DF8-4F15-4137-9C42-F5EF8E5DCDAB}">
      <dsp:nvSpPr>
        <dsp:cNvPr id="0" name=""/>
        <dsp:cNvSpPr/>
      </dsp:nvSpPr>
      <dsp:spPr>
        <a:xfrm>
          <a:off x="4289144" y="251165"/>
          <a:ext cx="658916" cy="6589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F7218-BEB3-484B-8F82-DCF8F1610789}">
      <dsp:nvSpPr>
        <dsp:cNvPr id="0" name=""/>
        <dsp:cNvSpPr/>
      </dsp:nvSpPr>
      <dsp:spPr>
        <a:xfrm>
          <a:off x="3886474" y="1139011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Consider scheduling for larger block of time (by month or by semester)</a:t>
          </a:r>
        </a:p>
      </dsp:txBody>
      <dsp:txXfrm>
        <a:off x="3886474" y="1139011"/>
        <a:ext cx="1464257" cy="585703"/>
      </dsp:txXfrm>
    </dsp:sp>
    <dsp:sp modelId="{D6D8C105-5C74-43A8-BEF2-3DCD21725C26}">
      <dsp:nvSpPr>
        <dsp:cNvPr id="0" name=""/>
        <dsp:cNvSpPr/>
      </dsp:nvSpPr>
      <dsp:spPr>
        <a:xfrm>
          <a:off x="1708390" y="2090778"/>
          <a:ext cx="658916" cy="6589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7575C-979A-4DA1-B728-13F45CC21DA4}">
      <dsp:nvSpPr>
        <dsp:cNvPr id="0" name=""/>
        <dsp:cNvSpPr/>
      </dsp:nvSpPr>
      <dsp:spPr>
        <a:xfrm>
          <a:off x="1305719" y="2978624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Prepare for summer schedule ahead of time if using students</a:t>
          </a:r>
        </a:p>
      </dsp:txBody>
      <dsp:txXfrm>
        <a:off x="1305719" y="2978624"/>
        <a:ext cx="1464257" cy="585703"/>
      </dsp:txXfrm>
    </dsp:sp>
    <dsp:sp modelId="{DC53B1BC-93A4-4DC3-83A3-1D6162290B14}">
      <dsp:nvSpPr>
        <dsp:cNvPr id="0" name=""/>
        <dsp:cNvSpPr/>
      </dsp:nvSpPr>
      <dsp:spPr>
        <a:xfrm>
          <a:off x="3428893" y="2090778"/>
          <a:ext cx="658916" cy="6589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FE557-FC42-48FA-8D59-C0359085A6E5}">
      <dsp:nvSpPr>
        <dsp:cNvPr id="0" name=""/>
        <dsp:cNvSpPr/>
      </dsp:nvSpPr>
      <dsp:spPr>
        <a:xfrm>
          <a:off x="3026222" y="2978624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 flexible - Does the shift have to start at 7:00 am?</a:t>
          </a:r>
        </a:p>
      </dsp:txBody>
      <dsp:txXfrm>
        <a:off x="3026222" y="2978624"/>
        <a:ext cx="1464257" cy="5857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32AF8-0508-B446-9E62-BFE7D7172F84}">
      <dsp:nvSpPr>
        <dsp:cNvPr id="0" name=""/>
        <dsp:cNvSpPr/>
      </dsp:nvSpPr>
      <dsp:spPr>
        <a:xfrm>
          <a:off x="7022" y="387456"/>
          <a:ext cx="1005001" cy="301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17" tIns="79417" rIns="79417" bIns="7941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Evaluate</a:t>
          </a:r>
        </a:p>
      </dsp:txBody>
      <dsp:txXfrm>
        <a:off x="7022" y="387456"/>
        <a:ext cx="1005001" cy="301500"/>
      </dsp:txXfrm>
    </dsp:sp>
    <dsp:sp modelId="{9BADBDE6-8938-D443-874A-2CAC538F36C7}">
      <dsp:nvSpPr>
        <dsp:cNvPr id="0" name=""/>
        <dsp:cNvSpPr/>
      </dsp:nvSpPr>
      <dsp:spPr>
        <a:xfrm>
          <a:off x="7022" y="688956"/>
          <a:ext cx="1005001" cy="2704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72" tIns="99272" rIns="99272" bIns="9927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After hire and working alone with the individual, formally evaluate frequently during the first year; consider giving small raises frequently to maintain motivation</a:t>
          </a:r>
        </a:p>
      </dsp:txBody>
      <dsp:txXfrm>
        <a:off x="7022" y="688956"/>
        <a:ext cx="1005001" cy="2704958"/>
      </dsp:txXfrm>
    </dsp:sp>
    <dsp:sp modelId="{DF4C0767-07F6-D64A-867F-92AE025B4C6F}">
      <dsp:nvSpPr>
        <dsp:cNvPr id="0" name=""/>
        <dsp:cNvSpPr/>
      </dsp:nvSpPr>
      <dsp:spPr>
        <a:xfrm>
          <a:off x="1119812" y="387456"/>
          <a:ext cx="1005001" cy="301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17" tIns="79417" rIns="79417" bIns="7941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Create</a:t>
          </a:r>
        </a:p>
      </dsp:txBody>
      <dsp:txXfrm>
        <a:off x="1119812" y="387456"/>
        <a:ext cx="1005001" cy="301500"/>
      </dsp:txXfrm>
    </dsp:sp>
    <dsp:sp modelId="{C017CD48-C750-6A49-9A94-360434012177}">
      <dsp:nvSpPr>
        <dsp:cNvPr id="0" name=""/>
        <dsp:cNvSpPr/>
      </dsp:nvSpPr>
      <dsp:spPr>
        <a:xfrm>
          <a:off x="1119812" y="688956"/>
          <a:ext cx="1005001" cy="2704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72" tIns="99272" rIns="99272" bIns="9927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Create a standard list of things to evaluate</a:t>
          </a:r>
        </a:p>
      </dsp:txBody>
      <dsp:txXfrm>
        <a:off x="1119812" y="688956"/>
        <a:ext cx="1005001" cy="2704958"/>
      </dsp:txXfrm>
    </dsp:sp>
    <dsp:sp modelId="{5A74C125-14AE-BD4F-BC3F-941F71CADD72}">
      <dsp:nvSpPr>
        <dsp:cNvPr id="0" name=""/>
        <dsp:cNvSpPr/>
      </dsp:nvSpPr>
      <dsp:spPr>
        <a:xfrm>
          <a:off x="2232602" y="387456"/>
          <a:ext cx="1005001" cy="301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17" tIns="79417" rIns="79417" bIns="7941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</a:t>
          </a:r>
        </a:p>
      </dsp:txBody>
      <dsp:txXfrm>
        <a:off x="2232602" y="387456"/>
        <a:ext cx="1005001" cy="301500"/>
      </dsp:txXfrm>
    </dsp:sp>
    <dsp:sp modelId="{2CD983AC-F4DF-AA4B-9764-AE877B668F36}">
      <dsp:nvSpPr>
        <dsp:cNvPr id="0" name=""/>
        <dsp:cNvSpPr/>
      </dsp:nvSpPr>
      <dsp:spPr>
        <a:xfrm>
          <a:off x="2232602" y="688956"/>
          <a:ext cx="1005001" cy="2704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72" tIns="99272" rIns="99272" bIns="9927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Always provide positive feedback first, set goals with the employee and follow up </a:t>
          </a:r>
        </a:p>
      </dsp:txBody>
      <dsp:txXfrm>
        <a:off x="2232602" y="688956"/>
        <a:ext cx="1005001" cy="2704958"/>
      </dsp:txXfrm>
    </dsp:sp>
    <dsp:sp modelId="{6F0F15AB-375D-3742-8CA0-2C8DD83B2425}">
      <dsp:nvSpPr>
        <dsp:cNvPr id="0" name=""/>
        <dsp:cNvSpPr/>
      </dsp:nvSpPr>
      <dsp:spPr>
        <a:xfrm>
          <a:off x="3345393" y="387456"/>
          <a:ext cx="1005001" cy="301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17" tIns="79417" rIns="79417" bIns="7941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Remember</a:t>
          </a:r>
        </a:p>
      </dsp:txBody>
      <dsp:txXfrm>
        <a:off x="3345393" y="387456"/>
        <a:ext cx="1005001" cy="301500"/>
      </dsp:txXfrm>
    </dsp:sp>
    <dsp:sp modelId="{013DBB7C-2C2C-6346-A4D9-2ED2BE203DD1}">
      <dsp:nvSpPr>
        <dsp:cNvPr id="0" name=""/>
        <dsp:cNvSpPr/>
      </dsp:nvSpPr>
      <dsp:spPr>
        <a:xfrm>
          <a:off x="3345393" y="688956"/>
          <a:ext cx="1005001" cy="2704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72" tIns="99272" rIns="99272" bIns="9927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Remember to recognize their progress when you see improvement</a:t>
          </a:r>
        </a:p>
      </dsp:txBody>
      <dsp:txXfrm>
        <a:off x="3345393" y="688956"/>
        <a:ext cx="1005001" cy="2704958"/>
      </dsp:txXfrm>
    </dsp:sp>
    <dsp:sp modelId="{467A0648-3C4E-B447-AE9B-FF0293CF4206}">
      <dsp:nvSpPr>
        <dsp:cNvPr id="0" name=""/>
        <dsp:cNvSpPr/>
      </dsp:nvSpPr>
      <dsp:spPr>
        <a:xfrm>
          <a:off x="4458183" y="387456"/>
          <a:ext cx="1005001" cy="301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17" tIns="79417" rIns="79417" bIns="7941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</a:t>
          </a:r>
        </a:p>
      </dsp:txBody>
      <dsp:txXfrm>
        <a:off x="4458183" y="387456"/>
        <a:ext cx="1005001" cy="301500"/>
      </dsp:txXfrm>
    </dsp:sp>
    <dsp:sp modelId="{EB1B0393-0725-CA41-B9BA-EF7457BF0F95}">
      <dsp:nvSpPr>
        <dsp:cNvPr id="0" name=""/>
        <dsp:cNvSpPr/>
      </dsp:nvSpPr>
      <dsp:spPr>
        <a:xfrm>
          <a:off x="4458183" y="688956"/>
          <a:ext cx="1005001" cy="27049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72" tIns="99272" rIns="99272" bIns="9927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Provide raises as appropriate and as funding is available</a:t>
          </a:r>
        </a:p>
      </dsp:txBody>
      <dsp:txXfrm>
        <a:off x="4458183" y="688956"/>
        <a:ext cx="1005001" cy="27049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680DE-DB6D-41AE-BB98-FFEC9C0A0781}">
      <dsp:nvSpPr>
        <dsp:cNvPr id="0" name=""/>
        <dsp:cNvSpPr/>
      </dsp:nvSpPr>
      <dsp:spPr>
        <a:xfrm>
          <a:off x="0" y="461"/>
          <a:ext cx="5470207" cy="10801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1C86C5-320B-491A-80F2-1A3F21FA7E37}">
      <dsp:nvSpPr>
        <dsp:cNvPr id="0" name=""/>
        <dsp:cNvSpPr/>
      </dsp:nvSpPr>
      <dsp:spPr>
        <a:xfrm>
          <a:off x="326738" y="243490"/>
          <a:ext cx="594070" cy="5940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E5C62-5916-4823-9F86-3BF07715FAAF}">
      <dsp:nvSpPr>
        <dsp:cNvPr id="0" name=""/>
        <dsp:cNvSpPr/>
      </dsp:nvSpPr>
      <dsp:spPr>
        <a:xfrm>
          <a:off x="1247548" y="461"/>
          <a:ext cx="4222658" cy="1080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14" tIns="114314" rIns="114314" bIns="11431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Make sure employees have each others’ contact information</a:t>
          </a:r>
        </a:p>
      </dsp:txBody>
      <dsp:txXfrm>
        <a:off x="1247548" y="461"/>
        <a:ext cx="4222658" cy="1080128"/>
      </dsp:txXfrm>
    </dsp:sp>
    <dsp:sp modelId="{4C66F6F2-D2CC-4041-BA89-1809C3FB8785}">
      <dsp:nvSpPr>
        <dsp:cNvPr id="0" name=""/>
        <dsp:cNvSpPr/>
      </dsp:nvSpPr>
      <dsp:spPr>
        <a:xfrm>
          <a:off x="0" y="1350621"/>
          <a:ext cx="5470207" cy="10801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38626-B172-410B-A6FB-65E7B75DF44D}">
      <dsp:nvSpPr>
        <dsp:cNvPr id="0" name=""/>
        <dsp:cNvSpPr/>
      </dsp:nvSpPr>
      <dsp:spPr>
        <a:xfrm>
          <a:off x="326738" y="1593650"/>
          <a:ext cx="594070" cy="5940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729B8-77BE-4B28-AAD4-EC86F3970C18}">
      <dsp:nvSpPr>
        <dsp:cNvPr id="0" name=""/>
        <dsp:cNvSpPr/>
      </dsp:nvSpPr>
      <dsp:spPr>
        <a:xfrm>
          <a:off x="1247548" y="1350621"/>
          <a:ext cx="4222658" cy="1080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14" tIns="114314" rIns="114314" bIns="11431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Model group texting or app use for information sharing </a:t>
          </a:r>
        </a:p>
      </dsp:txBody>
      <dsp:txXfrm>
        <a:off x="1247548" y="1350621"/>
        <a:ext cx="4222658" cy="1080128"/>
      </dsp:txXfrm>
    </dsp:sp>
    <dsp:sp modelId="{8E4727B7-73A0-4241-91EA-D940112883E7}">
      <dsp:nvSpPr>
        <dsp:cNvPr id="0" name=""/>
        <dsp:cNvSpPr/>
      </dsp:nvSpPr>
      <dsp:spPr>
        <a:xfrm>
          <a:off x="0" y="2700782"/>
          <a:ext cx="5470207" cy="10801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3BC05-9E05-4A30-9FC5-D5D0AA265685}">
      <dsp:nvSpPr>
        <dsp:cNvPr id="0" name=""/>
        <dsp:cNvSpPr/>
      </dsp:nvSpPr>
      <dsp:spPr>
        <a:xfrm>
          <a:off x="326738" y="2943811"/>
          <a:ext cx="594070" cy="5940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61828-D63B-419E-B83E-EBC74866CCEA}">
      <dsp:nvSpPr>
        <dsp:cNvPr id="0" name=""/>
        <dsp:cNvSpPr/>
      </dsp:nvSpPr>
      <dsp:spPr>
        <a:xfrm>
          <a:off x="1247548" y="2700782"/>
          <a:ext cx="4222658" cy="1080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14" tIns="114314" rIns="114314" bIns="11431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Use team collaboration meetings for regular training and feedback with all the support staff</a:t>
          </a:r>
        </a:p>
      </dsp:txBody>
      <dsp:txXfrm>
        <a:off x="1247548" y="2700782"/>
        <a:ext cx="4222658" cy="10801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17267-4654-4BAE-B4AB-3EB09CC9D2C3}">
      <dsp:nvSpPr>
        <dsp:cNvPr id="0" name=""/>
        <dsp:cNvSpPr/>
      </dsp:nvSpPr>
      <dsp:spPr>
        <a:xfrm>
          <a:off x="0" y="3414"/>
          <a:ext cx="5470207" cy="7478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23252-FB02-4F7D-AA3A-0DC187BD789C}">
      <dsp:nvSpPr>
        <dsp:cNvPr id="0" name=""/>
        <dsp:cNvSpPr/>
      </dsp:nvSpPr>
      <dsp:spPr>
        <a:xfrm>
          <a:off x="226238" y="171691"/>
          <a:ext cx="411745" cy="4113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0A2EC-F2F2-4F13-89A5-2B33DBF2B16E}">
      <dsp:nvSpPr>
        <dsp:cNvPr id="0" name=""/>
        <dsp:cNvSpPr/>
      </dsp:nvSpPr>
      <dsp:spPr>
        <a:xfrm>
          <a:off x="864223" y="3414"/>
          <a:ext cx="4579807" cy="79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99" tIns="84099" rIns="84099" bIns="8409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Be positive and compliment support staff</a:t>
          </a:r>
        </a:p>
      </dsp:txBody>
      <dsp:txXfrm>
        <a:off x="864223" y="3414"/>
        <a:ext cx="4579807" cy="794640"/>
      </dsp:txXfrm>
    </dsp:sp>
    <dsp:sp modelId="{8678CBA2-7C28-47E4-96BC-061CFCCB7BAF}">
      <dsp:nvSpPr>
        <dsp:cNvPr id="0" name=""/>
        <dsp:cNvSpPr/>
      </dsp:nvSpPr>
      <dsp:spPr>
        <a:xfrm>
          <a:off x="0" y="996715"/>
          <a:ext cx="5470207" cy="7478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4C3E9C-2FE9-4DF4-A8E8-F3103C3B89B5}">
      <dsp:nvSpPr>
        <dsp:cNvPr id="0" name=""/>
        <dsp:cNvSpPr/>
      </dsp:nvSpPr>
      <dsp:spPr>
        <a:xfrm>
          <a:off x="226238" y="1164992"/>
          <a:ext cx="411745" cy="411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F6132-D507-499E-B33E-7319FD001B14}">
      <dsp:nvSpPr>
        <dsp:cNvPr id="0" name=""/>
        <dsp:cNvSpPr/>
      </dsp:nvSpPr>
      <dsp:spPr>
        <a:xfrm>
          <a:off x="864223" y="996715"/>
          <a:ext cx="4579807" cy="79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99" tIns="84099" rIns="84099" bIns="8409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Provide small incentives for staff.</a:t>
          </a:r>
        </a:p>
      </dsp:txBody>
      <dsp:txXfrm>
        <a:off x="864223" y="996715"/>
        <a:ext cx="4579807" cy="794640"/>
      </dsp:txXfrm>
    </dsp:sp>
    <dsp:sp modelId="{AEE5565E-079F-4D0D-9969-F02F04DDE433}">
      <dsp:nvSpPr>
        <dsp:cNvPr id="0" name=""/>
        <dsp:cNvSpPr/>
      </dsp:nvSpPr>
      <dsp:spPr>
        <a:xfrm>
          <a:off x="0" y="1990016"/>
          <a:ext cx="5470207" cy="7478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0C36F-A573-4375-9044-B39C45C5FD14}">
      <dsp:nvSpPr>
        <dsp:cNvPr id="0" name=""/>
        <dsp:cNvSpPr/>
      </dsp:nvSpPr>
      <dsp:spPr>
        <a:xfrm>
          <a:off x="226238" y="2158292"/>
          <a:ext cx="411745" cy="4113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5A138-C313-43D6-A090-7484DBE10B4B}">
      <dsp:nvSpPr>
        <dsp:cNvPr id="0" name=""/>
        <dsp:cNvSpPr/>
      </dsp:nvSpPr>
      <dsp:spPr>
        <a:xfrm>
          <a:off x="864223" y="1990016"/>
          <a:ext cx="4579807" cy="79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99" tIns="84099" rIns="84099" bIns="8409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Send support staff birthday and holiday cards</a:t>
          </a:r>
        </a:p>
      </dsp:txBody>
      <dsp:txXfrm>
        <a:off x="864223" y="1990016"/>
        <a:ext cx="4579807" cy="794640"/>
      </dsp:txXfrm>
    </dsp:sp>
    <dsp:sp modelId="{67A65288-773A-4819-A078-AC05BBAE9F19}">
      <dsp:nvSpPr>
        <dsp:cNvPr id="0" name=""/>
        <dsp:cNvSpPr/>
      </dsp:nvSpPr>
      <dsp:spPr>
        <a:xfrm>
          <a:off x="0" y="2983317"/>
          <a:ext cx="5470207" cy="7478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820E8-D4D4-4F86-B115-12D91EFB4108}">
      <dsp:nvSpPr>
        <dsp:cNvPr id="0" name=""/>
        <dsp:cNvSpPr/>
      </dsp:nvSpPr>
      <dsp:spPr>
        <a:xfrm>
          <a:off x="226460" y="3151593"/>
          <a:ext cx="411745" cy="4113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947EB-469A-4956-BE2F-98405C54316E}">
      <dsp:nvSpPr>
        <dsp:cNvPr id="0" name=""/>
        <dsp:cNvSpPr/>
      </dsp:nvSpPr>
      <dsp:spPr>
        <a:xfrm>
          <a:off x="864665" y="2983317"/>
          <a:ext cx="2461593" cy="79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99" tIns="84099" rIns="84099" bIns="8409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When college aged staff are moving on to full-time jobs ask for three things</a:t>
          </a:r>
        </a:p>
      </dsp:txBody>
      <dsp:txXfrm>
        <a:off x="864665" y="2983317"/>
        <a:ext cx="2461593" cy="794640"/>
      </dsp:txXfrm>
    </dsp:sp>
    <dsp:sp modelId="{820138D5-DD27-45DD-B274-365354E369B6}">
      <dsp:nvSpPr>
        <dsp:cNvPr id="0" name=""/>
        <dsp:cNvSpPr/>
      </dsp:nvSpPr>
      <dsp:spPr>
        <a:xfrm>
          <a:off x="3326258" y="2983317"/>
          <a:ext cx="2089906" cy="747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52" tIns="79152" rIns="79152" bIns="79152" numCol="1" spcCol="1270" anchor="ctr" anchorCtr="0">
          <a:noAutofit/>
        </a:bodyPr>
        <a:lstStyle/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Can you help find a replacement for yourself?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Would you be willing to continue working a few hours once or twice a month?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Would you be interested in supporting the individual with your presence for important events?</a:t>
          </a:r>
        </a:p>
      </dsp:txBody>
      <dsp:txXfrm>
        <a:off x="3326258" y="2983317"/>
        <a:ext cx="2089906" cy="747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00b370e4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00b370e4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d00b370e4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d00b370e4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00b370e40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00b370e40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00b370e40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00b370e40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00b370e40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d00b370e40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1d978b09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d1d978b09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00b370e40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d00b370e40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00b370e40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d00b370e40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d1d978b0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d1d978b0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C84B-A03A-62DA-FAF7-D880270E6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233" y="678879"/>
            <a:ext cx="1715247" cy="5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342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82389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024124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79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6934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419756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58476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76515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213350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836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0558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75940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716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12.xml"/><Relationship Id="rId7" Type="http://schemas.openxmlformats.org/officeDocument/2006/relationships/diagramLayout" Target="../diagrams/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diagramData" Target="../diagrams/data3.xml"/><Relationship Id="rId11" Type="http://schemas.openxmlformats.org/officeDocument/2006/relationships/image" Target="../media/image17.png"/><Relationship Id="rId5" Type="http://schemas.openxmlformats.org/officeDocument/2006/relationships/hyperlink" Target="https://drive.google.com/drive/u/1/folders/16NA6Olx7bjZrUPANjchuk1WcTa7TR3sU" TargetMode="External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571499"/>
            <a:ext cx="5664708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790561" y="973836"/>
            <a:ext cx="4551053" cy="2441448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Practices with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Direct Support Professionals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90562" y="3502684"/>
            <a:ext cx="4528427" cy="685800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May 21</a:t>
            </a:r>
            <a:r>
              <a:rPr lang="en-US" baseline="30000" dirty="0"/>
              <a:t>st</a:t>
            </a:r>
            <a:r>
              <a:rPr lang="en-US" dirty="0"/>
              <a:t> 2024.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Victoria </a:t>
            </a:r>
            <a:r>
              <a:rPr lang="en-US" dirty="0" err="1"/>
              <a:t>Mcmullen</a:t>
            </a:r>
            <a:r>
              <a:rPr lang="en-US" dirty="0"/>
              <a:t> and Nita Shah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34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9" name="Graphic 58" descr="Handshake">
            <a:extLst>
              <a:ext uri="{FF2B5EF4-FFF2-40B4-BE49-F238E27FC236}">
                <a16:creationId xmlns:a16="http://schemas.microsoft.com/office/drawing/2014/main" id="{A9D5E302-E073-6AE5-7260-F72F74DD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132" y="1271849"/>
            <a:ext cx="2593687" cy="25936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499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571499"/>
            <a:ext cx="2193988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571499"/>
            <a:ext cx="5664708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411F0-640F-7EE3-8AD3-5F2246C4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561" y="973836"/>
            <a:ext cx="4551053" cy="2441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5900" spc="-100"/>
              <a:t>Questions? </a:t>
            </a:r>
            <a:br>
              <a:rPr lang="en-US" sz="5900" spc="-100"/>
            </a:br>
            <a:endParaRPr lang="en-US" sz="5900" spc="-1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34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5" name="Graphic 24" descr="Questions">
            <a:extLst>
              <a:ext uri="{FF2B5EF4-FFF2-40B4-BE49-F238E27FC236}">
                <a16:creationId xmlns:a16="http://schemas.microsoft.com/office/drawing/2014/main" id="{25E6368E-D323-F3DB-2AF3-DE6A7B6A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132" y="1271849"/>
            <a:ext cx="2593687" cy="25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Antique cash register keys">
            <a:extLst>
              <a:ext uri="{FF2B5EF4-FFF2-40B4-BE49-F238E27FC236}">
                <a16:creationId xmlns:a16="http://schemas.microsoft.com/office/drawing/2014/main" id="{48AA01C1-5E6A-84D8-D825-E28FB6060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8000"/>
          </a:blip>
          <a:srcRect t="9703" r="-1" b="5689"/>
          <a:stretch/>
        </p:blipFill>
        <p:spPr>
          <a:xfrm>
            <a:off x="20" y="10"/>
            <a:ext cx="9141694" cy="514349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89689" y="842877"/>
            <a:ext cx="2210611" cy="345088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spc="-60"/>
              <a:t>Recruiting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72847" y="565608"/>
            <a:ext cx="5898897" cy="400182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06" name="Google Shape;61;p14">
            <a:extLst>
              <a:ext uri="{FF2B5EF4-FFF2-40B4-BE49-F238E27FC236}">
                <a16:creationId xmlns:a16="http://schemas.microsoft.com/office/drawing/2014/main" id="{DBE4B69D-518E-CDEF-05A4-D001BCB17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5378479"/>
              </p:ext>
            </p:extLst>
          </p:nvPr>
        </p:nvGraphicFramePr>
        <p:xfrm>
          <a:off x="2901951" y="648081"/>
          <a:ext cx="5486400" cy="384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6664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Hiring</a:t>
            </a:r>
            <a:endParaRPr lang="en-US" sz="3200" dirty="0"/>
          </a:p>
        </p:txBody>
      </p:sp>
      <p:graphicFrame>
        <p:nvGraphicFramePr>
          <p:cNvPr id="71" name="Google Shape;67;p15">
            <a:extLst>
              <a:ext uri="{FF2B5EF4-FFF2-40B4-BE49-F238E27FC236}">
                <a16:creationId xmlns:a16="http://schemas.microsoft.com/office/drawing/2014/main" id="{60D790D5-DBF9-DF85-C482-653625293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299290"/>
              </p:ext>
            </p:extLst>
          </p:nvPr>
        </p:nvGraphicFramePr>
        <p:xfrm>
          <a:off x="311700" y="1152475"/>
          <a:ext cx="8520600" cy="34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189689" y="842877"/>
            <a:ext cx="2210611" cy="345088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spc="-60" dirty="0"/>
              <a:t>Training</a:t>
            </a:r>
            <a:br>
              <a:rPr lang="en-US" sz="3600" spc="-60" dirty="0"/>
            </a:br>
            <a:r>
              <a:rPr lang="en-US" sz="2000" spc="-60" dirty="0"/>
              <a:t>( </a:t>
            </a:r>
            <a:r>
              <a:rPr lang="en-US" sz="2000" spc="-60" dirty="0">
                <a:solidFill>
                  <a:schemeClr val="accent4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DSP Manual</a:t>
            </a:r>
            <a:r>
              <a:rPr lang="en-US" sz="2000" spc="-60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</p:txBody>
      </p:sp>
      <p:graphicFrame>
        <p:nvGraphicFramePr>
          <p:cNvPr id="75" name="Google Shape;73;p16">
            <a:extLst>
              <a:ext uri="{FF2B5EF4-FFF2-40B4-BE49-F238E27FC236}">
                <a16:creationId xmlns:a16="http://schemas.microsoft.com/office/drawing/2014/main" id="{7BDF52D8-0509-67F8-70DB-914303944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368787"/>
              </p:ext>
            </p:extLst>
          </p:nvPr>
        </p:nvGraphicFramePr>
        <p:xfrm>
          <a:off x="2819922" y="664094"/>
          <a:ext cx="5796200" cy="3815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Eye gaze.mov">
            <a:hlinkClick r:id="" action="ppaction://media"/>
            <a:extLst>
              <a:ext uri="{FF2B5EF4-FFF2-40B4-BE49-F238E27FC236}">
                <a16:creationId xmlns:a16="http://schemas.microsoft.com/office/drawing/2014/main" id="{19121A36-85DD-25E3-B985-C62E4C78D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15277" y="4061864"/>
            <a:ext cx="1113445" cy="835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Supporting</a:t>
            </a:r>
          </a:p>
        </p:txBody>
      </p:sp>
      <p:graphicFrame>
        <p:nvGraphicFramePr>
          <p:cNvPr id="102" name="Google Shape;79;p17">
            <a:extLst>
              <a:ext uri="{FF2B5EF4-FFF2-40B4-BE49-F238E27FC236}">
                <a16:creationId xmlns:a16="http://schemas.microsoft.com/office/drawing/2014/main" id="{EFD67157-6CF0-25DB-D43E-B93B37FDFB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2133197"/>
              </p:ext>
            </p:extLst>
          </p:nvPr>
        </p:nvGraphicFramePr>
        <p:xfrm>
          <a:off x="311700" y="1152475"/>
          <a:ext cx="8520600" cy="34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189689" y="842877"/>
            <a:ext cx="2210611" cy="345088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spc="-60"/>
              <a:t>Scheduling</a:t>
            </a:r>
          </a:p>
        </p:txBody>
      </p:sp>
      <p:graphicFrame>
        <p:nvGraphicFramePr>
          <p:cNvPr id="87" name="Google Shape;85;p18">
            <a:extLst>
              <a:ext uri="{FF2B5EF4-FFF2-40B4-BE49-F238E27FC236}">
                <a16:creationId xmlns:a16="http://schemas.microsoft.com/office/drawing/2014/main" id="{9BC2B085-BAB1-ACD7-C55C-90F44D672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399341"/>
              </p:ext>
            </p:extLst>
          </p:nvPr>
        </p:nvGraphicFramePr>
        <p:xfrm>
          <a:off x="2819922" y="664094"/>
          <a:ext cx="5796200" cy="3815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2142" y="567993"/>
            <a:ext cx="2661858" cy="3996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6671831" y="842877"/>
            <a:ext cx="2210611" cy="345088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spc="-60"/>
              <a:t>Evaluating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93" name="Google Shape;91;p19">
            <a:extLst>
              <a:ext uri="{FF2B5EF4-FFF2-40B4-BE49-F238E27FC236}">
                <a16:creationId xmlns:a16="http://schemas.microsoft.com/office/drawing/2014/main" id="{B9CF9992-8C86-9368-AFFB-7769D553B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585"/>
              </p:ext>
            </p:extLst>
          </p:nvPr>
        </p:nvGraphicFramePr>
        <p:xfrm>
          <a:off x="649985" y="700390"/>
          <a:ext cx="5470207" cy="37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2142" y="567993"/>
            <a:ext cx="2661858" cy="3996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671831" y="842877"/>
            <a:ext cx="2210611" cy="345088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spc="-60"/>
              <a:t>Teaming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12" name="Google Shape;97;p20">
            <a:extLst>
              <a:ext uri="{FF2B5EF4-FFF2-40B4-BE49-F238E27FC236}">
                <a16:creationId xmlns:a16="http://schemas.microsoft.com/office/drawing/2014/main" id="{710316B6-36E4-8F0F-0E11-24D61BEB57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537064"/>
              </p:ext>
            </p:extLst>
          </p:nvPr>
        </p:nvGraphicFramePr>
        <p:xfrm>
          <a:off x="649985" y="700390"/>
          <a:ext cx="5470207" cy="37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2142" y="567993"/>
            <a:ext cx="2661858" cy="3996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6671831" y="842877"/>
            <a:ext cx="2210611" cy="345088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spc="-60"/>
              <a:t>Retaining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07" name="Google Shape;103;p21">
            <a:extLst>
              <a:ext uri="{FF2B5EF4-FFF2-40B4-BE49-F238E27FC236}">
                <a16:creationId xmlns:a16="http://schemas.microsoft.com/office/drawing/2014/main" id="{8F825B97-8463-CB34-96EB-C05FE42551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05229"/>
              </p:ext>
            </p:extLst>
          </p:nvPr>
        </p:nvGraphicFramePr>
        <p:xfrm>
          <a:off x="649985" y="700390"/>
          <a:ext cx="5470207" cy="37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Chocolate chip cookies on brown paper">
            <a:extLst>
              <a:ext uri="{FF2B5EF4-FFF2-40B4-BE49-F238E27FC236}">
                <a16:creationId xmlns:a16="http://schemas.microsoft.com/office/drawing/2014/main" id="{7EE50B54-6667-66CF-018E-90233CB9DB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997" y="1746607"/>
            <a:ext cx="414095" cy="6210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1987</TotalTime>
  <Words>579</Words>
  <Application>Microsoft Macintosh PowerPoint</Application>
  <PresentationFormat>On-screen Show (16:9)</PresentationFormat>
  <Paragraphs>81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Corbel</vt:lpstr>
      <vt:lpstr>Wingdings 2</vt:lpstr>
      <vt:lpstr>Frame</vt:lpstr>
      <vt:lpstr>Best Practices with  Direct Support Professionals</vt:lpstr>
      <vt:lpstr>Recruiting</vt:lpstr>
      <vt:lpstr>Hiring</vt:lpstr>
      <vt:lpstr>Training ( DSP Manual)</vt:lpstr>
      <vt:lpstr>Supporting</vt:lpstr>
      <vt:lpstr>Scheduling</vt:lpstr>
      <vt:lpstr>Evaluating</vt:lpstr>
      <vt:lpstr>Teaming</vt:lpstr>
      <vt:lpstr>Retaining</vt:lpstr>
      <vt:lpstr>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with  Direct Support Professionals</dc:title>
  <cp:lastModifiedBy>ouranshu shah</cp:lastModifiedBy>
  <cp:revision>5</cp:revision>
  <dcterms:modified xsi:type="dcterms:W3CDTF">2024-05-16T02:38:39Z</dcterms:modified>
</cp:coreProperties>
</file>