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b="0" i="0" sz="3000" u="none" cap="none" strike="noStrik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b="0" i="0" sz="18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 b="0" i="0" sz="14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H2HdZMyAQW5P1PcY4QMlpzAhvh6p0KkI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document/d/1TDxE2ee0906YDWQ86LVbDAOPC-1Je5uMlT5KMY3klzQ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Volunteering Opportunities &amp; Ideas 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/>
              <a:t>SDS Meeting 6/14/2022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SDS Updates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Recruiting employees - flyers, Handshake, career fairs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Communication about Acumen concerns to DMH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Network Development-EIN, website, membership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Schedule for the rest of the year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FREE Virtual conference- September 24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Brainstorming / Where do I look?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7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2125"/>
              <a:t>“What could my child do here?”</a:t>
            </a:r>
            <a:endParaRPr sz="21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" sz="2125"/>
              <a:t>Religious, political, and community affiliations </a:t>
            </a:r>
            <a:endParaRPr sz="2125"/>
          </a:p>
          <a:p>
            <a:pPr indent="-363537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125"/>
              <a:buChar char="●"/>
            </a:pPr>
            <a:r>
              <a:rPr lang="en" sz="2125"/>
              <a:t>Volunteering at church, political campaigns</a:t>
            </a:r>
            <a:endParaRPr sz="2125"/>
          </a:p>
          <a:p>
            <a:pPr indent="-363537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125"/>
              <a:buChar char="●"/>
            </a:pPr>
            <a:r>
              <a:rPr lang="en" sz="2125"/>
              <a:t>Helping teachers prepare classroom supplies</a:t>
            </a:r>
            <a:endParaRPr sz="21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" sz="2125"/>
              <a:t>Food pantries </a:t>
            </a:r>
            <a:endParaRPr sz="21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" sz="2125"/>
              <a:t>Community fitness centers</a:t>
            </a:r>
            <a:endParaRPr sz="21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" sz="2125"/>
              <a:t>Local businesses and colleges </a:t>
            </a:r>
            <a:endParaRPr sz="21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en" sz="2125"/>
              <a:t>Individual interests and gradual steps </a:t>
            </a:r>
            <a:endParaRPr sz="2125"/>
          </a:p>
        </p:txBody>
      </p:sp>
      <p:pic>
        <p:nvPicPr>
          <p:cNvPr id="73" name="Google Shape;73;p15" title="Ron pencil sharpening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5325" y="0"/>
            <a:ext cx="3228676" cy="253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Ideas 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0004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en" sz="2100"/>
              <a:t>GOOGLE DOC - 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https://docs.google.com/document/d/1TDxE2ee0906YDWQ86LVbDAOPC-1Je5uMlT5KMY3klzQ/edit?usp=sharing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Building tolerance after the pandemic 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Families and caregivers being ready to go back out in the community (overcoming fear)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How can we engage our family member’s specific interest to motivate them to get back out there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/>
              <a:t>How can we take small steps to build back up?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Small groups and goal settings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100"/>
              <a:t>What are your current challenges?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 sz="2100"/>
              <a:t>What do you and your family need to accomplish in your journey this summer?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 sz="2100"/>
              <a:t>What resources do you need?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sz="2100"/>
              <a:t>What connections do you need to make?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