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y="5143500" cx="9144000"/>
  <p:notesSz cx="6858000" cy="9144000"/>
  <p:embeddedFontLst>
    <p:embeddedFont>
      <p:font typeface="Corbel"/>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i+PFmQgZpe8yYjih5fKGjcH8uND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26B8F02-61E0-4C99-B161-E5E4D202B809}">
  <a:tblStyle styleId="{826B8F02-61E0-4C99-B161-E5E4D202B809}" styleName="Table_0">
    <a:wholeTbl>
      <a:tcTxStyle b="off" i="off">
        <a:font>
          <a:latin typeface="Corbel"/>
          <a:ea typeface="Corbel"/>
          <a:cs typeface="Corbe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F3F7"/>
          </a:solidFill>
        </a:fill>
      </a:tcStyle>
    </a:wholeTbl>
    <a:band1H>
      <a:tcTxStyle/>
      <a:tcStyle>
        <a:fill>
          <a:solidFill>
            <a:srgbClr val="CDE6EE"/>
          </a:solidFill>
        </a:fill>
      </a:tcStyle>
    </a:band1H>
    <a:band2H>
      <a:tcTxStyle/>
    </a:band2H>
    <a:band1V>
      <a:tcTxStyle/>
      <a:tcStyle>
        <a:fill>
          <a:solidFill>
            <a:srgbClr val="CDE6EE"/>
          </a:solidFill>
        </a:fill>
      </a:tcStyle>
    </a:band1V>
    <a:band2V>
      <a:tcTxStyle/>
    </a:band2V>
    <a:lastCol>
      <a:tcTxStyle b="on" i="off">
        <a:font>
          <a:latin typeface="Corbel"/>
          <a:ea typeface="Corbel"/>
          <a:cs typeface="Corbel"/>
        </a:font>
        <a:schemeClr val="lt1"/>
      </a:tcTxStyle>
      <a:tcStyle>
        <a:fill>
          <a:solidFill>
            <a:schemeClr val="accent1"/>
          </a:solidFill>
        </a:fill>
      </a:tcStyle>
    </a:lastCol>
    <a:firstCol>
      <a:tcTxStyle b="on" i="off">
        <a:font>
          <a:latin typeface="Corbel"/>
          <a:ea typeface="Corbel"/>
          <a:cs typeface="Corbel"/>
        </a:font>
        <a:schemeClr val="lt1"/>
      </a:tcTxStyle>
      <a:tcStyle>
        <a:fill>
          <a:solidFill>
            <a:schemeClr val="accent1"/>
          </a:solidFill>
        </a:fill>
      </a:tcStyle>
    </a:firstCol>
    <a:lastRow>
      <a:tcTxStyle b="on" i="off">
        <a:font>
          <a:latin typeface="Corbel"/>
          <a:ea typeface="Corbel"/>
          <a:cs typeface="Corbe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orbel"/>
          <a:ea typeface="Corbel"/>
          <a:cs typeface="Corbe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font" Target="fonts/Corbel-bold.fntdata"/><Relationship Id="rId14" Type="http://schemas.openxmlformats.org/officeDocument/2006/relationships/slide" Target="slides/slide9.xml"/><Relationship Id="rId36" Type="http://schemas.openxmlformats.org/officeDocument/2006/relationships/font" Target="fonts/Corbel-regular.fntdata"/><Relationship Id="rId17" Type="http://schemas.openxmlformats.org/officeDocument/2006/relationships/slide" Target="slides/slide12.xml"/><Relationship Id="rId39" Type="http://schemas.openxmlformats.org/officeDocument/2006/relationships/font" Target="fonts/Corbel-boldItalic.fntdata"/><Relationship Id="rId16" Type="http://schemas.openxmlformats.org/officeDocument/2006/relationships/slide" Target="slides/slide11.xml"/><Relationship Id="rId38" Type="http://schemas.openxmlformats.org/officeDocument/2006/relationships/font" Target="fonts/Corbel-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6" name="Google Shape;21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9" name="Google Shape;9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2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2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5: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SzPts val="1100"/>
              <a:buFont typeface="Arial"/>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2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 name="Google Shape;12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9" name="Google Shape;169;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3" name="Shape 13"/>
        <p:cNvGrpSpPr/>
        <p:nvPr/>
      </p:nvGrpSpPr>
      <p:grpSpPr>
        <a:xfrm>
          <a:off x="0" y="0"/>
          <a:ext cx="0" cy="0"/>
          <a:chOff x="0" y="0"/>
          <a:chExt cx="0" cy="0"/>
        </a:xfrm>
      </p:grpSpPr>
      <p:sp>
        <p:nvSpPr>
          <p:cNvPr id="14" name="Google Shape;14;p32"/>
          <p:cNvSpPr/>
          <p:nvPr/>
        </p:nvSpPr>
        <p:spPr>
          <a:xfrm>
            <a:off x="0" y="571500"/>
            <a:ext cx="6856214" cy="4000501"/>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32"/>
          <p:cNvSpPr/>
          <p:nvPr/>
        </p:nvSpPr>
        <p:spPr>
          <a:xfrm>
            <a:off x="6952697" y="571500"/>
            <a:ext cx="2193989" cy="4000501"/>
          </a:xfrm>
          <a:prstGeom prst="rect">
            <a:avLst/>
          </a:prstGeom>
          <a:solidFill>
            <a:srgbClr val="C8C8C8">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2"/>
          <p:cNvSpPr txBox="1"/>
          <p:nvPr>
            <p:ph type="ctrTitle"/>
          </p:nvPr>
        </p:nvSpPr>
        <p:spPr>
          <a:xfrm>
            <a:off x="802386" y="973836"/>
            <a:ext cx="5486400" cy="244144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4425"/>
              <a:buFont typeface="Corbel"/>
              <a:buNone/>
              <a:defRPr sz="4425">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2"/>
          <p:cNvSpPr txBox="1"/>
          <p:nvPr>
            <p:ph idx="1" type="subTitle"/>
          </p:nvPr>
        </p:nvSpPr>
        <p:spPr>
          <a:xfrm>
            <a:off x="825011" y="3502685"/>
            <a:ext cx="5486400" cy="685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900"/>
              </a:spcBef>
              <a:spcAft>
                <a:spcPts val="0"/>
              </a:spcAft>
              <a:buSzPts val="1650"/>
              <a:buNone/>
              <a:defRPr sz="1650" cap="none">
                <a:solidFill>
                  <a:srgbClr val="D7F0F6"/>
                </a:solidFill>
              </a:defRPr>
            </a:lvl1pPr>
            <a:lvl2pPr lvl="1" algn="ctr">
              <a:lnSpc>
                <a:spcPct val="90000"/>
              </a:lnSpc>
              <a:spcBef>
                <a:spcPts val="188"/>
              </a:spcBef>
              <a:spcAft>
                <a:spcPts val="0"/>
              </a:spcAft>
              <a:buSzPts val="1650"/>
              <a:buNone/>
              <a:defRPr sz="1650"/>
            </a:lvl2pPr>
            <a:lvl3pPr lvl="2" algn="ctr">
              <a:lnSpc>
                <a:spcPct val="90000"/>
              </a:lnSpc>
              <a:spcBef>
                <a:spcPts val="188"/>
              </a:spcBef>
              <a:spcAft>
                <a:spcPts val="0"/>
              </a:spcAft>
              <a:buSzPts val="1650"/>
              <a:buNone/>
              <a:defRPr sz="1650"/>
            </a:lvl3pPr>
            <a:lvl4pPr lvl="3" algn="ctr">
              <a:lnSpc>
                <a:spcPct val="90000"/>
              </a:lnSpc>
              <a:spcBef>
                <a:spcPts val="188"/>
              </a:spcBef>
              <a:spcAft>
                <a:spcPts val="0"/>
              </a:spcAft>
              <a:buSzPts val="1500"/>
              <a:buNone/>
              <a:defRPr sz="1500"/>
            </a:lvl4pPr>
            <a:lvl5pPr lvl="4" algn="ctr">
              <a:lnSpc>
                <a:spcPct val="90000"/>
              </a:lnSpc>
              <a:spcBef>
                <a:spcPts val="188"/>
              </a:spcBef>
              <a:spcAft>
                <a:spcPts val="0"/>
              </a:spcAft>
              <a:buSzPts val="1500"/>
              <a:buNone/>
              <a:defRPr sz="1500"/>
            </a:lvl5pPr>
            <a:lvl6pPr lvl="5" algn="ctr">
              <a:lnSpc>
                <a:spcPct val="90000"/>
              </a:lnSpc>
              <a:spcBef>
                <a:spcPts val="188"/>
              </a:spcBef>
              <a:spcAft>
                <a:spcPts val="0"/>
              </a:spcAft>
              <a:buSzPts val="1500"/>
              <a:buNone/>
              <a:defRPr sz="1500"/>
            </a:lvl6pPr>
            <a:lvl7pPr lvl="6" algn="ctr">
              <a:lnSpc>
                <a:spcPct val="90000"/>
              </a:lnSpc>
              <a:spcBef>
                <a:spcPts val="188"/>
              </a:spcBef>
              <a:spcAft>
                <a:spcPts val="0"/>
              </a:spcAft>
              <a:buSzPts val="1500"/>
              <a:buNone/>
              <a:defRPr sz="1500"/>
            </a:lvl7pPr>
            <a:lvl8pPr lvl="7" algn="ctr">
              <a:lnSpc>
                <a:spcPct val="90000"/>
              </a:lnSpc>
              <a:spcBef>
                <a:spcPts val="188"/>
              </a:spcBef>
              <a:spcAft>
                <a:spcPts val="0"/>
              </a:spcAft>
              <a:buSzPts val="1500"/>
              <a:buNone/>
              <a:defRPr sz="1500"/>
            </a:lvl8pPr>
            <a:lvl9pPr lvl="8" algn="ctr">
              <a:lnSpc>
                <a:spcPct val="90000"/>
              </a:lnSpc>
              <a:spcBef>
                <a:spcPts val="188"/>
              </a:spcBef>
              <a:spcAft>
                <a:spcPts val="188"/>
              </a:spcAft>
              <a:buSzPts val="1500"/>
              <a:buNone/>
              <a:defRPr sz="1500"/>
            </a:lvl9pPr>
          </a:lstStyle>
          <a:p/>
        </p:txBody>
      </p:sp>
      <p:sp>
        <p:nvSpPr>
          <p:cNvPr id="18" name="Google Shape;18;p32"/>
          <p:cNvSpPr txBox="1"/>
          <p:nvPr>
            <p:ph idx="10" type="dt"/>
          </p:nvPr>
        </p:nvSpPr>
        <p:spPr>
          <a:xfrm>
            <a:off x="196849"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2"/>
          <p:cNvSpPr txBox="1"/>
          <p:nvPr>
            <p:ph idx="11" type="ftr"/>
          </p:nvPr>
        </p:nvSpPr>
        <p:spPr>
          <a:xfrm>
            <a:off x="2901951" y="4767263"/>
            <a:ext cx="4433638"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2"/>
          <p:cNvSpPr txBox="1"/>
          <p:nvPr>
            <p:ph idx="12" type="sldNum"/>
          </p:nvPr>
        </p:nvSpPr>
        <p:spPr>
          <a:xfrm>
            <a:off x="7975602" y="4767263"/>
            <a:ext cx="1148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900"/>
              <a:buFont typeface="Corbel"/>
              <a:buNone/>
              <a:defRPr/>
            </a:lvl1pPr>
            <a:lvl2pPr indent="0" lvl="1" marL="0" algn="r">
              <a:spcBef>
                <a:spcPts val="0"/>
              </a:spcBef>
              <a:spcAft>
                <a:spcPts val="0"/>
              </a:spcAft>
              <a:buClr>
                <a:schemeClr val="accent1"/>
              </a:buClr>
              <a:buSzPts val="900"/>
              <a:buFont typeface="Corbel"/>
              <a:buNone/>
              <a:defRPr/>
            </a:lvl2pPr>
            <a:lvl3pPr indent="0" lvl="2" marL="0" algn="r">
              <a:spcBef>
                <a:spcPts val="0"/>
              </a:spcBef>
              <a:spcAft>
                <a:spcPts val="0"/>
              </a:spcAft>
              <a:buClr>
                <a:schemeClr val="accent1"/>
              </a:buClr>
              <a:buSzPts val="900"/>
              <a:buFont typeface="Corbel"/>
              <a:buNone/>
              <a:defRPr/>
            </a:lvl3pPr>
            <a:lvl4pPr indent="0" lvl="3" marL="0" algn="r">
              <a:spcBef>
                <a:spcPts val="0"/>
              </a:spcBef>
              <a:spcAft>
                <a:spcPts val="0"/>
              </a:spcAft>
              <a:buClr>
                <a:schemeClr val="accent1"/>
              </a:buClr>
              <a:buSzPts val="900"/>
              <a:buFont typeface="Corbel"/>
              <a:buNone/>
              <a:defRPr/>
            </a:lvl4pPr>
            <a:lvl5pPr indent="0" lvl="4" marL="0" algn="r">
              <a:spcBef>
                <a:spcPts val="0"/>
              </a:spcBef>
              <a:spcAft>
                <a:spcPts val="0"/>
              </a:spcAft>
              <a:buClr>
                <a:schemeClr val="accent1"/>
              </a:buClr>
              <a:buSzPts val="900"/>
              <a:buFont typeface="Corbel"/>
              <a:buNone/>
              <a:defRPr/>
            </a:lvl5pPr>
            <a:lvl6pPr indent="0" lvl="5" marL="0" algn="r">
              <a:spcBef>
                <a:spcPts val="0"/>
              </a:spcBef>
              <a:spcAft>
                <a:spcPts val="0"/>
              </a:spcAft>
              <a:buClr>
                <a:schemeClr val="accent1"/>
              </a:buClr>
              <a:buSzPts val="900"/>
              <a:buFont typeface="Corbel"/>
              <a:buNone/>
              <a:defRPr/>
            </a:lvl6pPr>
            <a:lvl7pPr indent="0" lvl="6" marL="0" algn="r">
              <a:spcBef>
                <a:spcPts val="0"/>
              </a:spcBef>
              <a:spcAft>
                <a:spcPts val="0"/>
              </a:spcAft>
              <a:buClr>
                <a:schemeClr val="accent1"/>
              </a:buClr>
              <a:buSzPts val="900"/>
              <a:buFont typeface="Corbel"/>
              <a:buNone/>
              <a:defRPr/>
            </a:lvl7pPr>
            <a:lvl8pPr indent="0" lvl="7" marL="0" algn="r">
              <a:spcBef>
                <a:spcPts val="0"/>
              </a:spcBef>
              <a:spcAft>
                <a:spcPts val="0"/>
              </a:spcAft>
              <a:buClr>
                <a:schemeClr val="accent1"/>
              </a:buClr>
              <a:buSzPts val="900"/>
              <a:buFont typeface="Corbel"/>
              <a:buNone/>
              <a:defRPr/>
            </a:lvl8pPr>
            <a:lvl9pPr indent="0" lvl="8" marL="0" algn="r">
              <a:spcBef>
                <a:spcPts val="0"/>
              </a:spcBef>
              <a:spcAft>
                <a:spcPts val="0"/>
              </a:spcAft>
              <a:buClr>
                <a:schemeClr val="accent1"/>
              </a:buClr>
              <a:buSzPts val="900"/>
              <a:buFont typeface="Corbe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9" name="Shape 69"/>
        <p:cNvGrpSpPr/>
        <p:nvPr/>
      </p:nvGrpSpPr>
      <p:grpSpPr>
        <a:xfrm>
          <a:off x="0" y="0"/>
          <a:ext cx="0" cy="0"/>
          <a:chOff x="0" y="0"/>
          <a:chExt cx="0" cy="0"/>
        </a:xfrm>
      </p:grpSpPr>
      <p:sp>
        <p:nvSpPr>
          <p:cNvPr id="70" name="Google Shape;70;p41"/>
          <p:cNvSpPr txBox="1"/>
          <p:nvPr>
            <p:ph type="title"/>
          </p:nvPr>
        </p:nvSpPr>
        <p:spPr>
          <a:xfrm>
            <a:off x="192024" y="857250"/>
            <a:ext cx="2125980" cy="178308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2400"/>
              <a:buFont typeface="Corbel"/>
              <a:buNone/>
              <a:defRPr b="0"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1" name="Google Shape;71;p41"/>
          <p:cNvSpPr/>
          <p:nvPr>
            <p:ph idx="2" type="pic"/>
          </p:nvPr>
        </p:nvSpPr>
        <p:spPr>
          <a:xfrm>
            <a:off x="2677983" y="575564"/>
            <a:ext cx="6086423" cy="3998214"/>
          </a:xfrm>
          <a:prstGeom prst="rect">
            <a:avLst/>
          </a:prstGeom>
          <a:solidFill>
            <a:srgbClr val="BFBFBF"/>
          </a:solidFill>
          <a:ln>
            <a:noFill/>
          </a:ln>
        </p:spPr>
      </p:sp>
      <p:sp>
        <p:nvSpPr>
          <p:cNvPr id="72" name="Google Shape;72;p41"/>
          <p:cNvSpPr txBox="1"/>
          <p:nvPr>
            <p:ph idx="1" type="body"/>
          </p:nvPr>
        </p:nvSpPr>
        <p:spPr>
          <a:xfrm>
            <a:off x="192024" y="2619756"/>
            <a:ext cx="2125980" cy="174193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900"/>
              </a:spcBef>
              <a:spcAft>
                <a:spcPts val="0"/>
              </a:spcAft>
              <a:buSzPts val="1050"/>
              <a:buNone/>
              <a:defRPr sz="1050">
                <a:solidFill>
                  <a:srgbClr val="FFFFFF"/>
                </a:solidFill>
              </a:defRPr>
            </a:lvl1pPr>
            <a:lvl2pPr indent="-228600" lvl="1" marL="914400" algn="l">
              <a:lnSpc>
                <a:spcPct val="90000"/>
              </a:lnSpc>
              <a:spcBef>
                <a:spcPts val="188"/>
              </a:spcBef>
              <a:spcAft>
                <a:spcPts val="0"/>
              </a:spcAft>
              <a:buSzPts val="900"/>
              <a:buNone/>
              <a:defRPr sz="900"/>
            </a:lvl2pPr>
            <a:lvl3pPr indent="-228600" lvl="2" marL="1371600" algn="l">
              <a:lnSpc>
                <a:spcPct val="90000"/>
              </a:lnSpc>
              <a:spcBef>
                <a:spcPts val="188"/>
              </a:spcBef>
              <a:spcAft>
                <a:spcPts val="0"/>
              </a:spcAft>
              <a:buSzPts val="750"/>
              <a:buNone/>
              <a:defRPr sz="750"/>
            </a:lvl3pPr>
            <a:lvl4pPr indent="-228600" lvl="3" marL="1828800" algn="l">
              <a:lnSpc>
                <a:spcPct val="90000"/>
              </a:lnSpc>
              <a:spcBef>
                <a:spcPts val="188"/>
              </a:spcBef>
              <a:spcAft>
                <a:spcPts val="0"/>
              </a:spcAft>
              <a:buSzPts val="675"/>
              <a:buNone/>
              <a:defRPr sz="675"/>
            </a:lvl4pPr>
            <a:lvl5pPr indent="-228600" lvl="4" marL="2286000" algn="l">
              <a:lnSpc>
                <a:spcPct val="90000"/>
              </a:lnSpc>
              <a:spcBef>
                <a:spcPts val="188"/>
              </a:spcBef>
              <a:spcAft>
                <a:spcPts val="0"/>
              </a:spcAft>
              <a:buSzPts val="675"/>
              <a:buNone/>
              <a:defRPr sz="675"/>
            </a:lvl5pPr>
            <a:lvl6pPr indent="-228600" lvl="5" marL="2743200" algn="l">
              <a:lnSpc>
                <a:spcPct val="90000"/>
              </a:lnSpc>
              <a:spcBef>
                <a:spcPts val="188"/>
              </a:spcBef>
              <a:spcAft>
                <a:spcPts val="0"/>
              </a:spcAft>
              <a:buSzPts val="675"/>
              <a:buNone/>
              <a:defRPr sz="675"/>
            </a:lvl6pPr>
            <a:lvl7pPr indent="-228600" lvl="6" marL="3200400" algn="l">
              <a:lnSpc>
                <a:spcPct val="90000"/>
              </a:lnSpc>
              <a:spcBef>
                <a:spcPts val="188"/>
              </a:spcBef>
              <a:spcAft>
                <a:spcPts val="0"/>
              </a:spcAft>
              <a:buSzPts val="675"/>
              <a:buNone/>
              <a:defRPr sz="675"/>
            </a:lvl7pPr>
            <a:lvl8pPr indent="-228600" lvl="7" marL="3657600" algn="l">
              <a:lnSpc>
                <a:spcPct val="90000"/>
              </a:lnSpc>
              <a:spcBef>
                <a:spcPts val="188"/>
              </a:spcBef>
              <a:spcAft>
                <a:spcPts val="0"/>
              </a:spcAft>
              <a:buSzPts val="675"/>
              <a:buNone/>
              <a:defRPr sz="675"/>
            </a:lvl8pPr>
            <a:lvl9pPr indent="-228600" lvl="8" marL="4114800" algn="l">
              <a:lnSpc>
                <a:spcPct val="90000"/>
              </a:lnSpc>
              <a:spcBef>
                <a:spcPts val="188"/>
              </a:spcBef>
              <a:spcAft>
                <a:spcPts val="188"/>
              </a:spcAft>
              <a:buSzPts val="675"/>
              <a:buNone/>
              <a:defRPr sz="675"/>
            </a:lvl9pPr>
          </a:lstStyle>
          <a:p/>
        </p:txBody>
      </p:sp>
      <p:sp>
        <p:nvSpPr>
          <p:cNvPr id="73" name="Google Shape;73;p41"/>
          <p:cNvSpPr txBox="1"/>
          <p:nvPr>
            <p:ph idx="10" type="dt"/>
          </p:nvPr>
        </p:nvSpPr>
        <p:spPr>
          <a:xfrm>
            <a:off x="196849"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4" name="Google Shape;74;p41"/>
          <p:cNvSpPr txBox="1"/>
          <p:nvPr>
            <p:ph idx="11" type="ftr"/>
          </p:nvPr>
        </p:nvSpPr>
        <p:spPr>
          <a:xfrm>
            <a:off x="2624326" y="4767263"/>
            <a:ext cx="4433638"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41"/>
          <p:cNvSpPr txBox="1"/>
          <p:nvPr>
            <p:ph idx="12" type="sldNum"/>
          </p:nvPr>
        </p:nvSpPr>
        <p:spPr>
          <a:xfrm>
            <a:off x="7975602" y="4767263"/>
            <a:ext cx="1148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900"/>
              <a:buFont typeface="Corbel"/>
              <a:buNone/>
              <a:defRPr/>
            </a:lvl1pPr>
            <a:lvl2pPr indent="0" lvl="1" marL="0" algn="r">
              <a:spcBef>
                <a:spcPts val="0"/>
              </a:spcBef>
              <a:spcAft>
                <a:spcPts val="0"/>
              </a:spcAft>
              <a:buClr>
                <a:schemeClr val="accent1"/>
              </a:buClr>
              <a:buSzPts val="900"/>
              <a:buFont typeface="Corbel"/>
              <a:buNone/>
              <a:defRPr/>
            </a:lvl2pPr>
            <a:lvl3pPr indent="0" lvl="2" marL="0" algn="r">
              <a:spcBef>
                <a:spcPts val="0"/>
              </a:spcBef>
              <a:spcAft>
                <a:spcPts val="0"/>
              </a:spcAft>
              <a:buClr>
                <a:schemeClr val="accent1"/>
              </a:buClr>
              <a:buSzPts val="900"/>
              <a:buFont typeface="Corbel"/>
              <a:buNone/>
              <a:defRPr/>
            </a:lvl3pPr>
            <a:lvl4pPr indent="0" lvl="3" marL="0" algn="r">
              <a:spcBef>
                <a:spcPts val="0"/>
              </a:spcBef>
              <a:spcAft>
                <a:spcPts val="0"/>
              </a:spcAft>
              <a:buClr>
                <a:schemeClr val="accent1"/>
              </a:buClr>
              <a:buSzPts val="900"/>
              <a:buFont typeface="Corbel"/>
              <a:buNone/>
              <a:defRPr/>
            </a:lvl4pPr>
            <a:lvl5pPr indent="0" lvl="4" marL="0" algn="r">
              <a:spcBef>
                <a:spcPts val="0"/>
              </a:spcBef>
              <a:spcAft>
                <a:spcPts val="0"/>
              </a:spcAft>
              <a:buClr>
                <a:schemeClr val="accent1"/>
              </a:buClr>
              <a:buSzPts val="900"/>
              <a:buFont typeface="Corbel"/>
              <a:buNone/>
              <a:defRPr/>
            </a:lvl5pPr>
            <a:lvl6pPr indent="0" lvl="5" marL="0" algn="r">
              <a:spcBef>
                <a:spcPts val="0"/>
              </a:spcBef>
              <a:spcAft>
                <a:spcPts val="0"/>
              </a:spcAft>
              <a:buClr>
                <a:schemeClr val="accent1"/>
              </a:buClr>
              <a:buSzPts val="900"/>
              <a:buFont typeface="Corbel"/>
              <a:buNone/>
              <a:defRPr/>
            </a:lvl6pPr>
            <a:lvl7pPr indent="0" lvl="6" marL="0" algn="r">
              <a:spcBef>
                <a:spcPts val="0"/>
              </a:spcBef>
              <a:spcAft>
                <a:spcPts val="0"/>
              </a:spcAft>
              <a:buClr>
                <a:schemeClr val="accent1"/>
              </a:buClr>
              <a:buSzPts val="900"/>
              <a:buFont typeface="Corbel"/>
              <a:buNone/>
              <a:defRPr/>
            </a:lvl7pPr>
            <a:lvl8pPr indent="0" lvl="7" marL="0" algn="r">
              <a:spcBef>
                <a:spcPts val="0"/>
              </a:spcBef>
              <a:spcAft>
                <a:spcPts val="0"/>
              </a:spcAft>
              <a:buClr>
                <a:schemeClr val="accent1"/>
              </a:buClr>
              <a:buSzPts val="900"/>
              <a:buFont typeface="Corbel"/>
              <a:buNone/>
              <a:defRPr/>
            </a:lvl8pPr>
            <a:lvl9pPr indent="0" lvl="8" marL="0" algn="r">
              <a:spcBef>
                <a:spcPts val="0"/>
              </a:spcBef>
              <a:spcAft>
                <a:spcPts val="0"/>
              </a:spcAft>
              <a:buClr>
                <a:schemeClr val="accent1"/>
              </a:buClr>
              <a:buSzPts val="900"/>
              <a:buFont typeface="Corbe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6" name="Shape 76"/>
        <p:cNvGrpSpPr/>
        <p:nvPr/>
      </p:nvGrpSpPr>
      <p:grpSpPr>
        <a:xfrm>
          <a:off x="0" y="0"/>
          <a:ext cx="0" cy="0"/>
          <a:chOff x="0" y="0"/>
          <a:chExt cx="0" cy="0"/>
        </a:xfrm>
      </p:grpSpPr>
      <p:sp>
        <p:nvSpPr>
          <p:cNvPr id="77" name="Google Shape;77;p42"/>
          <p:cNvSpPr txBox="1"/>
          <p:nvPr>
            <p:ph type="title"/>
          </p:nvPr>
        </p:nvSpPr>
        <p:spPr>
          <a:xfrm>
            <a:off x="189689" y="842878"/>
            <a:ext cx="2210612" cy="345088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42"/>
          <p:cNvSpPr txBox="1"/>
          <p:nvPr>
            <p:ph idx="1" type="body"/>
          </p:nvPr>
        </p:nvSpPr>
        <p:spPr>
          <a:xfrm rot="5400000">
            <a:off x="3724911" y="-174879"/>
            <a:ext cx="3840480" cy="5486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900"/>
              </a:spcBef>
              <a:spcAft>
                <a:spcPts val="0"/>
              </a:spcAft>
              <a:buSzPts val="1800"/>
              <a:buChar char="●"/>
              <a:defRPr/>
            </a:lvl1pPr>
            <a:lvl2pPr indent="-342900" lvl="1" marL="914400" algn="l">
              <a:lnSpc>
                <a:spcPct val="90000"/>
              </a:lnSpc>
              <a:spcBef>
                <a:spcPts val="188"/>
              </a:spcBef>
              <a:spcAft>
                <a:spcPts val="0"/>
              </a:spcAft>
              <a:buSzPts val="1800"/>
              <a:buChar char="●"/>
              <a:defRPr/>
            </a:lvl2pPr>
            <a:lvl3pPr indent="-342900" lvl="2" marL="1371600" algn="l">
              <a:lnSpc>
                <a:spcPct val="90000"/>
              </a:lnSpc>
              <a:spcBef>
                <a:spcPts val="188"/>
              </a:spcBef>
              <a:spcAft>
                <a:spcPts val="0"/>
              </a:spcAft>
              <a:buSzPts val="1800"/>
              <a:buChar char="●"/>
              <a:defRPr/>
            </a:lvl3pPr>
            <a:lvl4pPr indent="-342900" lvl="3" marL="1828800" algn="l">
              <a:lnSpc>
                <a:spcPct val="90000"/>
              </a:lnSpc>
              <a:spcBef>
                <a:spcPts val="188"/>
              </a:spcBef>
              <a:spcAft>
                <a:spcPts val="0"/>
              </a:spcAft>
              <a:buSzPts val="1800"/>
              <a:buChar char="●"/>
              <a:defRPr/>
            </a:lvl4pPr>
            <a:lvl5pPr indent="-342900" lvl="4" marL="2286000" algn="l">
              <a:lnSpc>
                <a:spcPct val="90000"/>
              </a:lnSpc>
              <a:spcBef>
                <a:spcPts val="188"/>
              </a:spcBef>
              <a:spcAft>
                <a:spcPts val="0"/>
              </a:spcAft>
              <a:buSzPts val="1800"/>
              <a:buChar char="●"/>
              <a:defRPr/>
            </a:lvl5pPr>
            <a:lvl6pPr indent="-342900" lvl="5" marL="2743200" algn="l">
              <a:lnSpc>
                <a:spcPct val="90000"/>
              </a:lnSpc>
              <a:spcBef>
                <a:spcPts val="188"/>
              </a:spcBef>
              <a:spcAft>
                <a:spcPts val="0"/>
              </a:spcAft>
              <a:buSzPts val="1800"/>
              <a:buChar char="●"/>
              <a:defRPr/>
            </a:lvl6pPr>
            <a:lvl7pPr indent="-342900" lvl="6" marL="3200400" algn="l">
              <a:lnSpc>
                <a:spcPct val="90000"/>
              </a:lnSpc>
              <a:spcBef>
                <a:spcPts val="188"/>
              </a:spcBef>
              <a:spcAft>
                <a:spcPts val="0"/>
              </a:spcAft>
              <a:buSzPts val="1800"/>
              <a:buChar char="●"/>
              <a:defRPr/>
            </a:lvl7pPr>
            <a:lvl8pPr indent="-342900" lvl="7" marL="3657600" algn="l">
              <a:lnSpc>
                <a:spcPct val="90000"/>
              </a:lnSpc>
              <a:spcBef>
                <a:spcPts val="188"/>
              </a:spcBef>
              <a:spcAft>
                <a:spcPts val="0"/>
              </a:spcAft>
              <a:buSzPts val="1800"/>
              <a:buChar char="●"/>
              <a:defRPr/>
            </a:lvl8pPr>
            <a:lvl9pPr indent="-342900" lvl="8" marL="4114800" algn="l">
              <a:lnSpc>
                <a:spcPct val="90000"/>
              </a:lnSpc>
              <a:spcBef>
                <a:spcPts val="188"/>
              </a:spcBef>
              <a:spcAft>
                <a:spcPts val="188"/>
              </a:spcAft>
              <a:buSzPts val="1800"/>
              <a:buChar char="●"/>
              <a:defRPr/>
            </a:lvl9pPr>
          </a:lstStyle>
          <a:p/>
        </p:txBody>
      </p:sp>
      <p:sp>
        <p:nvSpPr>
          <p:cNvPr id="79" name="Google Shape;79;p42"/>
          <p:cNvSpPr txBox="1"/>
          <p:nvPr>
            <p:ph idx="10" type="dt"/>
          </p:nvPr>
        </p:nvSpPr>
        <p:spPr>
          <a:xfrm>
            <a:off x="196849"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42"/>
          <p:cNvSpPr txBox="1"/>
          <p:nvPr>
            <p:ph idx="11" type="ftr"/>
          </p:nvPr>
        </p:nvSpPr>
        <p:spPr>
          <a:xfrm>
            <a:off x="2901951" y="4767263"/>
            <a:ext cx="4433638"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42"/>
          <p:cNvSpPr txBox="1"/>
          <p:nvPr>
            <p:ph idx="12" type="sldNum"/>
          </p:nvPr>
        </p:nvSpPr>
        <p:spPr>
          <a:xfrm>
            <a:off x="7975602" y="4767263"/>
            <a:ext cx="1148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900"/>
              <a:buFont typeface="Corbel"/>
              <a:buNone/>
              <a:defRPr/>
            </a:lvl1pPr>
            <a:lvl2pPr indent="0" lvl="1" marL="0" algn="r">
              <a:spcBef>
                <a:spcPts val="0"/>
              </a:spcBef>
              <a:spcAft>
                <a:spcPts val="0"/>
              </a:spcAft>
              <a:buClr>
                <a:schemeClr val="accent1"/>
              </a:buClr>
              <a:buSzPts val="900"/>
              <a:buFont typeface="Corbel"/>
              <a:buNone/>
              <a:defRPr/>
            </a:lvl2pPr>
            <a:lvl3pPr indent="0" lvl="2" marL="0" algn="r">
              <a:spcBef>
                <a:spcPts val="0"/>
              </a:spcBef>
              <a:spcAft>
                <a:spcPts val="0"/>
              </a:spcAft>
              <a:buClr>
                <a:schemeClr val="accent1"/>
              </a:buClr>
              <a:buSzPts val="900"/>
              <a:buFont typeface="Corbel"/>
              <a:buNone/>
              <a:defRPr/>
            </a:lvl3pPr>
            <a:lvl4pPr indent="0" lvl="3" marL="0" algn="r">
              <a:spcBef>
                <a:spcPts val="0"/>
              </a:spcBef>
              <a:spcAft>
                <a:spcPts val="0"/>
              </a:spcAft>
              <a:buClr>
                <a:schemeClr val="accent1"/>
              </a:buClr>
              <a:buSzPts val="900"/>
              <a:buFont typeface="Corbel"/>
              <a:buNone/>
              <a:defRPr/>
            </a:lvl4pPr>
            <a:lvl5pPr indent="0" lvl="4" marL="0" algn="r">
              <a:spcBef>
                <a:spcPts val="0"/>
              </a:spcBef>
              <a:spcAft>
                <a:spcPts val="0"/>
              </a:spcAft>
              <a:buClr>
                <a:schemeClr val="accent1"/>
              </a:buClr>
              <a:buSzPts val="900"/>
              <a:buFont typeface="Corbel"/>
              <a:buNone/>
              <a:defRPr/>
            </a:lvl5pPr>
            <a:lvl6pPr indent="0" lvl="5" marL="0" algn="r">
              <a:spcBef>
                <a:spcPts val="0"/>
              </a:spcBef>
              <a:spcAft>
                <a:spcPts val="0"/>
              </a:spcAft>
              <a:buClr>
                <a:schemeClr val="accent1"/>
              </a:buClr>
              <a:buSzPts val="900"/>
              <a:buFont typeface="Corbel"/>
              <a:buNone/>
              <a:defRPr/>
            </a:lvl6pPr>
            <a:lvl7pPr indent="0" lvl="6" marL="0" algn="r">
              <a:spcBef>
                <a:spcPts val="0"/>
              </a:spcBef>
              <a:spcAft>
                <a:spcPts val="0"/>
              </a:spcAft>
              <a:buClr>
                <a:schemeClr val="accent1"/>
              </a:buClr>
              <a:buSzPts val="900"/>
              <a:buFont typeface="Corbel"/>
              <a:buNone/>
              <a:defRPr/>
            </a:lvl7pPr>
            <a:lvl8pPr indent="0" lvl="7" marL="0" algn="r">
              <a:spcBef>
                <a:spcPts val="0"/>
              </a:spcBef>
              <a:spcAft>
                <a:spcPts val="0"/>
              </a:spcAft>
              <a:buClr>
                <a:schemeClr val="accent1"/>
              </a:buClr>
              <a:buSzPts val="900"/>
              <a:buFont typeface="Corbel"/>
              <a:buNone/>
              <a:defRPr/>
            </a:lvl8pPr>
            <a:lvl9pPr indent="0" lvl="8" marL="0" algn="r">
              <a:spcBef>
                <a:spcPts val="0"/>
              </a:spcBef>
              <a:spcAft>
                <a:spcPts val="0"/>
              </a:spcAft>
              <a:buClr>
                <a:schemeClr val="accent1"/>
              </a:buClr>
              <a:buSzPts val="900"/>
              <a:buFont typeface="Corbe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2" name="Shape 82"/>
        <p:cNvGrpSpPr/>
        <p:nvPr/>
      </p:nvGrpSpPr>
      <p:grpSpPr>
        <a:xfrm>
          <a:off x="0" y="0"/>
          <a:ext cx="0" cy="0"/>
          <a:chOff x="0" y="0"/>
          <a:chExt cx="0" cy="0"/>
        </a:xfrm>
      </p:grpSpPr>
      <p:sp>
        <p:nvSpPr>
          <p:cNvPr id="83" name="Google Shape;83;p43"/>
          <p:cNvSpPr txBox="1"/>
          <p:nvPr>
            <p:ph type="title"/>
          </p:nvPr>
        </p:nvSpPr>
        <p:spPr>
          <a:xfrm rot="5400000">
            <a:off x="-514350" y="1543050"/>
            <a:ext cx="3714750" cy="211455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43"/>
          <p:cNvSpPr txBox="1"/>
          <p:nvPr>
            <p:ph idx="1" type="body"/>
          </p:nvPr>
        </p:nvSpPr>
        <p:spPr>
          <a:xfrm rot="5400000">
            <a:off x="3723894" y="-171450"/>
            <a:ext cx="3840480" cy="5486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900"/>
              </a:spcBef>
              <a:spcAft>
                <a:spcPts val="0"/>
              </a:spcAft>
              <a:buSzPts val="1800"/>
              <a:buChar char="●"/>
              <a:defRPr/>
            </a:lvl1pPr>
            <a:lvl2pPr indent="-342900" lvl="1" marL="914400" algn="l">
              <a:lnSpc>
                <a:spcPct val="90000"/>
              </a:lnSpc>
              <a:spcBef>
                <a:spcPts val="188"/>
              </a:spcBef>
              <a:spcAft>
                <a:spcPts val="0"/>
              </a:spcAft>
              <a:buSzPts val="1800"/>
              <a:buChar char="●"/>
              <a:defRPr/>
            </a:lvl2pPr>
            <a:lvl3pPr indent="-342900" lvl="2" marL="1371600" algn="l">
              <a:lnSpc>
                <a:spcPct val="90000"/>
              </a:lnSpc>
              <a:spcBef>
                <a:spcPts val="188"/>
              </a:spcBef>
              <a:spcAft>
                <a:spcPts val="0"/>
              </a:spcAft>
              <a:buSzPts val="1800"/>
              <a:buChar char="●"/>
              <a:defRPr/>
            </a:lvl3pPr>
            <a:lvl4pPr indent="-342900" lvl="3" marL="1828800" algn="l">
              <a:lnSpc>
                <a:spcPct val="90000"/>
              </a:lnSpc>
              <a:spcBef>
                <a:spcPts val="188"/>
              </a:spcBef>
              <a:spcAft>
                <a:spcPts val="0"/>
              </a:spcAft>
              <a:buSzPts val="1800"/>
              <a:buChar char="●"/>
              <a:defRPr/>
            </a:lvl4pPr>
            <a:lvl5pPr indent="-342900" lvl="4" marL="2286000" algn="l">
              <a:lnSpc>
                <a:spcPct val="90000"/>
              </a:lnSpc>
              <a:spcBef>
                <a:spcPts val="188"/>
              </a:spcBef>
              <a:spcAft>
                <a:spcPts val="0"/>
              </a:spcAft>
              <a:buSzPts val="1800"/>
              <a:buChar char="●"/>
              <a:defRPr/>
            </a:lvl5pPr>
            <a:lvl6pPr indent="-342900" lvl="5" marL="2743200" algn="l">
              <a:lnSpc>
                <a:spcPct val="90000"/>
              </a:lnSpc>
              <a:spcBef>
                <a:spcPts val="188"/>
              </a:spcBef>
              <a:spcAft>
                <a:spcPts val="0"/>
              </a:spcAft>
              <a:buSzPts val="1800"/>
              <a:buChar char="●"/>
              <a:defRPr/>
            </a:lvl6pPr>
            <a:lvl7pPr indent="-342900" lvl="6" marL="3200400" algn="l">
              <a:lnSpc>
                <a:spcPct val="90000"/>
              </a:lnSpc>
              <a:spcBef>
                <a:spcPts val="188"/>
              </a:spcBef>
              <a:spcAft>
                <a:spcPts val="0"/>
              </a:spcAft>
              <a:buSzPts val="1800"/>
              <a:buChar char="●"/>
              <a:defRPr/>
            </a:lvl7pPr>
            <a:lvl8pPr indent="-342900" lvl="7" marL="3657600" algn="l">
              <a:lnSpc>
                <a:spcPct val="90000"/>
              </a:lnSpc>
              <a:spcBef>
                <a:spcPts val="188"/>
              </a:spcBef>
              <a:spcAft>
                <a:spcPts val="0"/>
              </a:spcAft>
              <a:buSzPts val="1800"/>
              <a:buChar char="●"/>
              <a:defRPr/>
            </a:lvl8pPr>
            <a:lvl9pPr indent="-342900" lvl="8" marL="4114800" algn="l">
              <a:lnSpc>
                <a:spcPct val="90000"/>
              </a:lnSpc>
              <a:spcBef>
                <a:spcPts val="188"/>
              </a:spcBef>
              <a:spcAft>
                <a:spcPts val="188"/>
              </a:spcAft>
              <a:buSzPts val="1800"/>
              <a:buChar char="●"/>
              <a:defRPr/>
            </a:lvl9pPr>
          </a:lstStyle>
          <a:p/>
        </p:txBody>
      </p:sp>
      <p:sp>
        <p:nvSpPr>
          <p:cNvPr id="85" name="Google Shape;85;p43"/>
          <p:cNvSpPr txBox="1"/>
          <p:nvPr>
            <p:ph idx="10" type="dt"/>
          </p:nvPr>
        </p:nvSpPr>
        <p:spPr>
          <a:xfrm>
            <a:off x="196849"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43"/>
          <p:cNvSpPr txBox="1"/>
          <p:nvPr>
            <p:ph idx="11" type="ftr"/>
          </p:nvPr>
        </p:nvSpPr>
        <p:spPr>
          <a:xfrm>
            <a:off x="2901951" y="4767263"/>
            <a:ext cx="4433638"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43"/>
          <p:cNvSpPr txBox="1"/>
          <p:nvPr>
            <p:ph idx="12" type="sldNum"/>
          </p:nvPr>
        </p:nvSpPr>
        <p:spPr>
          <a:xfrm>
            <a:off x="7975602" y="4767263"/>
            <a:ext cx="1148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900"/>
              <a:buFont typeface="Corbel"/>
              <a:buNone/>
              <a:defRPr/>
            </a:lvl1pPr>
            <a:lvl2pPr indent="0" lvl="1" marL="0" algn="r">
              <a:spcBef>
                <a:spcPts val="0"/>
              </a:spcBef>
              <a:spcAft>
                <a:spcPts val="0"/>
              </a:spcAft>
              <a:buClr>
                <a:schemeClr val="accent1"/>
              </a:buClr>
              <a:buSzPts val="900"/>
              <a:buFont typeface="Corbel"/>
              <a:buNone/>
              <a:defRPr/>
            </a:lvl2pPr>
            <a:lvl3pPr indent="0" lvl="2" marL="0" algn="r">
              <a:spcBef>
                <a:spcPts val="0"/>
              </a:spcBef>
              <a:spcAft>
                <a:spcPts val="0"/>
              </a:spcAft>
              <a:buClr>
                <a:schemeClr val="accent1"/>
              </a:buClr>
              <a:buSzPts val="900"/>
              <a:buFont typeface="Corbel"/>
              <a:buNone/>
              <a:defRPr/>
            </a:lvl3pPr>
            <a:lvl4pPr indent="0" lvl="3" marL="0" algn="r">
              <a:spcBef>
                <a:spcPts val="0"/>
              </a:spcBef>
              <a:spcAft>
                <a:spcPts val="0"/>
              </a:spcAft>
              <a:buClr>
                <a:schemeClr val="accent1"/>
              </a:buClr>
              <a:buSzPts val="900"/>
              <a:buFont typeface="Corbel"/>
              <a:buNone/>
              <a:defRPr/>
            </a:lvl4pPr>
            <a:lvl5pPr indent="0" lvl="4" marL="0" algn="r">
              <a:spcBef>
                <a:spcPts val="0"/>
              </a:spcBef>
              <a:spcAft>
                <a:spcPts val="0"/>
              </a:spcAft>
              <a:buClr>
                <a:schemeClr val="accent1"/>
              </a:buClr>
              <a:buSzPts val="900"/>
              <a:buFont typeface="Corbel"/>
              <a:buNone/>
              <a:defRPr/>
            </a:lvl5pPr>
            <a:lvl6pPr indent="0" lvl="5" marL="0" algn="r">
              <a:spcBef>
                <a:spcPts val="0"/>
              </a:spcBef>
              <a:spcAft>
                <a:spcPts val="0"/>
              </a:spcAft>
              <a:buClr>
                <a:schemeClr val="accent1"/>
              </a:buClr>
              <a:buSzPts val="900"/>
              <a:buFont typeface="Corbel"/>
              <a:buNone/>
              <a:defRPr/>
            </a:lvl6pPr>
            <a:lvl7pPr indent="0" lvl="6" marL="0" algn="r">
              <a:spcBef>
                <a:spcPts val="0"/>
              </a:spcBef>
              <a:spcAft>
                <a:spcPts val="0"/>
              </a:spcAft>
              <a:buClr>
                <a:schemeClr val="accent1"/>
              </a:buClr>
              <a:buSzPts val="900"/>
              <a:buFont typeface="Corbel"/>
              <a:buNone/>
              <a:defRPr/>
            </a:lvl7pPr>
            <a:lvl8pPr indent="0" lvl="7" marL="0" algn="r">
              <a:spcBef>
                <a:spcPts val="0"/>
              </a:spcBef>
              <a:spcAft>
                <a:spcPts val="0"/>
              </a:spcAft>
              <a:buClr>
                <a:schemeClr val="accent1"/>
              </a:buClr>
              <a:buSzPts val="900"/>
              <a:buFont typeface="Corbel"/>
              <a:buNone/>
              <a:defRPr/>
            </a:lvl8pPr>
            <a:lvl9pPr indent="0" lvl="8" marL="0" algn="r">
              <a:spcBef>
                <a:spcPts val="0"/>
              </a:spcBef>
              <a:spcAft>
                <a:spcPts val="0"/>
              </a:spcAft>
              <a:buClr>
                <a:schemeClr val="accent1"/>
              </a:buClr>
              <a:buSzPts val="900"/>
              <a:buFont typeface="Corbe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33"/>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Clr>
                <a:srgbClr val="FFFFFF"/>
              </a:buClr>
              <a:buSzPts val="3000"/>
              <a:buFont typeface="Corbel"/>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3" name="Google Shape;23;p33"/>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4" name="Google Shape;24;p33"/>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marR="0" algn="l">
              <a:lnSpc>
                <a:spcPct val="100000"/>
              </a:lnSpc>
              <a:spcBef>
                <a:spcPts val="0"/>
              </a:spcBef>
              <a:spcAft>
                <a:spcPts val="0"/>
              </a:spcAft>
              <a:buClr>
                <a:srgbClr val="000000"/>
              </a:buClr>
              <a:buSzPts val="1400"/>
              <a:buFont typeface="Arial"/>
              <a:buNone/>
              <a:defRPr b="1" sz="900">
                <a:solidFill>
                  <a:schemeClr val="accent1"/>
                </a:solidFill>
                <a:latin typeface="Corbel"/>
                <a:ea typeface="Corbel"/>
                <a:cs typeface="Corbel"/>
                <a:sym typeface="Corbel"/>
              </a:defRPr>
            </a:lvl1pPr>
            <a:lvl2pPr indent="0" lvl="1" marL="0" marR="0" algn="l">
              <a:lnSpc>
                <a:spcPct val="100000"/>
              </a:lnSpc>
              <a:spcBef>
                <a:spcPts val="0"/>
              </a:spcBef>
              <a:spcAft>
                <a:spcPts val="0"/>
              </a:spcAft>
              <a:buClr>
                <a:srgbClr val="000000"/>
              </a:buClr>
              <a:buSzPts val="1400"/>
              <a:buFont typeface="Arial"/>
              <a:buNone/>
              <a:defRPr b="1" sz="900">
                <a:solidFill>
                  <a:schemeClr val="accent1"/>
                </a:solidFill>
                <a:latin typeface="Corbel"/>
                <a:ea typeface="Corbel"/>
                <a:cs typeface="Corbel"/>
                <a:sym typeface="Corbel"/>
              </a:defRPr>
            </a:lvl2pPr>
            <a:lvl3pPr indent="0" lvl="2" marL="0" marR="0" algn="l">
              <a:lnSpc>
                <a:spcPct val="100000"/>
              </a:lnSpc>
              <a:spcBef>
                <a:spcPts val="0"/>
              </a:spcBef>
              <a:spcAft>
                <a:spcPts val="0"/>
              </a:spcAft>
              <a:buClr>
                <a:srgbClr val="000000"/>
              </a:buClr>
              <a:buSzPts val="1400"/>
              <a:buFont typeface="Arial"/>
              <a:buNone/>
              <a:defRPr b="1" sz="900">
                <a:solidFill>
                  <a:schemeClr val="accent1"/>
                </a:solidFill>
                <a:latin typeface="Corbel"/>
                <a:ea typeface="Corbel"/>
                <a:cs typeface="Corbel"/>
                <a:sym typeface="Corbel"/>
              </a:defRPr>
            </a:lvl3pPr>
            <a:lvl4pPr indent="0" lvl="3" marL="0" marR="0" algn="l">
              <a:lnSpc>
                <a:spcPct val="100000"/>
              </a:lnSpc>
              <a:spcBef>
                <a:spcPts val="0"/>
              </a:spcBef>
              <a:spcAft>
                <a:spcPts val="0"/>
              </a:spcAft>
              <a:buClr>
                <a:srgbClr val="000000"/>
              </a:buClr>
              <a:buSzPts val="1400"/>
              <a:buFont typeface="Arial"/>
              <a:buNone/>
              <a:defRPr b="1" sz="900">
                <a:solidFill>
                  <a:schemeClr val="accent1"/>
                </a:solidFill>
                <a:latin typeface="Corbel"/>
                <a:ea typeface="Corbel"/>
                <a:cs typeface="Corbel"/>
                <a:sym typeface="Corbel"/>
              </a:defRPr>
            </a:lvl4pPr>
            <a:lvl5pPr indent="0" lvl="4" marL="0" marR="0" algn="l">
              <a:lnSpc>
                <a:spcPct val="100000"/>
              </a:lnSpc>
              <a:spcBef>
                <a:spcPts val="0"/>
              </a:spcBef>
              <a:spcAft>
                <a:spcPts val="0"/>
              </a:spcAft>
              <a:buClr>
                <a:srgbClr val="000000"/>
              </a:buClr>
              <a:buSzPts val="1400"/>
              <a:buFont typeface="Arial"/>
              <a:buNone/>
              <a:defRPr b="1" sz="900">
                <a:solidFill>
                  <a:schemeClr val="accent1"/>
                </a:solidFill>
                <a:latin typeface="Corbel"/>
                <a:ea typeface="Corbel"/>
                <a:cs typeface="Corbel"/>
                <a:sym typeface="Corbel"/>
              </a:defRPr>
            </a:lvl5pPr>
            <a:lvl6pPr indent="0" lvl="5" marL="0" marR="0" algn="l">
              <a:lnSpc>
                <a:spcPct val="100000"/>
              </a:lnSpc>
              <a:spcBef>
                <a:spcPts val="0"/>
              </a:spcBef>
              <a:spcAft>
                <a:spcPts val="0"/>
              </a:spcAft>
              <a:buClr>
                <a:srgbClr val="000000"/>
              </a:buClr>
              <a:buSzPts val="1400"/>
              <a:buFont typeface="Arial"/>
              <a:buNone/>
              <a:defRPr b="1" sz="900">
                <a:solidFill>
                  <a:schemeClr val="accent1"/>
                </a:solidFill>
                <a:latin typeface="Corbel"/>
                <a:ea typeface="Corbel"/>
                <a:cs typeface="Corbel"/>
                <a:sym typeface="Corbel"/>
              </a:defRPr>
            </a:lvl6pPr>
            <a:lvl7pPr indent="0" lvl="6" marL="0" marR="0" algn="l">
              <a:lnSpc>
                <a:spcPct val="100000"/>
              </a:lnSpc>
              <a:spcBef>
                <a:spcPts val="0"/>
              </a:spcBef>
              <a:spcAft>
                <a:spcPts val="0"/>
              </a:spcAft>
              <a:buClr>
                <a:srgbClr val="000000"/>
              </a:buClr>
              <a:buSzPts val="1400"/>
              <a:buFont typeface="Arial"/>
              <a:buNone/>
              <a:defRPr b="1" sz="900">
                <a:solidFill>
                  <a:schemeClr val="accent1"/>
                </a:solidFill>
                <a:latin typeface="Corbel"/>
                <a:ea typeface="Corbel"/>
                <a:cs typeface="Corbel"/>
                <a:sym typeface="Corbel"/>
              </a:defRPr>
            </a:lvl7pPr>
            <a:lvl8pPr indent="0" lvl="7" marL="0" marR="0" algn="l">
              <a:lnSpc>
                <a:spcPct val="100000"/>
              </a:lnSpc>
              <a:spcBef>
                <a:spcPts val="0"/>
              </a:spcBef>
              <a:spcAft>
                <a:spcPts val="0"/>
              </a:spcAft>
              <a:buClr>
                <a:srgbClr val="000000"/>
              </a:buClr>
              <a:buSzPts val="1400"/>
              <a:buFont typeface="Arial"/>
              <a:buNone/>
              <a:defRPr b="1" sz="900">
                <a:solidFill>
                  <a:schemeClr val="accent1"/>
                </a:solidFill>
                <a:latin typeface="Corbel"/>
                <a:ea typeface="Corbel"/>
                <a:cs typeface="Corbel"/>
                <a:sym typeface="Corbel"/>
              </a:defRPr>
            </a:lvl8pPr>
            <a:lvl9pPr indent="0" lvl="8" marL="0" marR="0" algn="l">
              <a:lnSpc>
                <a:spcPct val="100000"/>
              </a:lnSpc>
              <a:spcBef>
                <a:spcPts val="0"/>
              </a:spcBef>
              <a:spcAft>
                <a:spcPts val="0"/>
              </a:spcAft>
              <a:buClr>
                <a:srgbClr val="000000"/>
              </a:buClr>
              <a:buSzPts val="1400"/>
              <a:buFont typeface="Arial"/>
              <a:buNone/>
              <a:defRPr b="1" sz="900">
                <a:solidFill>
                  <a:schemeClr val="accent1"/>
                </a:solidFill>
                <a:latin typeface="Corbel"/>
                <a:ea typeface="Corbel"/>
                <a:cs typeface="Corbel"/>
                <a:sym typeface="Corbe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4"/>
          <p:cNvSpPr txBox="1"/>
          <p:nvPr>
            <p:ph type="title"/>
          </p:nvPr>
        </p:nvSpPr>
        <p:spPr>
          <a:xfrm>
            <a:off x="189689" y="842878"/>
            <a:ext cx="2210612" cy="345088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4"/>
          <p:cNvSpPr txBox="1"/>
          <p:nvPr>
            <p:ph idx="1" type="body"/>
          </p:nvPr>
        </p:nvSpPr>
        <p:spPr>
          <a:xfrm>
            <a:off x="2901951" y="648081"/>
            <a:ext cx="5486400" cy="3840480"/>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900"/>
              </a:spcBef>
              <a:spcAft>
                <a:spcPts val="0"/>
              </a:spcAft>
              <a:buSzPts val="1800"/>
              <a:buChar char="●"/>
              <a:defRPr/>
            </a:lvl1pPr>
            <a:lvl2pPr indent="-342900" lvl="1" marL="914400" algn="l">
              <a:lnSpc>
                <a:spcPct val="90000"/>
              </a:lnSpc>
              <a:spcBef>
                <a:spcPts val="188"/>
              </a:spcBef>
              <a:spcAft>
                <a:spcPts val="0"/>
              </a:spcAft>
              <a:buSzPts val="1800"/>
              <a:buChar char="●"/>
              <a:defRPr/>
            </a:lvl2pPr>
            <a:lvl3pPr indent="-342900" lvl="2" marL="1371600" algn="l">
              <a:lnSpc>
                <a:spcPct val="90000"/>
              </a:lnSpc>
              <a:spcBef>
                <a:spcPts val="188"/>
              </a:spcBef>
              <a:spcAft>
                <a:spcPts val="0"/>
              </a:spcAft>
              <a:buSzPts val="1800"/>
              <a:buChar char="●"/>
              <a:defRPr/>
            </a:lvl3pPr>
            <a:lvl4pPr indent="-342900" lvl="3" marL="1828800" algn="l">
              <a:lnSpc>
                <a:spcPct val="90000"/>
              </a:lnSpc>
              <a:spcBef>
                <a:spcPts val="188"/>
              </a:spcBef>
              <a:spcAft>
                <a:spcPts val="0"/>
              </a:spcAft>
              <a:buSzPts val="1800"/>
              <a:buChar char="●"/>
              <a:defRPr/>
            </a:lvl4pPr>
            <a:lvl5pPr indent="-342900" lvl="4" marL="2286000" algn="l">
              <a:lnSpc>
                <a:spcPct val="90000"/>
              </a:lnSpc>
              <a:spcBef>
                <a:spcPts val="188"/>
              </a:spcBef>
              <a:spcAft>
                <a:spcPts val="0"/>
              </a:spcAft>
              <a:buSzPts val="1800"/>
              <a:buChar char="●"/>
              <a:defRPr/>
            </a:lvl5pPr>
            <a:lvl6pPr indent="-342900" lvl="5" marL="2743200" algn="l">
              <a:lnSpc>
                <a:spcPct val="90000"/>
              </a:lnSpc>
              <a:spcBef>
                <a:spcPts val="188"/>
              </a:spcBef>
              <a:spcAft>
                <a:spcPts val="0"/>
              </a:spcAft>
              <a:buSzPts val="1800"/>
              <a:buChar char="●"/>
              <a:defRPr/>
            </a:lvl6pPr>
            <a:lvl7pPr indent="-342900" lvl="6" marL="3200400" algn="l">
              <a:lnSpc>
                <a:spcPct val="90000"/>
              </a:lnSpc>
              <a:spcBef>
                <a:spcPts val="188"/>
              </a:spcBef>
              <a:spcAft>
                <a:spcPts val="0"/>
              </a:spcAft>
              <a:buSzPts val="1800"/>
              <a:buChar char="●"/>
              <a:defRPr/>
            </a:lvl7pPr>
            <a:lvl8pPr indent="-342900" lvl="7" marL="3657600" algn="l">
              <a:lnSpc>
                <a:spcPct val="90000"/>
              </a:lnSpc>
              <a:spcBef>
                <a:spcPts val="188"/>
              </a:spcBef>
              <a:spcAft>
                <a:spcPts val="0"/>
              </a:spcAft>
              <a:buSzPts val="1800"/>
              <a:buChar char="●"/>
              <a:defRPr/>
            </a:lvl8pPr>
            <a:lvl9pPr indent="-342900" lvl="8" marL="4114800" algn="l">
              <a:lnSpc>
                <a:spcPct val="90000"/>
              </a:lnSpc>
              <a:spcBef>
                <a:spcPts val="188"/>
              </a:spcBef>
              <a:spcAft>
                <a:spcPts val="188"/>
              </a:spcAft>
              <a:buSzPts val="1800"/>
              <a:buChar char="●"/>
              <a:defRPr/>
            </a:lvl9pPr>
          </a:lstStyle>
          <a:p/>
        </p:txBody>
      </p:sp>
      <p:sp>
        <p:nvSpPr>
          <p:cNvPr id="28" name="Google Shape;28;p34"/>
          <p:cNvSpPr txBox="1"/>
          <p:nvPr>
            <p:ph idx="10" type="dt"/>
          </p:nvPr>
        </p:nvSpPr>
        <p:spPr>
          <a:xfrm>
            <a:off x="196849"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4"/>
          <p:cNvSpPr txBox="1"/>
          <p:nvPr>
            <p:ph idx="11" type="ftr"/>
          </p:nvPr>
        </p:nvSpPr>
        <p:spPr>
          <a:xfrm>
            <a:off x="2901951" y="4767263"/>
            <a:ext cx="4433638"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4"/>
          <p:cNvSpPr txBox="1"/>
          <p:nvPr>
            <p:ph idx="12" type="sldNum"/>
          </p:nvPr>
        </p:nvSpPr>
        <p:spPr>
          <a:xfrm>
            <a:off x="7975602" y="4767263"/>
            <a:ext cx="1148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900"/>
              <a:buFont typeface="Corbel"/>
              <a:buNone/>
              <a:defRPr/>
            </a:lvl1pPr>
            <a:lvl2pPr indent="0" lvl="1" marL="0" algn="r">
              <a:spcBef>
                <a:spcPts val="0"/>
              </a:spcBef>
              <a:spcAft>
                <a:spcPts val="0"/>
              </a:spcAft>
              <a:buClr>
                <a:schemeClr val="accent1"/>
              </a:buClr>
              <a:buSzPts val="900"/>
              <a:buFont typeface="Corbel"/>
              <a:buNone/>
              <a:defRPr/>
            </a:lvl2pPr>
            <a:lvl3pPr indent="0" lvl="2" marL="0" algn="r">
              <a:spcBef>
                <a:spcPts val="0"/>
              </a:spcBef>
              <a:spcAft>
                <a:spcPts val="0"/>
              </a:spcAft>
              <a:buClr>
                <a:schemeClr val="accent1"/>
              </a:buClr>
              <a:buSzPts val="900"/>
              <a:buFont typeface="Corbel"/>
              <a:buNone/>
              <a:defRPr/>
            </a:lvl3pPr>
            <a:lvl4pPr indent="0" lvl="3" marL="0" algn="r">
              <a:spcBef>
                <a:spcPts val="0"/>
              </a:spcBef>
              <a:spcAft>
                <a:spcPts val="0"/>
              </a:spcAft>
              <a:buClr>
                <a:schemeClr val="accent1"/>
              </a:buClr>
              <a:buSzPts val="900"/>
              <a:buFont typeface="Corbel"/>
              <a:buNone/>
              <a:defRPr/>
            </a:lvl4pPr>
            <a:lvl5pPr indent="0" lvl="4" marL="0" algn="r">
              <a:spcBef>
                <a:spcPts val="0"/>
              </a:spcBef>
              <a:spcAft>
                <a:spcPts val="0"/>
              </a:spcAft>
              <a:buClr>
                <a:schemeClr val="accent1"/>
              </a:buClr>
              <a:buSzPts val="900"/>
              <a:buFont typeface="Corbel"/>
              <a:buNone/>
              <a:defRPr/>
            </a:lvl5pPr>
            <a:lvl6pPr indent="0" lvl="5" marL="0" algn="r">
              <a:spcBef>
                <a:spcPts val="0"/>
              </a:spcBef>
              <a:spcAft>
                <a:spcPts val="0"/>
              </a:spcAft>
              <a:buClr>
                <a:schemeClr val="accent1"/>
              </a:buClr>
              <a:buSzPts val="900"/>
              <a:buFont typeface="Corbel"/>
              <a:buNone/>
              <a:defRPr/>
            </a:lvl6pPr>
            <a:lvl7pPr indent="0" lvl="6" marL="0" algn="r">
              <a:spcBef>
                <a:spcPts val="0"/>
              </a:spcBef>
              <a:spcAft>
                <a:spcPts val="0"/>
              </a:spcAft>
              <a:buClr>
                <a:schemeClr val="accent1"/>
              </a:buClr>
              <a:buSzPts val="900"/>
              <a:buFont typeface="Corbel"/>
              <a:buNone/>
              <a:defRPr/>
            </a:lvl7pPr>
            <a:lvl8pPr indent="0" lvl="7" marL="0" algn="r">
              <a:spcBef>
                <a:spcPts val="0"/>
              </a:spcBef>
              <a:spcAft>
                <a:spcPts val="0"/>
              </a:spcAft>
              <a:buClr>
                <a:schemeClr val="accent1"/>
              </a:buClr>
              <a:buSzPts val="900"/>
              <a:buFont typeface="Corbel"/>
              <a:buNone/>
              <a:defRPr/>
            </a:lvl8pPr>
            <a:lvl9pPr indent="0" lvl="8" marL="0" algn="r">
              <a:spcBef>
                <a:spcPts val="0"/>
              </a:spcBef>
              <a:spcAft>
                <a:spcPts val="0"/>
              </a:spcAft>
              <a:buClr>
                <a:schemeClr val="accent1"/>
              </a:buClr>
              <a:buSzPts val="900"/>
              <a:buFont typeface="Corbe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5"/>
          <p:cNvSpPr txBox="1"/>
          <p:nvPr>
            <p:ph type="title"/>
          </p:nvPr>
        </p:nvSpPr>
        <p:spPr>
          <a:xfrm>
            <a:off x="2900934" y="973836"/>
            <a:ext cx="5486400" cy="244144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595959"/>
              </a:buClr>
              <a:buSzPts val="4425"/>
              <a:buFont typeface="Corbel"/>
              <a:buNone/>
              <a:defRPr b="0" sz="4425">
                <a:solidFill>
                  <a:srgbClr val="59595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5"/>
          <p:cNvSpPr txBox="1"/>
          <p:nvPr>
            <p:ph idx="1" type="body"/>
          </p:nvPr>
        </p:nvSpPr>
        <p:spPr>
          <a:xfrm>
            <a:off x="2914650" y="3504438"/>
            <a:ext cx="5486400" cy="6858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900"/>
              </a:spcBef>
              <a:spcAft>
                <a:spcPts val="0"/>
              </a:spcAft>
              <a:buSzPts val="1650"/>
              <a:buNone/>
              <a:defRPr sz="1650" cap="none">
                <a:solidFill>
                  <a:srgbClr val="595959"/>
                </a:solidFill>
              </a:defRPr>
            </a:lvl1pPr>
            <a:lvl2pPr indent="-228600" lvl="1" marL="914400" algn="l">
              <a:lnSpc>
                <a:spcPct val="90000"/>
              </a:lnSpc>
              <a:spcBef>
                <a:spcPts val="188"/>
              </a:spcBef>
              <a:spcAft>
                <a:spcPts val="0"/>
              </a:spcAft>
              <a:buSzPts val="1350"/>
              <a:buNone/>
              <a:defRPr sz="1350">
                <a:solidFill>
                  <a:srgbClr val="888888"/>
                </a:solidFill>
              </a:defRPr>
            </a:lvl2pPr>
            <a:lvl3pPr indent="-228600" lvl="2" marL="1371600" algn="l">
              <a:lnSpc>
                <a:spcPct val="90000"/>
              </a:lnSpc>
              <a:spcBef>
                <a:spcPts val="188"/>
              </a:spcBef>
              <a:spcAft>
                <a:spcPts val="0"/>
              </a:spcAft>
              <a:buSzPts val="1200"/>
              <a:buNone/>
              <a:defRPr sz="1200">
                <a:solidFill>
                  <a:srgbClr val="888888"/>
                </a:solidFill>
              </a:defRPr>
            </a:lvl3pPr>
            <a:lvl4pPr indent="-228600" lvl="3" marL="1828800" algn="l">
              <a:lnSpc>
                <a:spcPct val="90000"/>
              </a:lnSpc>
              <a:spcBef>
                <a:spcPts val="188"/>
              </a:spcBef>
              <a:spcAft>
                <a:spcPts val="0"/>
              </a:spcAft>
              <a:buSzPts val="1050"/>
              <a:buNone/>
              <a:defRPr sz="1050">
                <a:solidFill>
                  <a:srgbClr val="888888"/>
                </a:solidFill>
              </a:defRPr>
            </a:lvl4pPr>
            <a:lvl5pPr indent="-228600" lvl="4" marL="2286000" algn="l">
              <a:lnSpc>
                <a:spcPct val="90000"/>
              </a:lnSpc>
              <a:spcBef>
                <a:spcPts val="188"/>
              </a:spcBef>
              <a:spcAft>
                <a:spcPts val="0"/>
              </a:spcAft>
              <a:buSzPts val="1050"/>
              <a:buNone/>
              <a:defRPr sz="1050">
                <a:solidFill>
                  <a:srgbClr val="888888"/>
                </a:solidFill>
              </a:defRPr>
            </a:lvl5pPr>
            <a:lvl6pPr indent="-228600" lvl="5" marL="2743200" algn="l">
              <a:lnSpc>
                <a:spcPct val="90000"/>
              </a:lnSpc>
              <a:spcBef>
                <a:spcPts val="188"/>
              </a:spcBef>
              <a:spcAft>
                <a:spcPts val="0"/>
              </a:spcAft>
              <a:buSzPts val="1050"/>
              <a:buNone/>
              <a:defRPr sz="1050">
                <a:solidFill>
                  <a:srgbClr val="888888"/>
                </a:solidFill>
              </a:defRPr>
            </a:lvl6pPr>
            <a:lvl7pPr indent="-228600" lvl="6" marL="3200400" algn="l">
              <a:lnSpc>
                <a:spcPct val="90000"/>
              </a:lnSpc>
              <a:spcBef>
                <a:spcPts val="188"/>
              </a:spcBef>
              <a:spcAft>
                <a:spcPts val="0"/>
              </a:spcAft>
              <a:buSzPts val="1050"/>
              <a:buNone/>
              <a:defRPr sz="1050">
                <a:solidFill>
                  <a:srgbClr val="888888"/>
                </a:solidFill>
              </a:defRPr>
            </a:lvl7pPr>
            <a:lvl8pPr indent="-228600" lvl="7" marL="3657600" algn="l">
              <a:lnSpc>
                <a:spcPct val="90000"/>
              </a:lnSpc>
              <a:spcBef>
                <a:spcPts val="188"/>
              </a:spcBef>
              <a:spcAft>
                <a:spcPts val="0"/>
              </a:spcAft>
              <a:buSzPts val="1050"/>
              <a:buNone/>
              <a:defRPr sz="1050">
                <a:solidFill>
                  <a:srgbClr val="888888"/>
                </a:solidFill>
              </a:defRPr>
            </a:lvl8pPr>
            <a:lvl9pPr indent="-228600" lvl="8" marL="4114800" algn="l">
              <a:lnSpc>
                <a:spcPct val="90000"/>
              </a:lnSpc>
              <a:spcBef>
                <a:spcPts val="188"/>
              </a:spcBef>
              <a:spcAft>
                <a:spcPts val="188"/>
              </a:spcAft>
              <a:buSzPts val="1050"/>
              <a:buNone/>
              <a:defRPr sz="1050">
                <a:solidFill>
                  <a:srgbClr val="888888"/>
                </a:solidFill>
              </a:defRPr>
            </a:lvl9pPr>
          </a:lstStyle>
          <a:p/>
        </p:txBody>
      </p:sp>
      <p:sp>
        <p:nvSpPr>
          <p:cNvPr id="34" name="Google Shape;34;p35"/>
          <p:cNvSpPr txBox="1"/>
          <p:nvPr>
            <p:ph idx="10" type="dt"/>
          </p:nvPr>
        </p:nvSpPr>
        <p:spPr>
          <a:xfrm>
            <a:off x="196849"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5"/>
          <p:cNvSpPr txBox="1"/>
          <p:nvPr>
            <p:ph idx="11" type="ftr"/>
          </p:nvPr>
        </p:nvSpPr>
        <p:spPr>
          <a:xfrm>
            <a:off x="2901951" y="4767263"/>
            <a:ext cx="4433638"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5"/>
          <p:cNvSpPr txBox="1"/>
          <p:nvPr>
            <p:ph idx="12" type="sldNum"/>
          </p:nvPr>
        </p:nvSpPr>
        <p:spPr>
          <a:xfrm>
            <a:off x="7975602" y="4767263"/>
            <a:ext cx="1148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900"/>
              <a:buFont typeface="Corbel"/>
              <a:buNone/>
              <a:defRPr/>
            </a:lvl1pPr>
            <a:lvl2pPr indent="0" lvl="1" marL="0" algn="r">
              <a:spcBef>
                <a:spcPts val="0"/>
              </a:spcBef>
              <a:spcAft>
                <a:spcPts val="0"/>
              </a:spcAft>
              <a:buClr>
                <a:schemeClr val="accent1"/>
              </a:buClr>
              <a:buSzPts val="900"/>
              <a:buFont typeface="Corbel"/>
              <a:buNone/>
              <a:defRPr/>
            </a:lvl2pPr>
            <a:lvl3pPr indent="0" lvl="2" marL="0" algn="r">
              <a:spcBef>
                <a:spcPts val="0"/>
              </a:spcBef>
              <a:spcAft>
                <a:spcPts val="0"/>
              </a:spcAft>
              <a:buClr>
                <a:schemeClr val="accent1"/>
              </a:buClr>
              <a:buSzPts val="900"/>
              <a:buFont typeface="Corbel"/>
              <a:buNone/>
              <a:defRPr/>
            </a:lvl3pPr>
            <a:lvl4pPr indent="0" lvl="3" marL="0" algn="r">
              <a:spcBef>
                <a:spcPts val="0"/>
              </a:spcBef>
              <a:spcAft>
                <a:spcPts val="0"/>
              </a:spcAft>
              <a:buClr>
                <a:schemeClr val="accent1"/>
              </a:buClr>
              <a:buSzPts val="900"/>
              <a:buFont typeface="Corbel"/>
              <a:buNone/>
              <a:defRPr/>
            </a:lvl4pPr>
            <a:lvl5pPr indent="0" lvl="4" marL="0" algn="r">
              <a:spcBef>
                <a:spcPts val="0"/>
              </a:spcBef>
              <a:spcAft>
                <a:spcPts val="0"/>
              </a:spcAft>
              <a:buClr>
                <a:schemeClr val="accent1"/>
              </a:buClr>
              <a:buSzPts val="900"/>
              <a:buFont typeface="Corbel"/>
              <a:buNone/>
              <a:defRPr/>
            </a:lvl5pPr>
            <a:lvl6pPr indent="0" lvl="5" marL="0" algn="r">
              <a:spcBef>
                <a:spcPts val="0"/>
              </a:spcBef>
              <a:spcAft>
                <a:spcPts val="0"/>
              </a:spcAft>
              <a:buClr>
                <a:schemeClr val="accent1"/>
              </a:buClr>
              <a:buSzPts val="900"/>
              <a:buFont typeface="Corbel"/>
              <a:buNone/>
              <a:defRPr/>
            </a:lvl6pPr>
            <a:lvl7pPr indent="0" lvl="6" marL="0" algn="r">
              <a:spcBef>
                <a:spcPts val="0"/>
              </a:spcBef>
              <a:spcAft>
                <a:spcPts val="0"/>
              </a:spcAft>
              <a:buClr>
                <a:schemeClr val="accent1"/>
              </a:buClr>
              <a:buSzPts val="900"/>
              <a:buFont typeface="Corbel"/>
              <a:buNone/>
              <a:defRPr/>
            </a:lvl7pPr>
            <a:lvl8pPr indent="0" lvl="7" marL="0" algn="r">
              <a:spcBef>
                <a:spcPts val="0"/>
              </a:spcBef>
              <a:spcAft>
                <a:spcPts val="0"/>
              </a:spcAft>
              <a:buClr>
                <a:schemeClr val="accent1"/>
              </a:buClr>
              <a:buSzPts val="900"/>
              <a:buFont typeface="Corbel"/>
              <a:buNone/>
              <a:defRPr/>
            </a:lvl8pPr>
            <a:lvl9pPr indent="0" lvl="8" marL="0" algn="r">
              <a:spcBef>
                <a:spcPts val="0"/>
              </a:spcBef>
              <a:spcAft>
                <a:spcPts val="0"/>
              </a:spcAft>
              <a:buClr>
                <a:schemeClr val="accent1"/>
              </a:buClr>
              <a:buSzPts val="900"/>
              <a:buFont typeface="Corbe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6"/>
          <p:cNvSpPr txBox="1"/>
          <p:nvPr>
            <p:ph type="title"/>
          </p:nvPr>
        </p:nvSpPr>
        <p:spPr>
          <a:xfrm>
            <a:off x="189689" y="842878"/>
            <a:ext cx="2210612" cy="345088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6"/>
          <p:cNvSpPr txBox="1"/>
          <p:nvPr>
            <p:ph idx="1" type="body"/>
          </p:nvPr>
        </p:nvSpPr>
        <p:spPr>
          <a:xfrm>
            <a:off x="2900934" y="651510"/>
            <a:ext cx="2606040" cy="3840480"/>
          </a:xfrm>
          <a:prstGeom prst="rect">
            <a:avLst/>
          </a:prstGeom>
          <a:noFill/>
          <a:ln>
            <a:noFill/>
          </a:ln>
        </p:spPr>
        <p:txBody>
          <a:bodyPr anchorCtr="0" anchor="ctr" bIns="45700" lIns="91425" spcFirstLastPara="1" rIns="91425" wrap="square" tIns="45700">
            <a:normAutofit/>
          </a:bodyPr>
          <a:lstStyle>
            <a:lvl1pPr indent="-323850" lvl="0" marL="457200" algn="l">
              <a:lnSpc>
                <a:spcPct val="90000"/>
              </a:lnSpc>
              <a:spcBef>
                <a:spcPts val="900"/>
              </a:spcBef>
              <a:spcAft>
                <a:spcPts val="0"/>
              </a:spcAft>
              <a:buSzPts val="1500"/>
              <a:buChar char="●"/>
              <a:defRPr sz="1500"/>
            </a:lvl1pPr>
            <a:lvl2pPr indent="-314325" lvl="1" marL="914400" algn="l">
              <a:lnSpc>
                <a:spcPct val="90000"/>
              </a:lnSpc>
              <a:spcBef>
                <a:spcPts val="188"/>
              </a:spcBef>
              <a:spcAft>
                <a:spcPts val="0"/>
              </a:spcAft>
              <a:buSzPts val="1350"/>
              <a:buChar char="●"/>
              <a:defRPr sz="1350"/>
            </a:lvl2pPr>
            <a:lvl3pPr indent="-304800" lvl="2" marL="1371600" algn="l">
              <a:lnSpc>
                <a:spcPct val="90000"/>
              </a:lnSpc>
              <a:spcBef>
                <a:spcPts val="188"/>
              </a:spcBef>
              <a:spcAft>
                <a:spcPts val="0"/>
              </a:spcAft>
              <a:buSzPts val="1200"/>
              <a:buChar char="●"/>
              <a:defRPr sz="1200"/>
            </a:lvl3pPr>
            <a:lvl4pPr indent="-295275" lvl="3" marL="1828800" algn="l">
              <a:lnSpc>
                <a:spcPct val="90000"/>
              </a:lnSpc>
              <a:spcBef>
                <a:spcPts val="188"/>
              </a:spcBef>
              <a:spcAft>
                <a:spcPts val="0"/>
              </a:spcAft>
              <a:buSzPts val="1050"/>
              <a:buChar char="●"/>
              <a:defRPr sz="1050"/>
            </a:lvl4pPr>
            <a:lvl5pPr indent="-295275" lvl="4" marL="2286000" algn="l">
              <a:lnSpc>
                <a:spcPct val="90000"/>
              </a:lnSpc>
              <a:spcBef>
                <a:spcPts val="188"/>
              </a:spcBef>
              <a:spcAft>
                <a:spcPts val="0"/>
              </a:spcAft>
              <a:buSzPts val="1050"/>
              <a:buChar char="●"/>
              <a:defRPr sz="1050"/>
            </a:lvl5pPr>
            <a:lvl6pPr indent="-295275" lvl="5" marL="2743200" algn="l">
              <a:lnSpc>
                <a:spcPct val="90000"/>
              </a:lnSpc>
              <a:spcBef>
                <a:spcPts val="188"/>
              </a:spcBef>
              <a:spcAft>
                <a:spcPts val="0"/>
              </a:spcAft>
              <a:buSzPts val="1050"/>
              <a:buChar char="●"/>
              <a:defRPr sz="1050"/>
            </a:lvl6pPr>
            <a:lvl7pPr indent="-295275" lvl="6" marL="3200400" algn="l">
              <a:lnSpc>
                <a:spcPct val="90000"/>
              </a:lnSpc>
              <a:spcBef>
                <a:spcPts val="188"/>
              </a:spcBef>
              <a:spcAft>
                <a:spcPts val="0"/>
              </a:spcAft>
              <a:buSzPts val="1050"/>
              <a:buChar char="●"/>
              <a:defRPr sz="1050"/>
            </a:lvl7pPr>
            <a:lvl8pPr indent="-295275" lvl="7" marL="3657600" algn="l">
              <a:lnSpc>
                <a:spcPct val="90000"/>
              </a:lnSpc>
              <a:spcBef>
                <a:spcPts val="188"/>
              </a:spcBef>
              <a:spcAft>
                <a:spcPts val="0"/>
              </a:spcAft>
              <a:buSzPts val="1050"/>
              <a:buChar char="●"/>
              <a:defRPr sz="1050"/>
            </a:lvl8pPr>
            <a:lvl9pPr indent="-295275" lvl="8" marL="4114800" algn="l">
              <a:lnSpc>
                <a:spcPct val="90000"/>
              </a:lnSpc>
              <a:spcBef>
                <a:spcPts val="188"/>
              </a:spcBef>
              <a:spcAft>
                <a:spcPts val="188"/>
              </a:spcAft>
              <a:buSzPts val="1050"/>
              <a:buChar char="●"/>
              <a:defRPr sz="1050"/>
            </a:lvl9pPr>
          </a:lstStyle>
          <a:p/>
        </p:txBody>
      </p:sp>
      <p:sp>
        <p:nvSpPr>
          <p:cNvPr id="40" name="Google Shape;40;p36"/>
          <p:cNvSpPr txBox="1"/>
          <p:nvPr>
            <p:ph idx="2" type="body"/>
          </p:nvPr>
        </p:nvSpPr>
        <p:spPr>
          <a:xfrm>
            <a:off x="5863590" y="651510"/>
            <a:ext cx="2606040" cy="3840480"/>
          </a:xfrm>
          <a:prstGeom prst="rect">
            <a:avLst/>
          </a:prstGeom>
          <a:noFill/>
          <a:ln>
            <a:noFill/>
          </a:ln>
        </p:spPr>
        <p:txBody>
          <a:bodyPr anchorCtr="0" anchor="ctr" bIns="45700" lIns="91425" spcFirstLastPara="1" rIns="91425" wrap="square" tIns="45700">
            <a:normAutofit/>
          </a:bodyPr>
          <a:lstStyle>
            <a:lvl1pPr indent="-323850" lvl="0" marL="457200" algn="l">
              <a:lnSpc>
                <a:spcPct val="90000"/>
              </a:lnSpc>
              <a:spcBef>
                <a:spcPts val="900"/>
              </a:spcBef>
              <a:spcAft>
                <a:spcPts val="0"/>
              </a:spcAft>
              <a:buSzPts val="1500"/>
              <a:buChar char="●"/>
              <a:defRPr sz="1500"/>
            </a:lvl1pPr>
            <a:lvl2pPr indent="-314325" lvl="1" marL="914400" algn="l">
              <a:lnSpc>
                <a:spcPct val="90000"/>
              </a:lnSpc>
              <a:spcBef>
                <a:spcPts val="188"/>
              </a:spcBef>
              <a:spcAft>
                <a:spcPts val="0"/>
              </a:spcAft>
              <a:buSzPts val="1350"/>
              <a:buChar char="●"/>
              <a:defRPr sz="1350"/>
            </a:lvl2pPr>
            <a:lvl3pPr indent="-304800" lvl="2" marL="1371600" algn="l">
              <a:lnSpc>
                <a:spcPct val="90000"/>
              </a:lnSpc>
              <a:spcBef>
                <a:spcPts val="188"/>
              </a:spcBef>
              <a:spcAft>
                <a:spcPts val="0"/>
              </a:spcAft>
              <a:buSzPts val="1200"/>
              <a:buChar char="●"/>
              <a:defRPr sz="1200"/>
            </a:lvl3pPr>
            <a:lvl4pPr indent="-295275" lvl="3" marL="1828800" algn="l">
              <a:lnSpc>
                <a:spcPct val="90000"/>
              </a:lnSpc>
              <a:spcBef>
                <a:spcPts val="188"/>
              </a:spcBef>
              <a:spcAft>
                <a:spcPts val="0"/>
              </a:spcAft>
              <a:buSzPts val="1050"/>
              <a:buChar char="●"/>
              <a:defRPr sz="1050"/>
            </a:lvl4pPr>
            <a:lvl5pPr indent="-295275" lvl="4" marL="2286000" algn="l">
              <a:lnSpc>
                <a:spcPct val="90000"/>
              </a:lnSpc>
              <a:spcBef>
                <a:spcPts val="188"/>
              </a:spcBef>
              <a:spcAft>
                <a:spcPts val="0"/>
              </a:spcAft>
              <a:buSzPts val="1050"/>
              <a:buChar char="●"/>
              <a:defRPr sz="1050"/>
            </a:lvl5pPr>
            <a:lvl6pPr indent="-295275" lvl="5" marL="2743200" algn="l">
              <a:lnSpc>
                <a:spcPct val="90000"/>
              </a:lnSpc>
              <a:spcBef>
                <a:spcPts val="188"/>
              </a:spcBef>
              <a:spcAft>
                <a:spcPts val="0"/>
              </a:spcAft>
              <a:buSzPts val="1050"/>
              <a:buChar char="●"/>
              <a:defRPr sz="1050"/>
            </a:lvl6pPr>
            <a:lvl7pPr indent="-295275" lvl="6" marL="3200400" algn="l">
              <a:lnSpc>
                <a:spcPct val="90000"/>
              </a:lnSpc>
              <a:spcBef>
                <a:spcPts val="188"/>
              </a:spcBef>
              <a:spcAft>
                <a:spcPts val="0"/>
              </a:spcAft>
              <a:buSzPts val="1050"/>
              <a:buChar char="●"/>
              <a:defRPr sz="1050"/>
            </a:lvl7pPr>
            <a:lvl8pPr indent="-295275" lvl="7" marL="3657600" algn="l">
              <a:lnSpc>
                <a:spcPct val="90000"/>
              </a:lnSpc>
              <a:spcBef>
                <a:spcPts val="188"/>
              </a:spcBef>
              <a:spcAft>
                <a:spcPts val="0"/>
              </a:spcAft>
              <a:buSzPts val="1050"/>
              <a:buChar char="●"/>
              <a:defRPr sz="1050"/>
            </a:lvl8pPr>
            <a:lvl9pPr indent="-295275" lvl="8" marL="4114800" algn="l">
              <a:lnSpc>
                <a:spcPct val="90000"/>
              </a:lnSpc>
              <a:spcBef>
                <a:spcPts val="188"/>
              </a:spcBef>
              <a:spcAft>
                <a:spcPts val="188"/>
              </a:spcAft>
              <a:buSzPts val="1050"/>
              <a:buChar char="●"/>
              <a:defRPr sz="1050"/>
            </a:lvl9pPr>
          </a:lstStyle>
          <a:p/>
        </p:txBody>
      </p:sp>
      <p:sp>
        <p:nvSpPr>
          <p:cNvPr id="41" name="Google Shape;41;p36"/>
          <p:cNvSpPr txBox="1"/>
          <p:nvPr>
            <p:ph idx="10" type="dt"/>
          </p:nvPr>
        </p:nvSpPr>
        <p:spPr>
          <a:xfrm>
            <a:off x="196849"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6"/>
          <p:cNvSpPr txBox="1"/>
          <p:nvPr>
            <p:ph idx="11" type="ftr"/>
          </p:nvPr>
        </p:nvSpPr>
        <p:spPr>
          <a:xfrm>
            <a:off x="2901951" y="4767263"/>
            <a:ext cx="4433638"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6"/>
          <p:cNvSpPr txBox="1"/>
          <p:nvPr>
            <p:ph idx="12" type="sldNum"/>
          </p:nvPr>
        </p:nvSpPr>
        <p:spPr>
          <a:xfrm>
            <a:off x="7975602" y="4767263"/>
            <a:ext cx="1148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900"/>
              <a:buFont typeface="Corbel"/>
              <a:buNone/>
              <a:defRPr/>
            </a:lvl1pPr>
            <a:lvl2pPr indent="0" lvl="1" marL="0" algn="r">
              <a:spcBef>
                <a:spcPts val="0"/>
              </a:spcBef>
              <a:spcAft>
                <a:spcPts val="0"/>
              </a:spcAft>
              <a:buClr>
                <a:schemeClr val="accent1"/>
              </a:buClr>
              <a:buSzPts val="900"/>
              <a:buFont typeface="Corbel"/>
              <a:buNone/>
              <a:defRPr/>
            </a:lvl2pPr>
            <a:lvl3pPr indent="0" lvl="2" marL="0" algn="r">
              <a:spcBef>
                <a:spcPts val="0"/>
              </a:spcBef>
              <a:spcAft>
                <a:spcPts val="0"/>
              </a:spcAft>
              <a:buClr>
                <a:schemeClr val="accent1"/>
              </a:buClr>
              <a:buSzPts val="900"/>
              <a:buFont typeface="Corbel"/>
              <a:buNone/>
              <a:defRPr/>
            </a:lvl3pPr>
            <a:lvl4pPr indent="0" lvl="3" marL="0" algn="r">
              <a:spcBef>
                <a:spcPts val="0"/>
              </a:spcBef>
              <a:spcAft>
                <a:spcPts val="0"/>
              </a:spcAft>
              <a:buClr>
                <a:schemeClr val="accent1"/>
              </a:buClr>
              <a:buSzPts val="900"/>
              <a:buFont typeface="Corbel"/>
              <a:buNone/>
              <a:defRPr/>
            </a:lvl4pPr>
            <a:lvl5pPr indent="0" lvl="4" marL="0" algn="r">
              <a:spcBef>
                <a:spcPts val="0"/>
              </a:spcBef>
              <a:spcAft>
                <a:spcPts val="0"/>
              </a:spcAft>
              <a:buClr>
                <a:schemeClr val="accent1"/>
              </a:buClr>
              <a:buSzPts val="900"/>
              <a:buFont typeface="Corbel"/>
              <a:buNone/>
              <a:defRPr/>
            </a:lvl5pPr>
            <a:lvl6pPr indent="0" lvl="5" marL="0" algn="r">
              <a:spcBef>
                <a:spcPts val="0"/>
              </a:spcBef>
              <a:spcAft>
                <a:spcPts val="0"/>
              </a:spcAft>
              <a:buClr>
                <a:schemeClr val="accent1"/>
              </a:buClr>
              <a:buSzPts val="900"/>
              <a:buFont typeface="Corbel"/>
              <a:buNone/>
              <a:defRPr/>
            </a:lvl6pPr>
            <a:lvl7pPr indent="0" lvl="6" marL="0" algn="r">
              <a:spcBef>
                <a:spcPts val="0"/>
              </a:spcBef>
              <a:spcAft>
                <a:spcPts val="0"/>
              </a:spcAft>
              <a:buClr>
                <a:schemeClr val="accent1"/>
              </a:buClr>
              <a:buSzPts val="900"/>
              <a:buFont typeface="Corbel"/>
              <a:buNone/>
              <a:defRPr/>
            </a:lvl7pPr>
            <a:lvl8pPr indent="0" lvl="7" marL="0" algn="r">
              <a:spcBef>
                <a:spcPts val="0"/>
              </a:spcBef>
              <a:spcAft>
                <a:spcPts val="0"/>
              </a:spcAft>
              <a:buClr>
                <a:schemeClr val="accent1"/>
              </a:buClr>
              <a:buSzPts val="900"/>
              <a:buFont typeface="Corbel"/>
              <a:buNone/>
              <a:defRPr/>
            </a:lvl8pPr>
            <a:lvl9pPr indent="0" lvl="8" marL="0" algn="r">
              <a:spcBef>
                <a:spcPts val="0"/>
              </a:spcBef>
              <a:spcAft>
                <a:spcPts val="0"/>
              </a:spcAft>
              <a:buClr>
                <a:schemeClr val="accent1"/>
              </a:buClr>
              <a:buSzPts val="900"/>
              <a:buFont typeface="Corbe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7"/>
          <p:cNvSpPr txBox="1"/>
          <p:nvPr>
            <p:ph type="title"/>
          </p:nvPr>
        </p:nvSpPr>
        <p:spPr>
          <a:xfrm>
            <a:off x="189689" y="842878"/>
            <a:ext cx="2210612" cy="345088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7"/>
          <p:cNvSpPr txBox="1"/>
          <p:nvPr>
            <p:ph idx="1" type="body"/>
          </p:nvPr>
        </p:nvSpPr>
        <p:spPr>
          <a:xfrm>
            <a:off x="2900934" y="767690"/>
            <a:ext cx="2606040" cy="60579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0"/>
              </a:spcBef>
              <a:spcAft>
                <a:spcPts val="0"/>
              </a:spcAft>
              <a:buSzPts val="1500"/>
              <a:buNone/>
              <a:defRPr b="1" sz="1500">
                <a:solidFill>
                  <a:srgbClr val="595959"/>
                </a:solidFill>
              </a:defRPr>
            </a:lvl1pPr>
            <a:lvl2pPr indent="-228600" lvl="1" marL="914400" algn="l">
              <a:lnSpc>
                <a:spcPct val="90000"/>
              </a:lnSpc>
              <a:spcBef>
                <a:spcPts val="188"/>
              </a:spcBef>
              <a:spcAft>
                <a:spcPts val="0"/>
              </a:spcAft>
              <a:buSzPts val="1500"/>
              <a:buNone/>
              <a:defRPr b="1" sz="1500"/>
            </a:lvl2pPr>
            <a:lvl3pPr indent="-228600" lvl="2" marL="1371600" algn="l">
              <a:lnSpc>
                <a:spcPct val="90000"/>
              </a:lnSpc>
              <a:spcBef>
                <a:spcPts val="188"/>
              </a:spcBef>
              <a:spcAft>
                <a:spcPts val="0"/>
              </a:spcAft>
              <a:buSzPts val="1350"/>
              <a:buNone/>
              <a:defRPr b="1" sz="1350"/>
            </a:lvl3pPr>
            <a:lvl4pPr indent="-228600" lvl="3" marL="1828800" algn="l">
              <a:lnSpc>
                <a:spcPct val="90000"/>
              </a:lnSpc>
              <a:spcBef>
                <a:spcPts val="188"/>
              </a:spcBef>
              <a:spcAft>
                <a:spcPts val="0"/>
              </a:spcAft>
              <a:buSzPts val="1200"/>
              <a:buNone/>
              <a:defRPr b="1" sz="1200"/>
            </a:lvl4pPr>
            <a:lvl5pPr indent="-228600" lvl="4" marL="2286000" algn="l">
              <a:lnSpc>
                <a:spcPct val="90000"/>
              </a:lnSpc>
              <a:spcBef>
                <a:spcPts val="188"/>
              </a:spcBef>
              <a:spcAft>
                <a:spcPts val="0"/>
              </a:spcAft>
              <a:buSzPts val="1200"/>
              <a:buNone/>
              <a:defRPr b="1" sz="1200"/>
            </a:lvl5pPr>
            <a:lvl6pPr indent="-228600" lvl="5" marL="2743200" algn="l">
              <a:lnSpc>
                <a:spcPct val="90000"/>
              </a:lnSpc>
              <a:spcBef>
                <a:spcPts val="188"/>
              </a:spcBef>
              <a:spcAft>
                <a:spcPts val="0"/>
              </a:spcAft>
              <a:buSzPts val="1200"/>
              <a:buNone/>
              <a:defRPr b="1" sz="1200"/>
            </a:lvl6pPr>
            <a:lvl7pPr indent="-228600" lvl="6" marL="3200400" algn="l">
              <a:lnSpc>
                <a:spcPct val="90000"/>
              </a:lnSpc>
              <a:spcBef>
                <a:spcPts val="188"/>
              </a:spcBef>
              <a:spcAft>
                <a:spcPts val="0"/>
              </a:spcAft>
              <a:buSzPts val="1200"/>
              <a:buNone/>
              <a:defRPr b="1" sz="1200"/>
            </a:lvl7pPr>
            <a:lvl8pPr indent="-228600" lvl="7" marL="3657600" algn="l">
              <a:lnSpc>
                <a:spcPct val="90000"/>
              </a:lnSpc>
              <a:spcBef>
                <a:spcPts val="188"/>
              </a:spcBef>
              <a:spcAft>
                <a:spcPts val="0"/>
              </a:spcAft>
              <a:buSzPts val="1200"/>
              <a:buNone/>
              <a:defRPr b="1" sz="1200"/>
            </a:lvl8pPr>
            <a:lvl9pPr indent="-228600" lvl="8" marL="4114800" algn="l">
              <a:lnSpc>
                <a:spcPct val="90000"/>
              </a:lnSpc>
              <a:spcBef>
                <a:spcPts val="188"/>
              </a:spcBef>
              <a:spcAft>
                <a:spcPts val="188"/>
              </a:spcAft>
              <a:buSzPts val="1200"/>
              <a:buNone/>
              <a:defRPr b="1" sz="1200"/>
            </a:lvl9pPr>
          </a:lstStyle>
          <a:p/>
        </p:txBody>
      </p:sp>
      <p:sp>
        <p:nvSpPr>
          <p:cNvPr id="47" name="Google Shape;47;p37"/>
          <p:cNvSpPr txBox="1"/>
          <p:nvPr>
            <p:ph idx="2" type="body"/>
          </p:nvPr>
        </p:nvSpPr>
        <p:spPr>
          <a:xfrm>
            <a:off x="2900934" y="1448202"/>
            <a:ext cx="2606040" cy="3017520"/>
          </a:xfrm>
          <a:prstGeom prst="rect">
            <a:avLst/>
          </a:prstGeom>
          <a:noFill/>
          <a:ln>
            <a:noFill/>
          </a:ln>
        </p:spPr>
        <p:txBody>
          <a:bodyPr anchorCtr="0" anchor="ctr" bIns="45700" lIns="91425" spcFirstLastPara="1" rIns="91425" wrap="square" tIns="45700">
            <a:normAutofit/>
          </a:bodyPr>
          <a:lstStyle>
            <a:lvl1pPr indent="-323850" lvl="0" marL="457200" algn="l">
              <a:lnSpc>
                <a:spcPct val="90000"/>
              </a:lnSpc>
              <a:spcBef>
                <a:spcPts val="900"/>
              </a:spcBef>
              <a:spcAft>
                <a:spcPts val="0"/>
              </a:spcAft>
              <a:buSzPts val="1500"/>
              <a:buChar char="●"/>
              <a:defRPr sz="1500"/>
            </a:lvl1pPr>
            <a:lvl2pPr indent="-314325" lvl="1" marL="914400" algn="l">
              <a:lnSpc>
                <a:spcPct val="90000"/>
              </a:lnSpc>
              <a:spcBef>
                <a:spcPts val="188"/>
              </a:spcBef>
              <a:spcAft>
                <a:spcPts val="0"/>
              </a:spcAft>
              <a:buSzPts val="1350"/>
              <a:buChar char="●"/>
              <a:defRPr sz="1350"/>
            </a:lvl2pPr>
            <a:lvl3pPr indent="-304800" lvl="2" marL="1371600" algn="l">
              <a:lnSpc>
                <a:spcPct val="90000"/>
              </a:lnSpc>
              <a:spcBef>
                <a:spcPts val="188"/>
              </a:spcBef>
              <a:spcAft>
                <a:spcPts val="0"/>
              </a:spcAft>
              <a:buSzPts val="1200"/>
              <a:buChar char="●"/>
              <a:defRPr sz="1200"/>
            </a:lvl3pPr>
            <a:lvl4pPr indent="-295275" lvl="3" marL="1828800" algn="l">
              <a:lnSpc>
                <a:spcPct val="90000"/>
              </a:lnSpc>
              <a:spcBef>
                <a:spcPts val="188"/>
              </a:spcBef>
              <a:spcAft>
                <a:spcPts val="0"/>
              </a:spcAft>
              <a:buSzPts val="1050"/>
              <a:buChar char="●"/>
              <a:defRPr sz="1050"/>
            </a:lvl4pPr>
            <a:lvl5pPr indent="-295275" lvl="4" marL="2286000" algn="l">
              <a:lnSpc>
                <a:spcPct val="90000"/>
              </a:lnSpc>
              <a:spcBef>
                <a:spcPts val="188"/>
              </a:spcBef>
              <a:spcAft>
                <a:spcPts val="0"/>
              </a:spcAft>
              <a:buSzPts val="1050"/>
              <a:buChar char="●"/>
              <a:defRPr sz="1050"/>
            </a:lvl5pPr>
            <a:lvl6pPr indent="-295275" lvl="5" marL="2743200" algn="l">
              <a:lnSpc>
                <a:spcPct val="90000"/>
              </a:lnSpc>
              <a:spcBef>
                <a:spcPts val="188"/>
              </a:spcBef>
              <a:spcAft>
                <a:spcPts val="0"/>
              </a:spcAft>
              <a:buSzPts val="1050"/>
              <a:buChar char="●"/>
              <a:defRPr sz="1050"/>
            </a:lvl6pPr>
            <a:lvl7pPr indent="-295275" lvl="6" marL="3200400" algn="l">
              <a:lnSpc>
                <a:spcPct val="90000"/>
              </a:lnSpc>
              <a:spcBef>
                <a:spcPts val="188"/>
              </a:spcBef>
              <a:spcAft>
                <a:spcPts val="0"/>
              </a:spcAft>
              <a:buSzPts val="1050"/>
              <a:buChar char="●"/>
              <a:defRPr sz="1050"/>
            </a:lvl7pPr>
            <a:lvl8pPr indent="-295275" lvl="7" marL="3657600" algn="l">
              <a:lnSpc>
                <a:spcPct val="90000"/>
              </a:lnSpc>
              <a:spcBef>
                <a:spcPts val="188"/>
              </a:spcBef>
              <a:spcAft>
                <a:spcPts val="0"/>
              </a:spcAft>
              <a:buSzPts val="1050"/>
              <a:buChar char="●"/>
              <a:defRPr sz="1050"/>
            </a:lvl8pPr>
            <a:lvl9pPr indent="-295275" lvl="8" marL="4114800" algn="l">
              <a:lnSpc>
                <a:spcPct val="90000"/>
              </a:lnSpc>
              <a:spcBef>
                <a:spcPts val="188"/>
              </a:spcBef>
              <a:spcAft>
                <a:spcPts val="188"/>
              </a:spcAft>
              <a:buSzPts val="1050"/>
              <a:buChar char="●"/>
              <a:defRPr sz="1050"/>
            </a:lvl9pPr>
          </a:lstStyle>
          <a:p/>
        </p:txBody>
      </p:sp>
      <p:sp>
        <p:nvSpPr>
          <p:cNvPr id="48" name="Google Shape;48;p37"/>
          <p:cNvSpPr txBox="1"/>
          <p:nvPr>
            <p:ph idx="3" type="body"/>
          </p:nvPr>
        </p:nvSpPr>
        <p:spPr>
          <a:xfrm>
            <a:off x="5863847" y="767690"/>
            <a:ext cx="2606040" cy="609878"/>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0"/>
              </a:spcBef>
              <a:spcAft>
                <a:spcPts val="0"/>
              </a:spcAft>
              <a:buSzPts val="1500"/>
              <a:buNone/>
              <a:defRPr b="1" sz="1500">
                <a:solidFill>
                  <a:srgbClr val="595959"/>
                </a:solidFill>
              </a:defRPr>
            </a:lvl1pPr>
            <a:lvl2pPr indent="-228600" lvl="1" marL="914400" algn="l">
              <a:lnSpc>
                <a:spcPct val="90000"/>
              </a:lnSpc>
              <a:spcBef>
                <a:spcPts val="188"/>
              </a:spcBef>
              <a:spcAft>
                <a:spcPts val="0"/>
              </a:spcAft>
              <a:buSzPts val="1500"/>
              <a:buNone/>
              <a:defRPr b="1" sz="1500"/>
            </a:lvl2pPr>
            <a:lvl3pPr indent="-228600" lvl="2" marL="1371600" algn="l">
              <a:lnSpc>
                <a:spcPct val="90000"/>
              </a:lnSpc>
              <a:spcBef>
                <a:spcPts val="188"/>
              </a:spcBef>
              <a:spcAft>
                <a:spcPts val="0"/>
              </a:spcAft>
              <a:buSzPts val="1350"/>
              <a:buNone/>
              <a:defRPr b="1" sz="1350"/>
            </a:lvl3pPr>
            <a:lvl4pPr indent="-228600" lvl="3" marL="1828800" algn="l">
              <a:lnSpc>
                <a:spcPct val="90000"/>
              </a:lnSpc>
              <a:spcBef>
                <a:spcPts val="188"/>
              </a:spcBef>
              <a:spcAft>
                <a:spcPts val="0"/>
              </a:spcAft>
              <a:buSzPts val="1200"/>
              <a:buNone/>
              <a:defRPr b="1" sz="1200"/>
            </a:lvl4pPr>
            <a:lvl5pPr indent="-228600" lvl="4" marL="2286000" algn="l">
              <a:lnSpc>
                <a:spcPct val="90000"/>
              </a:lnSpc>
              <a:spcBef>
                <a:spcPts val="188"/>
              </a:spcBef>
              <a:spcAft>
                <a:spcPts val="0"/>
              </a:spcAft>
              <a:buSzPts val="1200"/>
              <a:buNone/>
              <a:defRPr b="1" sz="1200"/>
            </a:lvl5pPr>
            <a:lvl6pPr indent="-228600" lvl="5" marL="2743200" algn="l">
              <a:lnSpc>
                <a:spcPct val="90000"/>
              </a:lnSpc>
              <a:spcBef>
                <a:spcPts val="188"/>
              </a:spcBef>
              <a:spcAft>
                <a:spcPts val="0"/>
              </a:spcAft>
              <a:buSzPts val="1200"/>
              <a:buNone/>
              <a:defRPr b="1" sz="1200"/>
            </a:lvl6pPr>
            <a:lvl7pPr indent="-228600" lvl="6" marL="3200400" algn="l">
              <a:lnSpc>
                <a:spcPct val="90000"/>
              </a:lnSpc>
              <a:spcBef>
                <a:spcPts val="188"/>
              </a:spcBef>
              <a:spcAft>
                <a:spcPts val="0"/>
              </a:spcAft>
              <a:buSzPts val="1200"/>
              <a:buNone/>
              <a:defRPr b="1" sz="1200"/>
            </a:lvl7pPr>
            <a:lvl8pPr indent="-228600" lvl="7" marL="3657600" algn="l">
              <a:lnSpc>
                <a:spcPct val="90000"/>
              </a:lnSpc>
              <a:spcBef>
                <a:spcPts val="188"/>
              </a:spcBef>
              <a:spcAft>
                <a:spcPts val="0"/>
              </a:spcAft>
              <a:buSzPts val="1200"/>
              <a:buNone/>
              <a:defRPr b="1" sz="1200"/>
            </a:lvl8pPr>
            <a:lvl9pPr indent="-228600" lvl="8" marL="4114800" algn="l">
              <a:lnSpc>
                <a:spcPct val="90000"/>
              </a:lnSpc>
              <a:spcBef>
                <a:spcPts val="188"/>
              </a:spcBef>
              <a:spcAft>
                <a:spcPts val="188"/>
              </a:spcAft>
              <a:buSzPts val="1200"/>
              <a:buNone/>
              <a:defRPr b="1" sz="1200"/>
            </a:lvl9pPr>
          </a:lstStyle>
          <a:p/>
        </p:txBody>
      </p:sp>
      <p:sp>
        <p:nvSpPr>
          <p:cNvPr id="49" name="Google Shape;49;p37"/>
          <p:cNvSpPr txBox="1"/>
          <p:nvPr>
            <p:ph idx="4" type="body"/>
          </p:nvPr>
        </p:nvSpPr>
        <p:spPr>
          <a:xfrm>
            <a:off x="5863847" y="1448202"/>
            <a:ext cx="2606040" cy="3017520"/>
          </a:xfrm>
          <a:prstGeom prst="rect">
            <a:avLst/>
          </a:prstGeom>
          <a:noFill/>
          <a:ln>
            <a:noFill/>
          </a:ln>
        </p:spPr>
        <p:txBody>
          <a:bodyPr anchorCtr="0" anchor="ctr" bIns="45700" lIns="91425" spcFirstLastPara="1" rIns="91425" wrap="square" tIns="45700">
            <a:normAutofit/>
          </a:bodyPr>
          <a:lstStyle>
            <a:lvl1pPr indent="-323850" lvl="0" marL="457200" algn="l">
              <a:lnSpc>
                <a:spcPct val="90000"/>
              </a:lnSpc>
              <a:spcBef>
                <a:spcPts val="900"/>
              </a:spcBef>
              <a:spcAft>
                <a:spcPts val="0"/>
              </a:spcAft>
              <a:buSzPts val="1500"/>
              <a:buChar char="●"/>
              <a:defRPr sz="1500"/>
            </a:lvl1pPr>
            <a:lvl2pPr indent="-314325" lvl="1" marL="914400" algn="l">
              <a:lnSpc>
                <a:spcPct val="90000"/>
              </a:lnSpc>
              <a:spcBef>
                <a:spcPts val="188"/>
              </a:spcBef>
              <a:spcAft>
                <a:spcPts val="0"/>
              </a:spcAft>
              <a:buSzPts val="1350"/>
              <a:buChar char="●"/>
              <a:defRPr sz="1350"/>
            </a:lvl2pPr>
            <a:lvl3pPr indent="-304800" lvl="2" marL="1371600" algn="l">
              <a:lnSpc>
                <a:spcPct val="90000"/>
              </a:lnSpc>
              <a:spcBef>
                <a:spcPts val="188"/>
              </a:spcBef>
              <a:spcAft>
                <a:spcPts val="0"/>
              </a:spcAft>
              <a:buSzPts val="1200"/>
              <a:buChar char="●"/>
              <a:defRPr sz="1200"/>
            </a:lvl3pPr>
            <a:lvl4pPr indent="-295275" lvl="3" marL="1828800" algn="l">
              <a:lnSpc>
                <a:spcPct val="90000"/>
              </a:lnSpc>
              <a:spcBef>
                <a:spcPts val="188"/>
              </a:spcBef>
              <a:spcAft>
                <a:spcPts val="0"/>
              </a:spcAft>
              <a:buSzPts val="1050"/>
              <a:buChar char="●"/>
              <a:defRPr sz="1050"/>
            </a:lvl4pPr>
            <a:lvl5pPr indent="-295275" lvl="4" marL="2286000" algn="l">
              <a:lnSpc>
                <a:spcPct val="90000"/>
              </a:lnSpc>
              <a:spcBef>
                <a:spcPts val="188"/>
              </a:spcBef>
              <a:spcAft>
                <a:spcPts val="0"/>
              </a:spcAft>
              <a:buSzPts val="1050"/>
              <a:buChar char="●"/>
              <a:defRPr sz="1050"/>
            </a:lvl5pPr>
            <a:lvl6pPr indent="-295275" lvl="5" marL="2743200" algn="l">
              <a:lnSpc>
                <a:spcPct val="90000"/>
              </a:lnSpc>
              <a:spcBef>
                <a:spcPts val="188"/>
              </a:spcBef>
              <a:spcAft>
                <a:spcPts val="0"/>
              </a:spcAft>
              <a:buSzPts val="1050"/>
              <a:buChar char="●"/>
              <a:defRPr sz="1050"/>
            </a:lvl6pPr>
            <a:lvl7pPr indent="-295275" lvl="6" marL="3200400" algn="l">
              <a:lnSpc>
                <a:spcPct val="90000"/>
              </a:lnSpc>
              <a:spcBef>
                <a:spcPts val="188"/>
              </a:spcBef>
              <a:spcAft>
                <a:spcPts val="0"/>
              </a:spcAft>
              <a:buSzPts val="1050"/>
              <a:buChar char="●"/>
              <a:defRPr sz="1050"/>
            </a:lvl7pPr>
            <a:lvl8pPr indent="-295275" lvl="7" marL="3657600" algn="l">
              <a:lnSpc>
                <a:spcPct val="90000"/>
              </a:lnSpc>
              <a:spcBef>
                <a:spcPts val="188"/>
              </a:spcBef>
              <a:spcAft>
                <a:spcPts val="0"/>
              </a:spcAft>
              <a:buSzPts val="1050"/>
              <a:buChar char="●"/>
              <a:defRPr sz="1050"/>
            </a:lvl8pPr>
            <a:lvl9pPr indent="-295275" lvl="8" marL="4114800" algn="l">
              <a:lnSpc>
                <a:spcPct val="90000"/>
              </a:lnSpc>
              <a:spcBef>
                <a:spcPts val="188"/>
              </a:spcBef>
              <a:spcAft>
                <a:spcPts val="188"/>
              </a:spcAft>
              <a:buSzPts val="1050"/>
              <a:buChar char="●"/>
              <a:defRPr sz="1050"/>
            </a:lvl9pPr>
          </a:lstStyle>
          <a:p/>
        </p:txBody>
      </p:sp>
      <p:sp>
        <p:nvSpPr>
          <p:cNvPr id="50" name="Google Shape;50;p37"/>
          <p:cNvSpPr txBox="1"/>
          <p:nvPr>
            <p:ph idx="10" type="dt"/>
          </p:nvPr>
        </p:nvSpPr>
        <p:spPr>
          <a:xfrm>
            <a:off x="196849"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7"/>
          <p:cNvSpPr txBox="1"/>
          <p:nvPr>
            <p:ph idx="11" type="ftr"/>
          </p:nvPr>
        </p:nvSpPr>
        <p:spPr>
          <a:xfrm>
            <a:off x="2901951" y="4767263"/>
            <a:ext cx="4433638"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7"/>
          <p:cNvSpPr txBox="1"/>
          <p:nvPr>
            <p:ph idx="12" type="sldNum"/>
          </p:nvPr>
        </p:nvSpPr>
        <p:spPr>
          <a:xfrm>
            <a:off x="7975602" y="4767263"/>
            <a:ext cx="1148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900"/>
              <a:buFont typeface="Corbel"/>
              <a:buNone/>
              <a:defRPr/>
            </a:lvl1pPr>
            <a:lvl2pPr indent="0" lvl="1" marL="0" algn="r">
              <a:spcBef>
                <a:spcPts val="0"/>
              </a:spcBef>
              <a:spcAft>
                <a:spcPts val="0"/>
              </a:spcAft>
              <a:buClr>
                <a:schemeClr val="accent1"/>
              </a:buClr>
              <a:buSzPts val="900"/>
              <a:buFont typeface="Corbel"/>
              <a:buNone/>
              <a:defRPr/>
            </a:lvl2pPr>
            <a:lvl3pPr indent="0" lvl="2" marL="0" algn="r">
              <a:spcBef>
                <a:spcPts val="0"/>
              </a:spcBef>
              <a:spcAft>
                <a:spcPts val="0"/>
              </a:spcAft>
              <a:buClr>
                <a:schemeClr val="accent1"/>
              </a:buClr>
              <a:buSzPts val="900"/>
              <a:buFont typeface="Corbel"/>
              <a:buNone/>
              <a:defRPr/>
            </a:lvl3pPr>
            <a:lvl4pPr indent="0" lvl="3" marL="0" algn="r">
              <a:spcBef>
                <a:spcPts val="0"/>
              </a:spcBef>
              <a:spcAft>
                <a:spcPts val="0"/>
              </a:spcAft>
              <a:buClr>
                <a:schemeClr val="accent1"/>
              </a:buClr>
              <a:buSzPts val="900"/>
              <a:buFont typeface="Corbel"/>
              <a:buNone/>
              <a:defRPr/>
            </a:lvl4pPr>
            <a:lvl5pPr indent="0" lvl="4" marL="0" algn="r">
              <a:spcBef>
                <a:spcPts val="0"/>
              </a:spcBef>
              <a:spcAft>
                <a:spcPts val="0"/>
              </a:spcAft>
              <a:buClr>
                <a:schemeClr val="accent1"/>
              </a:buClr>
              <a:buSzPts val="900"/>
              <a:buFont typeface="Corbel"/>
              <a:buNone/>
              <a:defRPr/>
            </a:lvl5pPr>
            <a:lvl6pPr indent="0" lvl="5" marL="0" algn="r">
              <a:spcBef>
                <a:spcPts val="0"/>
              </a:spcBef>
              <a:spcAft>
                <a:spcPts val="0"/>
              </a:spcAft>
              <a:buClr>
                <a:schemeClr val="accent1"/>
              </a:buClr>
              <a:buSzPts val="900"/>
              <a:buFont typeface="Corbel"/>
              <a:buNone/>
              <a:defRPr/>
            </a:lvl6pPr>
            <a:lvl7pPr indent="0" lvl="6" marL="0" algn="r">
              <a:spcBef>
                <a:spcPts val="0"/>
              </a:spcBef>
              <a:spcAft>
                <a:spcPts val="0"/>
              </a:spcAft>
              <a:buClr>
                <a:schemeClr val="accent1"/>
              </a:buClr>
              <a:buSzPts val="900"/>
              <a:buFont typeface="Corbel"/>
              <a:buNone/>
              <a:defRPr/>
            </a:lvl7pPr>
            <a:lvl8pPr indent="0" lvl="7" marL="0" algn="r">
              <a:spcBef>
                <a:spcPts val="0"/>
              </a:spcBef>
              <a:spcAft>
                <a:spcPts val="0"/>
              </a:spcAft>
              <a:buClr>
                <a:schemeClr val="accent1"/>
              </a:buClr>
              <a:buSzPts val="900"/>
              <a:buFont typeface="Corbel"/>
              <a:buNone/>
              <a:defRPr/>
            </a:lvl8pPr>
            <a:lvl9pPr indent="0" lvl="8" marL="0" algn="r">
              <a:spcBef>
                <a:spcPts val="0"/>
              </a:spcBef>
              <a:spcAft>
                <a:spcPts val="0"/>
              </a:spcAft>
              <a:buClr>
                <a:schemeClr val="accent1"/>
              </a:buClr>
              <a:buSzPts val="900"/>
              <a:buFont typeface="Corbe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8"/>
          <p:cNvSpPr txBox="1"/>
          <p:nvPr>
            <p:ph type="title"/>
          </p:nvPr>
        </p:nvSpPr>
        <p:spPr>
          <a:xfrm>
            <a:off x="189689" y="842878"/>
            <a:ext cx="2210612" cy="345088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FFFFF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8"/>
          <p:cNvSpPr txBox="1"/>
          <p:nvPr>
            <p:ph idx="10" type="dt"/>
          </p:nvPr>
        </p:nvSpPr>
        <p:spPr>
          <a:xfrm>
            <a:off x="196849"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8"/>
          <p:cNvSpPr txBox="1"/>
          <p:nvPr>
            <p:ph idx="11" type="ftr"/>
          </p:nvPr>
        </p:nvSpPr>
        <p:spPr>
          <a:xfrm>
            <a:off x="2901951" y="4767263"/>
            <a:ext cx="4433638"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8"/>
          <p:cNvSpPr txBox="1"/>
          <p:nvPr>
            <p:ph idx="12" type="sldNum"/>
          </p:nvPr>
        </p:nvSpPr>
        <p:spPr>
          <a:xfrm>
            <a:off x="7975602" y="4767263"/>
            <a:ext cx="1148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900"/>
              <a:buFont typeface="Corbel"/>
              <a:buNone/>
              <a:defRPr/>
            </a:lvl1pPr>
            <a:lvl2pPr indent="0" lvl="1" marL="0" algn="r">
              <a:spcBef>
                <a:spcPts val="0"/>
              </a:spcBef>
              <a:spcAft>
                <a:spcPts val="0"/>
              </a:spcAft>
              <a:buClr>
                <a:schemeClr val="accent1"/>
              </a:buClr>
              <a:buSzPts val="900"/>
              <a:buFont typeface="Corbel"/>
              <a:buNone/>
              <a:defRPr/>
            </a:lvl2pPr>
            <a:lvl3pPr indent="0" lvl="2" marL="0" algn="r">
              <a:spcBef>
                <a:spcPts val="0"/>
              </a:spcBef>
              <a:spcAft>
                <a:spcPts val="0"/>
              </a:spcAft>
              <a:buClr>
                <a:schemeClr val="accent1"/>
              </a:buClr>
              <a:buSzPts val="900"/>
              <a:buFont typeface="Corbel"/>
              <a:buNone/>
              <a:defRPr/>
            </a:lvl3pPr>
            <a:lvl4pPr indent="0" lvl="3" marL="0" algn="r">
              <a:spcBef>
                <a:spcPts val="0"/>
              </a:spcBef>
              <a:spcAft>
                <a:spcPts val="0"/>
              </a:spcAft>
              <a:buClr>
                <a:schemeClr val="accent1"/>
              </a:buClr>
              <a:buSzPts val="900"/>
              <a:buFont typeface="Corbel"/>
              <a:buNone/>
              <a:defRPr/>
            </a:lvl4pPr>
            <a:lvl5pPr indent="0" lvl="4" marL="0" algn="r">
              <a:spcBef>
                <a:spcPts val="0"/>
              </a:spcBef>
              <a:spcAft>
                <a:spcPts val="0"/>
              </a:spcAft>
              <a:buClr>
                <a:schemeClr val="accent1"/>
              </a:buClr>
              <a:buSzPts val="900"/>
              <a:buFont typeface="Corbel"/>
              <a:buNone/>
              <a:defRPr/>
            </a:lvl5pPr>
            <a:lvl6pPr indent="0" lvl="5" marL="0" algn="r">
              <a:spcBef>
                <a:spcPts val="0"/>
              </a:spcBef>
              <a:spcAft>
                <a:spcPts val="0"/>
              </a:spcAft>
              <a:buClr>
                <a:schemeClr val="accent1"/>
              </a:buClr>
              <a:buSzPts val="900"/>
              <a:buFont typeface="Corbel"/>
              <a:buNone/>
              <a:defRPr/>
            </a:lvl6pPr>
            <a:lvl7pPr indent="0" lvl="6" marL="0" algn="r">
              <a:spcBef>
                <a:spcPts val="0"/>
              </a:spcBef>
              <a:spcAft>
                <a:spcPts val="0"/>
              </a:spcAft>
              <a:buClr>
                <a:schemeClr val="accent1"/>
              </a:buClr>
              <a:buSzPts val="900"/>
              <a:buFont typeface="Corbel"/>
              <a:buNone/>
              <a:defRPr/>
            </a:lvl7pPr>
            <a:lvl8pPr indent="0" lvl="7" marL="0" algn="r">
              <a:spcBef>
                <a:spcPts val="0"/>
              </a:spcBef>
              <a:spcAft>
                <a:spcPts val="0"/>
              </a:spcAft>
              <a:buClr>
                <a:schemeClr val="accent1"/>
              </a:buClr>
              <a:buSzPts val="900"/>
              <a:buFont typeface="Corbel"/>
              <a:buNone/>
              <a:defRPr/>
            </a:lvl8pPr>
            <a:lvl9pPr indent="0" lvl="8" marL="0" algn="r">
              <a:spcBef>
                <a:spcPts val="0"/>
              </a:spcBef>
              <a:spcAft>
                <a:spcPts val="0"/>
              </a:spcAft>
              <a:buClr>
                <a:schemeClr val="accent1"/>
              </a:buClr>
              <a:buSzPts val="900"/>
              <a:buFont typeface="Corbe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58" name="Shape 58"/>
        <p:cNvGrpSpPr/>
        <p:nvPr/>
      </p:nvGrpSpPr>
      <p:grpSpPr>
        <a:xfrm>
          <a:off x="0" y="0"/>
          <a:ext cx="0" cy="0"/>
          <a:chOff x="0" y="0"/>
          <a:chExt cx="0" cy="0"/>
        </a:xfrm>
      </p:grpSpPr>
      <p:sp>
        <p:nvSpPr>
          <p:cNvPr id="59" name="Google Shape;59;p39"/>
          <p:cNvSpPr txBox="1"/>
          <p:nvPr>
            <p:ph idx="10" type="dt"/>
          </p:nvPr>
        </p:nvSpPr>
        <p:spPr>
          <a:xfrm>
            <a:off x="196849"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9"/>
          <p:cNvSpPr txBox="1"/>
          <p:nvPr>
            <p:ph idx="11" type="ftr"/>
          </p:nvPr>
        </p:nvSpPr>
        <p:spPr>
          <a:xfrm>
            <a:off x="2901951" y="4767263"/>
            <a:ext cx="4433638"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9"/>
          <p:cNvSpPr txBox="1"/>
          <p:nvPr>
            <p:ph idx="12" type="sldNum"/>
          </p:nvPr>
        </p:nvSpPr>
        <p:spPr>
          <a:xfrm>
            <a:off x="7975602" y="4767263"/>
            <a:ext cx="1148195" cy="273844"/>
          </a:xfrm>
          <a:prstGeom prst="rect">
            <a:avLst/>
          </a:prstGeom>
          <a:noFill/>
          <a:ln>
            <a:noFill/>
          </a:ln>
        </p:spPr>
        <p:txBody>
          <a:bodyPr anchorCtr="0" anchor="ctr" bIns="45700" lIns="91425" spcFirstLastPara="1" rIns="91425" wrap="square" tIns="45700">
            <a:noAutofit/>
          </a:bodyPr>
          <a:lstStyle>
            <a:lvl1pPr indent="0" lvl="0" marL="0" algn="l">
              <a:spcBef>
                <a:spcPts val="0"/>
              </a:spcBef>
              <a:spcAft>
                <a:spcPts val="0"/>
              </a:spcAft>
              <a:buClr>
                <a:schemeClr val="accent1"/>
              </a:buClr>
              <a:buSzPts val="900"/>
              <a:buFont typeface="Corbel"/>
              <a:buNone/>
              <a:defRPr/>
            </a:lvl1pPr>
            <a:lvl2pPr indent="0" lvl="1" marL="0" algn="l">
              <a:spcBef>
                <a:spcPts val="0"/>
              </a:spcBef>
              <a:spcAft>
                <a:spcPts val="0"/>
              </a:spcAft>
              <a:buClr>
                <a:schemeClr val="accent1"/>
              </a:buClr>
              <a:buSzPts val="900"/>
              <a:buFont typeface="Corbel"/>
              <a:buNone/>
              <a:defRPr/>
            </a:lvl2pPr>
            <a:lvl3pPr indent="0" lvl="2" marL="0" algn="l">
              <a:spcBef>
                <a:spcPts val="0"/>
              </a:spcBef>
              <a:spcAft>
                <a:spcPts val="0"/>
              </a:spcAft>
              <a:buClr>
                <a:schemeClr val="accent1"/>
              </a:buClr>
              <a:buSzPts val="900"/>
              <a:buFont typeface="Corbel"/>
              <a:buNone/>
              <a:defRPr/>
            </a:lvl3pPr>
            <a:lvl4pPr indent="0" lvl="3" marL="0" algn="l">
              <a:spcBef>
                <a:spcPts val="0"/>
              </a:spcBef>
              <a:spcAft>
                <a:spcPts val="0"/>
              </a:spcAft>
              <a:buClr>
                <a:schemeClr val="accent1"/>
              </a:buClr>
              <a:buSzPts val="900"/>
              <a:buFont typeface="Corbel"/>
              <a:buNone/>
              <a:defRPr/>
            </a:lvl4pPr>
            <a:lvl5pPr indent="0" lvl="4" marL="0" algn="l">
              <a:spcBef>
                <a:spcPts val="0"/>
              </a:spcBef>
              <a:spcAft>
                <a:spcPts val="0"/>
              </a:spcAft>
              <a:buClr>
                <a:schemeClr val="accent1"/>
              </a:buClr>
              <a:buSzPts val="900"/>
              <a:buFont typeface="Corbel"/>
              <a:buNone/>
              <a:defRPr/>
            </a:lvl5pPr>
            <a:lvl6pPr indent="0" lvl="5" marL="0" algn="l">
              <a:spcBef>
                <a:spcPts val="0"/>
              </a:spcBef>
              <a:spcAft>
                <a:spcPts val="0"/>
              </a:spcAft>
              <a:buClr>
                <a:schemeClr val="accent1"/>
              </a:buClr>
              <a:buSzPts val="900"/>
              <a:buFont typeface="Corbel"/>
              <a:buNone/>
              <a:defRPr/>
            </a:lvl6pPr>
            <a:lvl7pPr indent="0" lvl="6" marL="0" algn="l">
              <a:spcBef>
                <a:spcPts val="0"/>
              </a:spcBef>
              <a:spcAft>
                <a:spcPts val="0"/>
              </a:spcAft>
              <a:buClr>
                <a:schemeClr val="accent1"/>
              </a:buClr>
              <a:buSzPts val="900"/>
              <a:buFont typeface="Corbel"/>
              <a:buNone/>
              <a:defRPr/>
            </a:lvl7pPr>
            <a:lvl8pPr indent="0" lvl="7" marL="0" algn="l">
              <a:spcBef>
                <a:spcPts val="0"/>
              </a:spcBef>
              <a:spcAft>
                <a:spcPts val="0"/>
              </a:spcAft>
              <a:buClr>
                <a:schemeClr val="accent1"/>
              </a:buClr>
              <a:buSzPts val="900"/>
              <a:buFont typeface="Corbel"/>
              <a:buNone/>
              <a:defRPr/>
            </a:lvl8pPr>
            <a:lvl9pPr indent="0" lvl="8" marL="0" algn="l">
              <a:spcBef>
                <a:spcPts val="0"/>
              </a:spcBef>
              <a:spcAft>
                <a:spcPts val="0"/>
              </a:spcAft>
              <a:buClr>
                <a:schemeClr val="accent1"/>
              </a:buClr>
              <a:buSzPts val="900"/>
              <a:buFont typeface="Corbel"/>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2" name="Shape 62"/>
        <p:cNvGrpSpPr/>
        <p:nvPr/>
      </p:nvGrpSpPr>
      <p:grpSpPr>
        <a:xfrm>
          <a:off x="0" y="0"/>
          <a:ext cx="0" cy="0"/>
          <a:chOff x="0" y="0"/>
          <a:chExt cx="0" cy="0"/>
        </a:xfrm>
      </p:grpSpPr>
      <p:sp>
        <p:nvSpPr>
          <p:cNvPr id="63" name="Google Shape;63;p40"/>
          <p:cNvSpPr txBox="1"/>
          <p:nvPr>
            <p:ph type="title"/>
          </p:nvPr>
        </p:nvSpPr>
        <p:spPr>
          <a:xfrm>
            <a:off x="192024" y="857250"/>
            <a:ext cx="2125980" cy="178308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2400"/>
              <a:buFont typeface="Corbel"/>
              <a:buNone/>
              <a:defRPr b="0"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4" name="Google Shape;64;p40"/>
          <p:cNvSpPr txBox="1"/>
          <p:nvPr>
            <p:ph idx="1" type="body"/>
          </p:nvPr>
        </p:nvSpPr>
        <p:spPr>
          <a:xfrm>
            <a:off x="2900934" y="651510"/>
            <a:ext cx="5486400" cy="3840480"/>
          </a:xfrm>
          <a:prstGeom prst="rect">
            <a:avLst/>
          </a:prstGeom>
          <a:noFill/>
          <a:ln>
            <a:noFill/>
          </a:ln>
        </p:spPr>
        <p:txBody>
          <a:bodyPr anchorCtr="0" anchor="ctr" bIns="45700" lIns="91425" spcFirstLastPara="1" rIns="91425" wrap="square" tIns="45700">
            <a:normAutofit/>
          </a:bodyPr>
          <a:lstStyle>
            <a:lvl1pPr indent="-323850" lvl="0" marL="457200" algn="l">
              <a:lnSpc>
                <a:spcPct val="90000"/>
              </a:lnSpc>
              <a:spcBef>
                <a:spcPts val="900"/>
              </a:spcBef>
              <a:spcAft>
                <a:spcPts val="0"/>
              </a:spcAft>
              <a:buSzPts val="1500"/>
              <a:buChar char="●"/>
              <a:defRPr sz="1500"/>
            </a:lvl1pPr>
            <a:lvl2pPr indent="-314325" lvl="1" marL="914400" algn="l">
              <a:lnSpc>
                <a:spcPct val="90000"/>
              </a:lnSpc>
              <a:spcBef>
                <a:spcPts val="188"/>
              </a:spcBef>
              <a:spcAft>
                <a:spcPts val="0"/>
              </a:spcAft>
              <a:buSzPts val="1350"/>
              <a:buChar char="●"/>
              <a:defRPr sz="1350"/>
            </a:lvl2pPr>
            <a:lvl3pPr indent="-304800" lvl="2" marL="1371600" algn="l">
              <a:lnSpc>
                <a:spcPct val="90000"/>
              </a:lnSpc>
              <a:spcBef>
                <a:spcPts val="188"/>
              </a:spcBef>
              <a:spcAft>
                <a:spcPts val="0"/>
              </a:spcAft>
              <a:buSzPts val="1200"/>
              <a:buChar char="●"/>
              <a:defRPr sz="1200"/>
            </a:lvl3pPr>
            <a:lvl4pPr indent="-295275" lvl="3" marL="1828800" algn="l">
              <a:lnSpc>
                <a:spcPct val="90000"/>
              </a:lnSpc>
              <a:spcBef>
                <a:spcPts val="188"/>
              </a:spcBef>
              <a:spcAft>
                <a:spcPts val="0"/>
              </a:spcAft>
              <a:buSzPts val="1050"/>
              <a:buChar char="●"/>
              <a:defRPr sz="1050"/>
            </a:lvl4pPr>
            <a:lvl5pPr indent="-295275" lvl="4" marL="2286000" algn="l">
              <a:lnSpc>
                <a:spcPct val="90000"/>
              </a:lnSpc>
              <a:spcBef>
                <a:spcPts val="188"/>
              </a:spcBef>
              <a:spcAft>
                <a:spcPts val="0"/>
              </a:spcAft>
              <a:buSzPts val="1050"/>
              <a:buChar char="●"/>
              <a:defRPr sz="1050"/>
            </a:lvl5pPr>
            <a:lvl6pPr indent="-295275" lvl="5" marL="2743200" algn="l">
              <a:lnSpc>
                <a:spcPct val="90000"/>
              </a:lnSpc>
              <a:spcBef>
                <a:spcPts val="188"/>
              </a:spcBef>
              <a:spcAft>
                <a:spcPts val="0"/>
              </a:spcAft>
              <a:buSzPts val="1050"/>
              <a:buChar char="●"/>
              <a:defRPr sz="1050"/>
            </a:lvl6pPr>
            <a:lvl7pPr indent="-295275" lvl="6" marL="3200400" algn="l">
              <a:lnSpc>
                <a:spcPct val="90000"/>
              </a:lnSpc>
              <a:spcBef>
                <a:spcPts val="188"/>
              </a:spcBef>
              <a:spcAft>
                <a:spcPts val="0"/>
              </a:spcAft>
              <a:buSzPts val="1050"/>
              <a:buChar char="●"/>
              <a:defRPr sz="1050"/>
            </a:lvl7pPr>
            <a:lvl8pPr indent="-295275" lvl="7" marL="3657600" algn="l">
              <a:lnSpc>
                <a:spcPct val="90000"/>
              </a:lnSpc>
              <a:spcBef>
                <a:spcPts val="188"/>
              </a:spcBef>
              <a:spcAft>
                <a:spcPts val="0"/>
              </a:spcAft>
              <a:buSzPts val="1050"/>
              <a:buChar char="●"/>
              <a:defRPr sz="1050"/>
            </a:lvl8pPr>
            <a:lvl9pPr indent="-295275" lvl="8" marL="4114800" algn="l">
              <a:lnSpc>
                <a:spcPct val="90000"/>
              </a:lnSpc>
              <a:spcBef>
                <a:spcPts val="188"/>
              </a:spcBef>
              <a:spcAft>
                <a:spcPts val="188"/>
              </a:spcAft>
              <a:buSzPts val="1050"/>
              <a:buChar char="●"/>
              <a:defRPr sz="1050"/>
            </a:lvl9pPr>
          </a:lstStyle>
          <a:p/>
        </p:txBody>
      </p:sp>
      <p:sp>
        <p:nvSpPr>
          <p:cNvPr id="65" name="Google Shape;65;p40"/>
          <p:cNvSpPr txBox="1"/>
          <p:nvPr>
            <p:ph idx="2" type="body"/>
          </p:nvPr>
        </p:nvSpPr>
        <p:spPr>
          <a:xfrm>
            <a:off x="192024" y="2620632"/>
            <a:ext cx="2125980" cy="174149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900"/>
              </a:spcBef>
              <a:spcAft>
                <a:spcPts val="0"/>
              </a:spcAft>
              <a:buSzPts val="1050"/>
              <a:buNone/>
              <a:defRPr sz="1050">
                <a:solidFill>
                  <a:srgbClr val="FFFFFF"/>
                </a:solidFill>
              </a:defRPr>
            </a:lvl1pPr>
            <a:lvl2pPr indent="-228600" lvl="1" marL="914400" algn="l">
              <a:lnSpc>
                <a:spcPct val="90000"/>
              </a:lnSpc>
              <a:spcBef>
                <a:spcPts val="188"/>
              </a:spcBef>
              <a:spcAft>
                <a:spcPts val="0"/>
              </a:spcAft>
              <a:buSzPts val="900"/>
              <a:buNone/>
              <a:defRPr sz="900"/>
            </a:lvl2pPr>
            <a:lvl3pPr indent="-228600" lvl="2" marL="1371600" algn="l">
              <a:lnSpc>
                <a:spcPct val="90000"/>
              </a:lnSpc>
              <a:spcBef>
                <a:spcPts val="188"/>
              </a:spcBef>
              <a:spcAft>
                <a:spcPts val="0"/>
              </a:spcAft>
              <a:buSzPts val="750"/>
              <a:buNone/>
              <a:defRPr sz="750"/>
            </a:lvl3pPr>
            <a:lvl4pPr indent="-228600" lvl="3" marL="1828800" algn="l">
              <a:lnSpc>
                <a:spcPct val="90000"/>
              </a:lnSpc>
              <a:spcBef>
                <a:spcPts val="188"/>
              </a:spcBef>
              <a:spcAft>
                <a:spcPts val="0"/>
              </a:spcAft>
              <a:buSzPts val="675"/>
              <a:buNone/>
              <a:defRPr sz="675"/>
            </a:lvl4pPr>
            <a:lvl5pPr indent="-228600" lvl="4" marL="2286000" algn="l">
              <a:lnSpc>
                <a:spcPct val="90000"/>
              </a:lnSpc>
              <a:spcBef>
                <a:spcPts val="188"/>
              </a:spcBef>
              <a:spcAft>
                <a:spcPts val="0"/>
              </a:spcAft>
              <a:buSzPts val="675"/>
              <a:buNone/>
              <a:defRPr sz="675"/>
            </a:lvl5pPr>
            <a:lvl6pPr indent="-228600" lvl="5" marL="2743200" algn="l">
              <a:lnSpc>
                <a:spcPct val="90000"/>
              </a:lnSpc>
              <a:spcBef>
                <a:spcPts val="188"/>
              </a:spcBef>
              <a:spcAft>
                <a:spcPts val="0"/>
              </a:spcAft>
              <a:buSzPts val="675"/>
              <a:buNone/>
              <a:defRPr sz="675"/>
            </a:lvl6pPr>
            <a:lvl7pPr indent="-228600" lvl="6" marL="3200400" algn="l">
              <a:lnSpc>
                <a:spcPct val="90000"/>
              </a:lnSpc>
              <a:spcBef>
                <a:spcPts val="188"/>
              </a:spcBef>
              <a:spcAft>
                <a:spcPts val="0"/>
              </a:spcAft>
              <a:buSzPts val="675"/>
              <a:buNone/>
              <a:defRPr sz="675"/>
            </a:lvl7pPr>
            <a:lvl8pPr indent="-228600" lvl="7" marL="3657600" algn="l">
              <a:lnSpc>
                <a:spcPct val="90000"/>
              </a:lnSpc>
              <a:spcBef>
                <a:spcPts val="188"/>
              </a:spcBef>
              <a:spcAft>
                <a:spcPts val="0"/>
              </a:spcAft>
              <a:buSzPts val="675"/>
              <a:buNone/>
              <a:defRPr sz="675"/>
            </a:lvl8pPr>
            <a:lvl9pPr indent="-228600" lvl="8" marL="4114800" algn="l">
              <a:lnSpc>
                <a:spcPct val="90000"/>
              </a:lnSpc>
              <a:spcBef>
                <a:spcPts val="188"/>
              </a:spcBef>
              <a:spcAft>
                <a:spcPts val="188"/>
              </a:spcAft>
              <a:buSzPts val="675"/>
              <a:buNone/>
              <a:defRPr sz="675"/>
            </a:lvl9pPr>
          </a:lstStyle>
          <a:p/>
        </p:txBody>
      </p:sp>
      <p:sp>
        <p:nvSpPr>
          <p:cNvPr id="66" name="Google Shape;66;p40"/>
          <p:cNvSpPr txBox="1"/>
          <p:nvPr>
            <p:ph idx="10" type="dt"/>
          </p:nvPr>
        </p:nvSpPr>
        <p:spPr>
          <a:xfrm>
            <a:off x="196849" y="4767263"/>
            <a:ext cx="2057400"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0"/>
          <p:cNvSpPr txBox="1"/>
          <p:nvPr>
            <p:ph idx="11" type="ftr"/>
          </p:nvPr>
        </p:nvSpPr>
        <p:spPr>
          <a:xfrm>
            <a:off x="2901951" y="4767263"/>
            <a:ext cx="4433638" cy="273844"/>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8" name="Google Shape;68;p40"/>
          <p:cNvSpPr txBox="1"/>
          <p:nvPr>
            <p:ph idx="12" type="sldNum"/>
          </p:nvPr>
        </p:nvSpPr>
        <p:spPr>
          <a:xfrm>
            <a:off x="7975602" y="4767263"/>
            <a:ext cx="1148195" cy="273844"/>
          </a:xfrm>
          <a:prstGeom prst="rect">
            <a:avLst/>
          </a:prstGeom>
          <a:noFill/>
          <a:ln>
            <a:noFill/>
          </a:ln>
        </p:spPr>
        <p:txBody>
          <a:bodyPr anchorCtr="0" anchor="ctr" bIns="45700" lIns="91425" spcFirstLastPara="1" rIns="91425" wrap="square" tIns="45700">
            <a:noAutofit/>
          </a:bodyPr>
          <a:lstStyle>
            <a:lvl1pPr indent="0" lvl="0" marL="0" algn="r">
              <a:spcBef>
                <a:spcPts val="0"/>
              </a:spcBef>
              <a:spcAft>
                <a:spcPts val="0"/>
              </a:spcAft>
              <a:buClr>
                <a:schemeClr val="accent1"/>
              </a:buClr>
              <a:buSzPts val="900"/>
              <a:buFont typeface="Corbel"/>
              <a:buNone/>
              <a:defRPr/>
            </a:lvl1pPr>
            <a:lvl2pPr indent="0" lvl="1" marL="0" algn="r">
              <a:spcBef>
                <a:spcPts val="0"/>
              </a:spcBef>
              <a:spcAft>
                <a:spcPts val="0"/>
              </a:spcAft>
              <a:buClr>
                <a:schemeClr val="accent1"/>
              </a:buClr>
              <a:buSzPts val="900"/>
              <a:buFont typeface="Corbel"/>
              <a:buNone/>
              <a:defRPr/>
            </a:lvl2pPr>
            <a:lvl3pPr indent="0" lvl="2" marL="0" algn="r">
              <a:spcBef>
                <a:spcPts val="0"/>
              </a:spcBef>
              <a:spcAft>
                <a:spcPts val="0"/>
              </a:spcAft>
              <a:buClr>
                <a:schemeClr val="accent1"/>
              </a:buClr>
              <a:buSzPts val="900"/>
              <a:buFont typeface="Corbel"/>
              <a:buNone/>
              <a:defRPr/>
            </a:lvl3pPr>
            <a:lvl4pPr indent="0" lvl="3" marL="0" algn="r">
              <a:spcBef>
                <a:spcPts val="0"/>
              </a:spcBef>
              <a:spcAft>
                <a:spcPts val="0"/>
              </a:spcAft>
              <a:buClr>
                <a:schemeClr val="accent1"/>
              </a:buClr>
              <a:buSzPts val="900"/>
              <a:buFont typeface="Corbel"/>
              <a:buNone/>
              <a:defRPr/>
            </a:lvl4pPr>
            <a:lvl5pPr indent="0" lvl="4" marL="0" algn="r">
              <a:spcBef>
                <a:spcPts val="0"/>
              </a:spcBef>
              <a:spcAft>
                <a:spcPts val="0"/>
              </a:spcAft>
              <a:buClr>
                <a:schemeClr val="accent1"/>
              </a:buClr>
              <a:buSzPts val="900"/>
              <a:buFont typeface="Corbel"/>
              <a:buNone/>
              <a:defRPr/>
            </a:lvl5pPr>
            <a:lvl6pPr indent="0" lvl="5" marL="0" algn="r">
              <a:spcBef>
                <a:spcPts val="0"/>
              </a:spcBef>
              <a:spcAft>
                <a:spcPts val="0"/>
              </a:spcAft>
              <a:buClr>
                <a:schemeClr val="accent1"/>
              </a:buClr>
              <a:buSzPts val="900"/>
              <a:buFont typeface="Corbel"/>
              <a:buNone/>
              <a:defRPr/>
            </a:lvl6pPr>
            <a:lvl7pPr indent="0" lvl="6" marL="0" algn="r">
              <a:spcBef>
                <a:spcPts val="0"/>
              </a:spcBef>
              <a:spcAft>
                <a:spcPts val="0"/>
              </a:spcAft>
              <a:buClr>
                <a:schemeClr val="accent1"/>
              </a:buClr>
              <a:buSzPts val="900"/>
              <a:buFont typeface="Corbel"/>
              <a:buNone/>
              <a:defRPr/>
            </a:lvl7pPr>
            <a:lvl8pPr indent="0" lvl="7" marL="0" algn="r">
              <a:spcBef>
                <a:spcPts val="0"/>
              </a:spcBef>
              <a:spcAft>
                <a:spcPts val="0"/>
              </a:spcAft>
              <a:buClr>
                <a:schemeClr val="accent1"/>
              </a:buClr>
              <a:buSzPts val="900"/>
              <a:buFont typeface="Corbel"/>
              <a:buNone/>
              <a:defRPr/>
            </a:lvl8pPr>
            <a:lvl9pPr indent="0" lvl="8" marL="0" algn="r">
              <a:spcBef>
                <a:spcPts val="0"/>
              </a:spcBef>
              <a:spcAft>
                <a:spcPts val="0"/>
              </a:spcAft>
              <a:buClr>
                <a:schemeClr val="accent1"/>
              </a:buClr>
              <a:buSzPts val="900"/>
              <a:buFont typeface="Corbel"/>
              <a:buNone/>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1"/>
          <p:cNvSpPr/>
          <p:nvPr/>
        </p:nvSpPr>
        <p:spPr>
          <a:xfrm>
            <a:off x="0" y="569214"/>
            <a:ext cx="2582693" cy="3998214"/>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 name="Google Shape;7;p31"/>
          <p:cNvSpPr txBox="1"/>
          <p:nvPr>
            <p:ph type="title"/>
          </p:nvPr>
        </p:nvSpPr>
        <p:spPr>
          <a:xfrm>
            <a:off x="189689" y="842878"/>
            <a:ext cx="2210612" cy="3450887"/>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rgbClr val="FFFFFF"/>
              </a:buClr>
              <a:buSzPts val="2700"/>
              <a:buFont typeface="Corbel"/>
              <a:buNone/>
              <a:defRPr b="0" i="0" sz="2700" u="none" cap="none" strike="noStrike">
                <a:solidFill>
                  <a:srgbClr val="FFFFFF"/>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8" name="Google Shape;8;p31"/>
          <p:cNvSpPr/>
          <p:nvPr/>
        </p:nvSpPr>
        <p:spPr>
          <a:xfrm>
            <a:off x="8861898" y="569214"/>
            <a:ext cx="288036" cy="3998214"/>
          </a:xfrm>
          <a:prstGeom prst="rect">
            <a:avLst/>
          </a:prstGeom>
          <a:solidFill>
            <a:srgbClr val="C8C8C8">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 name="Google Shape;9;p31"/>
          <p:cNvSpPr txBox="1"/>
          <p:nvPr>
            <p:ph idx="1" type="body"/>
          </p:nvPr>
        </p:nvSpPr>
        <p:spPr>
          <a:xfrm>
            <a:off x="2901951" y="648081"/>
            <a:ext cx="5486400" cy="3840480"/>
          </a:xfrm>
          <a:prstGeom prst="rect">
            <a:avLst/>
          </a:prstGeom>
          <a:noFill/>
          <a:ln>
            <a:noFill/>
          </a:ln>
        </p:spPr>
        <p:txBody>
          <a:bodyPr anchorCtr="0" anchor="ctr" bIns="45700" lIns="91425" spcFirstLastPara="1" rIns="91425" wrap="square" tIns="45700">
            <a:normAutofit/>
          </a:bodyPr>
          <a:lstStyle>
            <a:lvl1pPr indent="-323850" lvl="0" marL="457200" marR="0" rtl="0" algn="l">
              <a:lnSpc>
                <a:spcPct val="90000"/>
              </a:lnSpc>
              <a:spcBef>
                <a:spcPts val="900"/>
              </a:spcBef>
              <a:spcAft>
                <a:spcPts val="0"/>
              </a:spcAft>
              <a:buClr>
                <a:schemeClr val="accent1"/>
              </a:buClr>
              <a:buSzPts val="1500"/>
              <a:buFont typeface="Noto Sans Symbols"/>
              <a:buChar char="●"/>
              <a:defRPr b="0" i="0" sz="1500" u="none" cap="none" strike="noStrike">
                <a:solidFill>
                  <a:srgbClr val="595959"/>
                </a:solidFill>
                <a:latin typeface="Corbel"/>
                <a:ea typeface="Corbel"/>
                <a:cs typeface="Corbel"/>
                <a:sym typeface="Corbel"/>
              </a:defRPr>
            </a:lvl1pPr>
            <a:lvl2pPr indent="-314325" lvl="1" marL="914400" marR="0" rtl="0" algn="l">
              <a:lnSpc>
                <a:spcPct val="90000"/>
              </a:lnSpc>
              <a:spcBef>
                <a:spcPts val="188"/>
              </a:spcBef>
              <a:spcAft>
                <a:spcPts val="0"/>
              </a:spcAft>
              <a:buClr>
                <a:schemeClr val="accent1"/>
              </a:buClr>
              <a:buSzPts val="1350"/>
              <a:buFont typeface="Noto Sans Symbols"/>
              <a:buChar char="●"/>
              <a:defRPr b="0" i="0" sz="1350" u="none" cap="none" strike="noStrike">
                <a:solidFill>
                  <a:srgbClr val="595959"/>
                </a:solidFill>
                <a:latin typeface="Corbel"/>
                <a:ea typeface="Corbel"/>
                <a:cs typeface="Corbel"/>
                <a:sym typeface="Corbel"/>
              </a:defRPr>
            </a:lvl2pPr>
            <a:lvl3pPr indent="-304800" lvl="2" marL="1371600" marR="0" rtl="0" algn="l">
              <a:lnSpc>
                <a:spcPct val="90000"/>
              </a:lnSpc>
              <a:spcBef>
                <a:spcPts val="188"/>
              </a:spcBef>
              <a:spcAft>
                <a:spcPts val="0"/>
              </a:spcAft>
              <a:buClr>
                <a:schemeClr val="accent1"/>
              </a:buClr>
              <a:buSzPts val="1200"/>
              <a:buFont typeface="Noto Sans Symbols"/>
              <a:buChar char="●"/>
              <a:defRPr b="0" i="0" sz="1200" u="none" cap="none" strike="noStrike">
                <a:solidFill>
                  <a:srgbClr val="595959"/>
                </a:solidFill>
                <a:latin typeface="Corbel"/>
                <a:ea typeface="Corbel"/>
                <a:cs typeface="Corbel"/>
                <a:sym typeface="Corbel"/>
              </a:defRPr>
            </a:lvl3pPr>
            <a:lvl4pPr indent="-295275" lvl="3" marL="1828800" marR="0" rtl="0" algn="l">
              <a:lnSpc>
                <a:spcPct val="90000"/>
              </a:lnSpc>
              <a:spcBef>
                <a:spcPts val="188"/>
              </a:spcBef>
              <a:spcAft>
                <a:spcPts val="0"/>
              </a:spcAft>
              <a:buClr>
                <a:schemeClr val="accent1"/>
              </a:buClr>
              <a:buSzPts val="1050"/>
              <a:buFont typeface="Noto Sans Symbols"/>
              <a:buChar char="●"/>
              <a:defRPr b="0" i="0" sz="1050" u="none" cap="none" strike="noStrike">
                <a:solidFill>
                  <a:srgbClr val="595959"/>
                </a:solidFill>
                <a:latin typeface="Corbel"/>
                <a:ea typeface="Corbel"/>
                <a:cs typeface="Corbel"/>
                <a:sym typeface="Corbel"/>
              </a:defRPr>
            </a:lvl4pPr>
            <a:lvl5pPr indent="-295275" lvl="4" marL="2286000" marR="0" rtl="0" algn="l">
              <a:lnSpc>
                <a:spcPct val="90000"/>
              </a:lnSpc>
              <a:spcBef>
                <a:spcPts val="188"/>
              </a:spcBef>
              <a:spcAft>
                <a:spcPts val="0"/>
              </a:spcAft>
              <a:buClr>
                <a:schemeClr val="accent1"/>
              </a:buClr>
              <a:buSzPts val="1050"/>
              <a:buFont typeface="Noto Sans Symbols"/>
              <a:buChar char="●"/>
              <a:defRPr b="0" i="0" sz="1050" u="none" cap="none" strike="noStrike">
                <a:solidFill>
                  <a:srgbClr val="595959"/>
                </a:solidFill>
                <a:latin typeface="Corbel"/>
                <a:ea typeface="Corbel"/>
                <a:cs typeface="Corbel"/>
                <a:sym typeface="Corbel"/>
              </a:defRPr>
            </a:lvl5pPr>
            <a:lvl6pPr indent="-295275" lvl="5" marL="2743200" marR="0" rtl="0" algn="l">
              <a:lnSpc>
                <a:spcPct val="90000"/>
              </a:lnSpc>
              <a:spcBef>
                <a:spcPts val="188"/>
              </a:spcBef>
              <a:spcAft>
                <a:spcPts val="0"/>
              </a:spcAft>
              <a:buClr>
                <a:schemeClr val="accent1"/>
              </a:buClr>
              <a:buSzPts val="1050"/>
              <a:buFont typeface="Noto Sans Symbols"/>
              <a:buChar char="●"/>
              <a:defRPr b="0" i="0" sz="1050" u="none" cap="none" strike="noStrike">
                <a:solidFill>
                  <a:srgbClr val="595959"/>
                </a:solidFill>
                <a:latin typeface="Corbel"/>
                <a:ea typeface="Corbel"/>
                <a:cs typeface="Corbel"/>
                <a:sym typeface="Corbel"/>
              </a:defRPr>
            </a:lvl6pPr>
            <a:lvl7pPr indent="-295275" lvl="6" marL="3200400" marR="0" rtl="0" algn="l">
              <a:lnSpc>
                <a:spcPct val="90000"/>
              </a:lnSpc>
              <a:spcBef>
                <a:spcPts val="188"/>
              </a:spcBef>
              <a:spcAft>
                <a:spcPts val="0"/>
              </a:spcAft>
              <a:buClr>
                <a:schemeClr val="accent1"/>
              </a:buClr>
              <a:buSzPts val="1050"/>
              <a:buFont typeface="Noto Sans Symbols"/>
              <a:buChar char="●"/>
              <a:defRPr b="0" i="0" sz="1050" u="none" cap="none" strike="noStrike">
                <a:solidFill>
                  <a:srgbClr val="595959"/>
                </a:solidFill>
                <a:latin typeface="Corbel"/>
                <a:ea typeface="Corbel"/>
                <a:cs typeface="Corbel"/>
                <a:sym typeface="Corbel"/>
              </a:defRPr>
            </a:lvl7pPr>
            <a:lvl8pPr indent="-295275" lvl="7" marL="3657600" marR="0" rtl="0" algn="l">
              <a:lnSpc>
                <a:spcPct val="90000"/>
              </a:lnSpc>
              <a:spcBef>
                <a:spcPts val="188"/>
              </a:spcBef>
              <a:spcAft>
                <a:spcPts val="0"/>
              </a:spcAft>
              <a:buClr>
                <a:schemeClr val="accent1"/>
              </a:buClr>
              <a:buSzPts val="1050"/>
              <a:buFont typeface="Noto Sans Symbols"/>
              <a:buChar char="●"/>
              <a:defRPr b="0" i="0" sz="1050" u="none" cap="none" strike="noStrike">
                <a:solidFill>
                  <a:srgbClr val="595959"/>
                </a:solidFill>
                <a:latin typeface="Corbel"/>
                <a:ea typeface="Corbel"/>
                <a:cs typeface="Corbel"/>
                <a:sym typeface="Corbel"/>
              </a:defRPr>
            </a:lvl8pPr>
            <a:lvl9pPr indent="-295275" lvl="8" marL="4114800" marR="0" rtl="0" algn="l">
              <a:lnSpc>
                <a:spcPct val="90000"/>
              </a:lnSpc>
              <a:spcBef>
                <a:spcPts val="188"/>
              </a:spcBef>
              <a:spcAft>
                <a:spcPts val="188"/>
              </a:spcAft>
              <a:buClr>
                <a:schemeClr val="accent1"/>
              </a:buClr>
              <a:buSzPts val="1050"/>
              <a:buFont typeface="Noto Sans Symbols"/>
              <a:buChar char="●"/>
              <a:defRPr b="0" i="0" sz="1050" u="none" cap="none" strike="noStrike">
                <a:solidFill>
                  <a:srgbClr val="595959"/>
                </a:solidFill>
                <a:latin typeface="Corbel"/>
                <a:ea typeface="Corbel"/>
                <a:cs typeface="Corbel"/>
                <a:sym typeface="Corbel"/>
              </a:defRPr>
            </a:lvl9pPr>
          </a:lstStyle>
          <a:p/>
        </p:txBody>
      </p:sp>
      <p:sp>
        <p:nvSpPr>
          <p:cNvPr id="10" name="Google Shape;10;p31"/>
          <p:cNvSpPr txBox="1"/>
          <p:nvPr>
            <p:ph idx="10" type="dt"/>
          </p:nvPr>
        </p:nvSpPr>
        <p:spPr>
          <a:xfrm>
            <a:off x="196849" y="4767263"/>
            <a:ext cx="20574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825" u="none" cap="none" strike="noStrike">
                <a:solidFill>
                  <a:srgbClr val="7F7F7F"/>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11" name="Google Shape;11;p31"/>
          <p:cNvSpPr txBox="1"/>
          <p:nvPr>
            <p:ph idx="11" type="ftr"/>
          </p:nvPr>
        </p:nvSpPr>
        <p:spPr>
          <a:xfrm>
            <a:off x="2901951" y="4767263"/>
            <a:ext cx="4433638"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825" u="none" cap="none" strike="noStrike">
                <a:solidFill>
                  <a:srgbClr val="7F7F7F"/>
                </a:solidFill>
                <a:latin typeface="Corbel"/>
                <a:ea typeface="Corbel"/>
                <a:cs typeface="Corbel"/>
                <a:sym typeface="Corbel"/>
              </a:defRPr>
            </a:lvl1pPr>
            <a:lvl2pPr lvl="1"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2pPr>
            <a:lvl3pPr lvl="2"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3pPr>
            <a:lvl4pPr lvl="3"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4pPr>
            <a:lvl5pPr lvl="4"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5pPr>
            <a:lvl6pPr lvl="5"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6pPr>
            <a:lvl7pPr lvl="6"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7pPr>
            <a:lvl8pPr lvl="7"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8pPr>
            <a:lvl9pPr lvl="8" marR="0" rtl="0" algn="l">
              <a:spcBef>
                <a:spcPts val="0"/>
              </a:spcBef>
              <a:spcAft>
                <a:spcPts val="0"/>
              </a:spcAft>
              <a:buSzPts val="1400"/>
              <a:buNone/>
              <a:defRPr b="0" i="0" sz="1800" u="none" cap="none" strike="noStrike">
                <a:solidFill>
                  <a:schemeClr val="dk1"/>
                </a:solidFill>
                <a:latin typeface="Corbel"/>
                <a:ea typeface="Corbel"/>
                <a:cs typeface="Corbel"/>
                <a:sym typeface="Corbel"/>
              </a:defRPr>
            </a:lvl9pPr>
          </a:lstStyle>
          <a:p/>
        </p:txBody>
      </p:sp>
      <p:sp>
        <p:nvSpPr>
          <p:cNvPr id="12" name="Google Shape;12;p31"/>
          <p:cNvSpPr txBox="1"/>
          <p:nvPr>
            <p:ph idx="12" type="sldNum"/>
          </p:nvPr>
        </p:nvSpPr>
        <p:spPr>
          <a:xfrm>
            <a:off x="7975602" y="4767263"/>
            <a:ext cx="1148195"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spcAft>
                <a:spcPts val="0"/>
              </a:spcAft>
              <a:buClr>
                <a:schemeClr val="accent1"/>
              </a:buClr>
              <a:buSzPts val="900"/>
              <a:buFont typeface="Corbel"/>
              <a:buNone/>
              <a:defRPr b="1" i="0" sz="900" u="none" cap="none" strike="noStrike">
                <a:solidFill>
                  <a:schemeClr val="accent1"/>
                </a:solidFill>
                <a:latin typeface="Corbel"/>
                <a:ea typeface="Corbel"/>
                <a:cs typeface="Corbel"/>
                <a:sym typeface="Corbel"/>
              </a:defRPr>
            </a:lvl1pPr>
            <a:lvl2pPr indent="0" lvl="1" marL="0" marR="0" rtl="0" algn="r">
              <a:spcBef>
                <a:spcPts val="0"/>
              </a:spcBef>
              <a:spcAft>
                <a:spcPts val="0"/>
              </a:spcAft>
              <a:buClr>
                <a:schemeClr val="accent1"/>
              </a:buClr>
              <a:buSzPts val="900"/>
              <a:buFont typeface="Corbel"/>
              <a:buNone/>
              <a:defRPr b="1" i="0" sz="900" u="none" cap="none" strike="noStrike">
                <a:solidFill>
                  <a:schemeClr val="accent1"/>
                </a:solidFill>
                <a:latin typeface="Corbel"/>
                <a:ea typeface="Corbel"/>
                <a:cs typeface="Corbel"/>
                <a:sym typeface="Corbel"/>
              </a:defRPr>
            </a:lvl2pPr>
            <a:lvl3pPr indent="0" lvl="2" marL="0" marR="0" rtl="0" algn="r">
              <a:spcBef>
                <a:spcPts val="0"/>
              </a:spcBef>
              <a:spcAft>
                <a:spcPts val="0"/>
              </a:spcAft>
              <a:buClr>
                <a:schemeClr val="accent1"/>
              </a:buClr>
              <a:buSzPts val="900"/>
              <a:buFont typeface="Corbel"/>
              <a:buNone/>
              <a:defRPr b="1" i="0" sz="900" u="none" cap="none" strike="noStrike">
                <a:solidFill>
                  <a:schemeClr val="accent1"/>
                </a:solidFill>
                <a:latin typeface="Corbel"/>
                <a:ea typeface="Corbel"/>
                <a:cs typeface="Corbel"/>
                <a:sym typeface="Corbel"/>
              </a:defRPr>
            </a:lvl3pPr>
            <a:lvl4pPr indent="0" lvl="3" marL="0" marR="0" rtl="0" algn="r">
              <a:spcBef>
                <a:spcPts val="0"/>
              </a:spcBef>
              <a:spcAft>
                <a:spcPts val="0"/>
              </a:spcAft>
              <a:buClr>
                <a:schemeClr val="accent1"/>
              </a:buClr>
              <a:buSzPts val="900"/>
              <a:buFont typeface="Corbel"/>
              <a:buNone/>
              <a:defRPr b="1" i="0" sz="900" u="none" cap="none" strike="noStrike">
                <a:solidFill>
                  <a:schemeClr val="accent1"/>
                </a:solidFill>
                <a:latin typeface="Corbel"/>
                <a:ea typeface="Corbel"/>
                <a:cs typeface="Corbel"/>
                <a:sym typeface="Corbel"/>
              </a:defRPr>
            </a:lvl4pPr>
            <a:lvl5pPr indent="0" lvl="4" marL="0" marR="0" rtl="0" algn="r">
              <a:spcBef>
                <a:spcPts val="0"/>
              </a:spcBef>
              <a:spcAft>
                <a:spcPts val="0"/>
              </a:spcAft>
              <a:buClr>
                <a:schemeClr val="accent1"/>
              </a:buClr>
              <a:buSzPts val="900"/>
              <a:buFont typeface="Corbel"/>
              <a:buNone/>
              <a:defRPr b="1" i="0" sz="900" u="none" cap="none" strike="noStrike">
                <a:solidFill>
                  <a:schemeClr val="accent1"/>
                </a:solidFill>
                <a:latin typeface="Corbel"/>
                <a:ea typeface="Corbel"/>
                <a:cs typeface="Corbel"/>
                <a:sym typeface="Corbel"/>
              </a:defRPr>
            </a:lvl5pPr>
            <a:lvl6pPr indent="0" lvl="5" marL="0" marR="0" rtl="0" algn="r">
              <a:spcBef>
                <a:spcPts val="0"/>
              </a:spcBef>
              <a:spcAft>
                <a:spcPts val="0"/>
              </a:spcAft>
              <a:buClr>
                <a:schemeClr val="accent1"/>
              </a:buClr>
              <a:buSzPts val="900"/>
              <a:buFont typeface="Corbel"/>
              <a:buNone/>
              <a:defRPr b="1" i="0" sz="900" u="none" cap="none" strike="noStrike">
                <a:solidFill>
                  <a:schemeClr val="accent1"/>
                </a:solidFill>
                <a:latin typeface="Corbel"/>
                <a:ea typeface="Corbel"/>
                <a:cs typeface="Corbel"/>
                <a:sym typeface="Corbel"/>
              </a:defRPr>
            </a:lvl6pPr>
            <a:lvl7pPr indent="0" lvl="6" marL="0" marR="0" rtl="0" algn="r">
              <a:spcBef>
                <a:spcPts val="0"/>
              </a:spcBef>
              <a:spcAft>
                <a:spcPts val="0"/>
              </a:spcAft>
              <a:buClr>
                <a:schemeClr val="accent1"/>
              </a:buClr>
              <a:buSzPts val="900"/>
              <a:buFont typeface="Corbel"/>
              <a:buNone/>
              <a:defRPr b="1" i="0" sz="900" u="none" cap="none" strike="noStrike">
                <a:solidFill>
                  <a:schemeClr val="accent1"/>
                </a:solidFill>
                <a:latin typeface="Corbel"/>
                <a:ea typeface="Corbel"/>
                <a:cs typeface="Corbel"/>
                <a:sym typeface="Corbel"/>
              </a:defRPr>
            </a:lvl7pPr>
            <a:lvl8pPr indent="0" lvl="7" marL="0" marR="0" rtl="0" algn="r">
              <a:spcBef>
                <a:spcPts val="0"/>
              </a:spcBef>
              <a:spcAft>
                <a:spcPts val="0"/>
              </a:spcAft>
              <a:buClr>
                <a:schemeClr val="accent1"/>
              </a:buClr>
              <a:buSzPts val="900"/>
              <a:buFont typeface="Corbel"/>
              <a:buNone/>
              <a:defRPr b="1" i="0" sz="900" u="none" cap="none" strike="noStrike">
                <a:solidFill>
                  <a:schemeClr val="accent1"/>
                </a:solidFill>
                <a:latin typeface="Corbel"/>
                <a:ea typeface="Corbel"/>
                <a:cs typeface="Corbel"/>
                <a:sym typeface="Corbel"/>
              </a:defRPr>
            </a:lvl8pPr>
            <a:lvl9pPr indent="0" lvl="8" marL="0" marR="0" rtl="0" algn="r">
              <a:spcBef>
                <a:spcPts val="0"/>
              </a:spcBef>
              <a:spcAft>
                <a:spcPts val="0"/>
              </a:spcAft>
              <a:buClr>
                <a:schemeClr val="accent1"/>
              </a:buClr>
              <a:buSzPts val="900"/>
              <a:buFont typeface="Corbel"/>
              <a:buNone/>
              <a:defRPr b="1" i="0" sz="900" u="none" cap="none" strike="noStrike">
                <a:solidFill>
                  <a:schemeClr val="accent1"/>
                </a:solidFill>
                <a:latin typeface="Corbel"/>
                <a:ea typeface="Corbel"/>
                <a:cs typeface="Corbel"/>
                <a:sym typeface="Corbel"/>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hyperlink" Target="https://mo.db101.org/" TargetMode="External"/><Relationship Id="rId5" Type="http://schemas.openxmlformats.org/officeDocument/2006/relationships/hyperlink" Target="https://dmh.mo.gov/media/pdf/promoting-employment" TargetMode="External"/><Relationship Id="rId6" Type="http://schemas.openxmlformats.org/officeDocument/2006/relationships/hyperlink" Target="https://www.mynextmove.org/" TargetMode="External"/><Relationship Id="rId7" Type="http://schemas.openxmlformats.org/officeDocument/2006/relationships/hyperlink" Target="https://dmh.mo.gov/dev-disabilities/hous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hyperlink" Target="https://dmh.mo.gov/dev-disabilities/health" TargetMode="External"/><Relationship Id="rId5" Type="http://schemas.openxmlformats.org/officeDocument/2006/relationships/hyperlink" Target="https://dmh.mo.gov/dev-disabilities/hrst-project" TargetMode="External"/><Relationship Id="rId6" Type="http://schemas.openxmlformats.org/officeDocument/2006/relationships/hyperlink" Target="https://dmh.mo.gov/dev-disabilities/positive-supports" TargetMode="External"/><Relationship Id="rId7" Type="http://schemas.openxmlformats.org/officeDocument/2006/relationships/hyperlink" Target="https://dmh.mo.gov/media/pdf/tools-choice-competenc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hyperlink" Target="http://www.redcross.org/images/MEDIA_CustomProductCatalog/m4240199_A4497.pdf" TargetMode="External"/><Relationship Id="rId5" Type="http://schemas.openxmlformats.org/officeDocument/2006/relationships/hyperlink" Target="https://dmh.mo.gov/node/42206" TargetMode="External"/><Relationship Id="rId6" Type="http://schemas.openxmlformats.org/officeDocument/2006/relationships/hyperlink" Target="https://dmh.mo.gov/media/pdf/guideline-83" TargetMode="External"/><Relationship Id="rId7" Type="http://schemas.openxmlformats.org/officeDocument/2006/relationships/hyperlink" Target="https://dmh.mo.gov/dev-disabilities/quality-programs/individual-rights" TargetMode="External"/><Relationship Id="rId8" Type="http://schemas.openxmlformats.org/officeDocument/2006/relationships/hyperlink" Target="https://dmh.mo.gov/media/pdf/directive-4-200-appendix-c"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1" Type="http://schemas.openxmlformats.org/officeDocument/2006/relationships/hyperlink" Target="https://dmh.mo.gov/media/pdf/individual-support-plan-isp-overview-family-guide" TargetMode="External"/><Relationship Id="rId10" Type="http://schemas.openxmlformats.org/officeDocument/2006/relationships/hyperlink" Target="https://dmh.mo.gov/media/pdf/individual-support-plan-isp-overview-family-guide" TargetMode="External"/><Relationship Id="rId13" Type="http://schemas.openxmlformats.org/officeDocument/2006/relationships/hyperlink" Target="https://dmh.mo.gov/media/pdf/individual-support-plan-isp-overview-family-guide" TargetMode="External"/><Relationship Id="rId12" Type="http://schemas.openxmlformats.org/officeDocument/2006/relationships/hyperlink" Target="https://dmh.mo.gov/media/pdf/individual-support-plan-isp-overview-family-guide"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dmh.mo.gov/media/pdf/individual-support-plan-isp-overview-family-guide" TargetMode="External"/><Relationship Id="rId4" Type="http://schemas.openxmlformats.org/officeDocument/2006/relationships/hyperlink" Target="https://dmh.mo.gov/media/pdf/individual-support-plan-isp-overview-family-guide" TargetMode="External"/><Relationship Id="rId9" Type="http://schemas.openxmlformats.org/officeDocument/2006/relationships/hyperlink" Target="https://dmh.mo.gov/media/pdf/individual-support-plan-isp-overview-family-guide" TargetMode="External"/><Relationship Id="rId15" Type="http://schemas.openxmlformats.org/officeDocument/2006/relationships/hyperlink" Target="https://mosds.org/wp-content/uploads/2025/06/CHS-ISP-Template-STL-05.2024.docx.odt" TargetMode="External"/><Relationship Id="rId14" Type="http://schemas.openxmlformats.org/officeDocument/2006/relationships/hyperlink" Target="https://dmh.mo.gov/media/pdf/individual-support-plan-isp-state-template" TargetMode="External"/><Relationship Id="rId17" Type="http://schemas.openxmlformats.org/officeDocument/2006/relationships/image" Target="../media/image9.png"/><Relationship Id="rId16" Type="http://schemas.openxmlformats.org/officeDocument/2006/relationships/image" Target="../media/image1.png"/><Relationship Id="rId5" Type="http://schemas.openxmlformats.org/officeDocument/2006/relationships/hyperlink" Target="https://dmh.mo.gov/media/pdf/individual-support-plan-isp-overview-family-guide" TargetMode="External"/><Relationship Id="rId6" Type="http://schemas.openxmlformats.org/officeDocument/2006/relationships/hyperlink" Target="https://dmh.mo.gov/media/pdf/individual-support-plan-isp-overview-family-guide" TargetMode="External"/><Relationship Id="rId7" Type="http://schemas.openxmlformats.org/officeDocument/2006/relationships/hyperlink" Target="https://dmh.mo.gov/media/pdf/individual-support-plan-isp-overview-family-guide" TargetMode="External"/><Relationship Id="rId8" Type="http://schemas.openxmlformats.org/officeDocument/2006/relationships/hyperlink" Target="https://dmh.mo.gov/media/pdf/individual-support-plan-isp-overview-family-guide"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6.png"/><Relationship Id="rId4" Type="http://schemas.openxmlformats.org/officeDocument/2006/relationships/hyperlink" Target="https://www.ssa.gov/pubs/EN-05-10076.pdf" TargetMode="External"/><Relationship Id="rId5" Type="http://schemas.openxmlformats.org/officeDocument/2006/relationships/hyperlink" Target="https://dmh.mo.gov/node/42206" TargetMode="External"/><Relationship Id="rId6" Type="http://schemas.openxmlformats.org/officeDocument/2006/relationships/hyperlink" Target="https://dmh.mo.gov/dev-disabilities/supporting-families/services"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dmh.mo.gov/dev-disabilities/quality-enhancement/functions" TargetMode="Externa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www.moadvocacy.org/" TargetMode="External"/><Relationship Id="rId4" Type="http://schemas.openxmlformats.org/officeDocument/2006/relationships/image" Target="../media/image19.png"/><Relationship Id="rId5" Type="http://schemas.openxmlformats.org/officeDocument/2006/relationships/image" Target="../media/image23.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mailto:info@mosds.org" TargetMode="External"/><Relationship Id="rId4" Type="http://schemas.openxmlformats.org/officeDocument/2006/relationships/hyperlink" Target="https://www.facebook.com/groups/wecaresds" TargetMode="External"/><Relationship Id="rId5"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sp>
        <p:nvSpPr>
          <p:cNvPr id="92" name="Google Shape;92;p1"/>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orbel"/>
              <a:ea typeface="Corbel"/>
              <a:cs typeface="Corbel"/>
              <a:sym typeface="Corbel"/>
            </a:endParaRPr>
          </a:p>
        </p:txBody>
      </p:sp>
      <p:sp>
        <p:nvSpPr>
          <p:cNvPr id="93" name="Google Shape;93;p1"/>
          <p:cNvSpPr/>
          <p:nvPr/>
        </p:nvSpPr>
        <p:spPr>
          <a:xfrm>
            <a:off x="3479292" y="571499"/>
            <a:ext cx="5664708" cy="400050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94" name="Google Shape;94;p1"/>
          <p:cNvSpPr txBox="1"/>
          <p:nvPr>
            <p:ph type="ctrTitle"/>
          </p:nvPr>
        </p:nvSpPr>
        <p:spPr>
          <a:xfrm>
            <a:off x="3790561" y="973836"/>
            <a:ext cx="4551053" cy="2441448"/>
          </a:xfrm>
          <a:prstGeom prst="rect">
            <a:avLst/>
          </a:prstGeom>
          <a:noFill/>
          <a:ln>
            <a:noFill/>
          </a:ln>
        </p:spPr>
        <p:txBody>
          <a:bodyPr anchorCtr="0" anchor="b" bIns="91425" lIns="91425" spcFirstLastPara="1" rIns="91425" wrap="square" tIns="91425">
            <a:normAutofit/>
          </a:bodyPr>
          <a:lstStyle/>
          <a:p>
            <a:pPr indent="0" lvl="0" marL="0" rtl="0" algn="l">
              <a:lnSpc>
                <a:spcPct val="90000"/>
              </a:lnSpc>
              <a:spcBef>
                <a:spcPts val="0"/>
              </a:spcBef>
              <a:spcAft>
                <a:spcPts val="0"/>
              </a:spcAft>
              <a:buClr>
                <a:srgbClr val="FFFFFF"/>
              </a:buClr>
              <a:buSzPts val="4000"/>
              <a:buFont typeface="Corbel"/>
              <a:buNone/>
            </a:pPr>
            <a:r>
              <a:rPr lang="en-US"/>
              <a:t>How To Write Your Own ISP</a:t>
            </a:r>
            <a:endParaRPr/>
          </a:p>
        </p:txBody>
      </p:sp>
      <p:sp>
        <p:nvSpPr>
          <p:cNvPr id="95" name="Google Shape;95;p1"/>
          <p:cNvSpPr/>
          <p:nvPr/>
        </p:nvSpPr>
        <p:spPr>
          <a:xfrm>
            <a:off x="-5934"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pic>
        <p:nvPicPr>
          <p:cNvPr descr="Handshake" id="96" name="Google Shape;96;p1"/>
          <p:cNvPicPr preferRelativeResize="0"/>
          <p:nvPr/>
        </p:nvPicPr>
        <p:blipFill rotWithShape="1">
          <a:blip r:embed="rId3">
            <a:alphaModFix/>
          </a:blip>
          <a:srcRect b="0" l="0" r="0" t="0"/>
          <a:stretch/>
        </p:blipFill>
        <p:spPr>
          <a:xfrm>
            <a:off x="522132" y="1271849"/>
            <a:ext cx="2593687" cy="259368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94"/>
                                        </p:tgtEl>
                                        <p:attrNameLst>
                                          <p:attrName>style.visibility</p:attrName>
                                        </p:attrNameLst>
                                      </p:cBhvr>
                                      <p:to>
                                        <p:strVal val="visible"/>
                                      </p:to>
                                    </p:set>
                                    <p:animEffect filter="fade" transition="in">
                                      <p:cBhvr>
                                        <p:cTn dur="700"/>
                                        <p:tgtEl>
                                          <p:spTgt spid="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05" name="Shape 205"/>
        <p:cNvGrpSpPr/>
        <p:nvPr/>
      </p:nvGrpSpPr>
      <p:grpSpPr>
        <a:xfrm>
          <a:off x="0" y="0"/>
          <a:ext cx="0" cy="0"/>
          <a:chOff x="0" y="0"/>
          <a:chExt cx="0" cy="0"/>
        </a:xfrm>
      </p:grpSpPr>
      <p:sp>
        <p:nvSpPr>
          <p:cNvPr id="206" name="Google Shape;206;p10"/>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07" name="Google Shape;207;p10"/>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08" name="Google Shape;208;p10"/>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pic>
        <p:nvPicPr>
          <p:cNvPr descr="Desk with stethoscope and computer keyboard" id="209" name="Google Shape;209;p10"/>
          <p:cNvPicPr preferRelativeResize="0"/>
          <p:nvPr/>
        </p:nvPicPr>
        <p:blipFill rotWithShape="1">
          <a:blip r:embed="rId3">
            <a:alphaModFix amt="25000"/>
          </a:blip>
          <a:srcRect b="15104" l="0" r="-1" t="604"/>
          <a:stretch/>
        </p:blipFill>
        <p:spPr>
          <a:xfrm>
            <a:off x="20" y="10"/>
            <a:ext cx="9141694" cy="5143490"/>
          </a:xfrm>
          <a:prstGeom prst="rect">
            <a:avLst/>
          </a:prstGeom>
          <a:noFill/>
          <a:ln>
            <a:noFill/>
          </a:ln>
        </p:spPr>
      </p:pic>
      <p:sp>
        <p:nvSpPr>
          <p:cNvPr id="210" name="Google Shape;210;p10"/>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11" name="Google Shape;211;p10"/>
          <p:cNvSpPr txBox="1"/>
          <p:nvPr>
            <p:ph type="title"/>
          </p:nvPr>
        </p:nvSpPr>
        <p:spPr>
          <a:xfrm>
            <a:off x="189689" y="842877"/>
            <a:ext cx="2210611" cy="34508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600"/>
              <a:t>Natural Supports and Non-Division Supports</a:t>
            </a:r>
            <a:endParaRPr/>
          </a:p>
        </p:txBody>
      </p:sp>
      <p:sp>
        <p:nvSpPr>
          <p:cNvPr id="212" name="Google Shape;212;p10"/>
          <p:cNvSpPr txBox="1"/>
          <p:nvPr>
            <p:ph idx="1" type="body"/>
          </p:nvPr>
        </p:nvSpPr>
        <p:spPr>
          <a:xfrm>
            <a:off x="2901950" y="0"/>
            <a:ext cx="5959947" cy="5143490"/>
          </a:xfrm>
          <a:prstGeom prst="rect">
            <a:avLst/>
          </a:prstGeom>
          <a:noFill/>
          <a:ln>
            <a:noFill/>
          </a:ln>
        </p:spPr>
        <p:txBody>
          <a:bodyPr anchorCtr="0" anchor="ctr" bIns="45700" lIns="91425" spcFirstLastPara="1" rIns="91425" wrap="square" tIns="45700">
            <a:normAutofit/>
          </a:bodyPr>
          <a:lstStyle/>
          <a:p>
            <a:pPr indent="0" lvl="0" marL="163830" marR="343535" rtl="0" algn="l">
              <a:lnSpc>
                <a:spcPct val="90000"/>
              </a:lnSpc>
              <a:spcBef>
                <a:spcPts val="0"/>
              </a:spcBef>
              <a:spcAft>
                <a:spcPts val="0"/>
              </a:spcAft>
              <a:buSzPts val="1800"/>
              <a:buNone/>
            </a:pPr>
            <a:r>
              <a:rPr b="1" i="1" lang="en-US" sz="1200"/>
              <a:t>Information about natural supports available to the individual:</a:t>
            </a:r>
            <a:endParaRPr/>
          </a:p>
          <a:p>
            <a:pPr indent="0" lvl="0" marL="163830" marR="343535" rtl="0" algn="l">
              <a:lnSpc>
                <a:spcPct val="90000"/>
              </a:lnSpc>
              <a:spcBef>
                <a:spcPts val="0"/>
              </a:spcBef>
              <a:spcAft>
                <a:spcPts val="0"/>
              </a:spcAft>
              <a:buSzPts val="1800"/>
              <a:buNone/>
            </a:pPr>
            <a:r>
              <a:rPr i="1" lang="en-US" sz="1200"/>
              <a:t> </a:t>
            </a:r>
            <a:r>
              <a:rPr lang="en-US" sz="1200"/>
              <a:t>Ron's parents are very involved in his life. Ron lives in a walkout basement apartment of his parents' house, so Ron sees his mom and dad daily. Ron has two siblings, Liz and Andy. Ron also has an extended family - aunts, uncles and cousins, and grandparents whom he sees at family get-togethers and on holidays. Ron frequently makes phone calls or writes a letter to family members to keep in touch. Ron has a photo address book that has pictures and contact information for the important people in his life. Ron has many friends he enjoys seeing. Ron developed relationships with a few of his peers from school and other activities and with former staff who are still a part of Ron's life.</a:t>
            </a:r>
            <a:endParaRPr/>
          </a:p>
          <a:p>
            <a:pPr indent="0" lvl="0" marL="163830" marR="343535" rtl="0" algn="l">
              <a:lnSpc>
                <a:spcPct val="90000"/>
              </a:lnSpc>
              <a:spcBef>
                <a:spcPts val="0"/>
              </a:spcBef>
              <a:spcAft>
                <a:spcPts val="0"/>
              </a:spcAft>
              <a:buSzPts val="1800"/>
              <a:buNone/>
            </a:pPr>
            <a:r>
              <a:t/>
            </a:r>
            <a:endParaRPr sz="1200"/>
          </a:p>
          <a:p>
            <a:pPr indent="0" lvl="0" marL="158750" marR="0" rtl="0" algn="l">
              <a:lnSpc>
                <a:spcPct val="90000"/>
              </a:lnSpc>
              <a:spcBef>
                <a:spcPts val="5"/>
              </a:spcBef>
              <a:spcAft>
                <a:spcPts val="0"/>
              </a:spcAft>
              <a:buSzPts val="1800"/>
              <a:buNone/>
            </a:pPr>
            <a:r>
              <a:rPr b="1" i="1" lang="en-US" sz="1200"/>
              <a:t>State Plan Supports:</a:t>
            </a:r>
            <a:endParaRPr b="1" sz="1200"/>
          </a:p>
          <a:p>
            <a:pPr indent="0" lvl="0" marL="163830" marR="343535" rtl="0" algn="l">
              <a:lnSpc>
                <a:spcPct val="90000"/>
              </a:lnSpc>
              <a:spcBef>
                <a:spcPts val="70"/>
              </a:spcBef>
              <a:spcAft>
                <a:spcPts val="0"/>
              </a:spcAft>
              <a:buSzPts val="1800"/>
              <a:buNone/>
            </a:pPr>
            <a:r>
              <a:rPr lang="en-US" sz="1200"/>
              <a:t>Ron receives three hours a day of personal care assistance through DHSS. These supports are not self-directed, though typically individuals employed by the designated representative are also employed by the agency Ron uses for PCA. He is not allowed to leave the house when using these hours and the pay for workers is significantly less creating a disincentive for employees to maintain employment with the home healthcare agency. Employees hired directly by the agency do not have the skill set or training to work with Ron.</a:t>
            </a:r>
            <a:endParaRPr/>
          </a:p>
          <a:p>
            <a:pPr indent="0" lvl="0" marL="163830" marR="343535" rtl="0" algn="l">
              <a:lnSpc>
                <a:spcPct val="90000"/>
              </a:lnSpc>
              <a:spcBef>
                <a:spcPts val="70"/>
              </a:spcBef>
              <a:spcAft>
                <a:spcPts val="0"/>
              </a:spcAft>
              <a:buSzPts val="1800"/>
              <a:buNone/>
            </a:pPr>
            <a:r>
              <a:rPr lang="en-US" sz="1200"/>
              <a:t> </a:t>
            </a:r>
            <a:endParaRPr/>
          </a:p>
          <a:p>
            <a:pPr indent="0" lvl="0" marL="163830" marR="343535" rtl="0" algn="l">
              <a:lnSpc>
                <a:spcPct val="90000"/>
              </a:lnSpc>
              <a:spcBef>
                <a:spcPts val="70"/>
              </a:spcBef>
              <a:spcAft>
                <a:spcPts val="0"/>
              </a:spcAft>
              <a:buSzPts val="1800"/>
              <a:buNone/>
            </a:pPr>
            <a:r>
              <a:rPr b="1" i="1" lang="en-US" sz="1200"/>
              <a:t>Non-Division Waiver Programs:</a:t>
            </a:r>
            <a:r>
              <a:rPr lang="en-US" sz="1200"/>
              <a:t>  None</a:t>
            </a:r>
            <a:endParaRPr/>
          </a:p>
          <a:p>
            <a:pPr indent="0" lvl="0" marL="163830" marR="343535" rtl="0" algn="l">
              <a:lnSpc>
                <a:spcPct val="90000"/>
              </a:lnSpc>
              <a:spcBef>
                <a:spcPts val="70"/>
              </a:spcBef>
              <a:spcAft>
                <a:spcPts val="0"/>
              </a:spcAft>
              <a:buSzPts val="1800"/>
              <a:buNone/>
            </a:pPr>
            <a:r>
              <a:rPr lang="en-US" sz="1200"/>
              <a:t> </a:t>
            </a:r>
            <a:endParaRPr/>
          </a:p>
          <a:p>
            <a:pPr indent="0" lvl="0" marL="163830" marR="343535" rtl="0" algn="l">
              <a:lnSpc>
                <a:spcPct val="90000"/>
              </a:lnSpc>
              <a:spcBef>
                <a:spcPts val="70"/>
              </a:spcBef>
              <a:spcAft>
                <a:spcPts val="0"/>
              </a:spcAft>
              <a:buSzPts val="1800"/>
              <a:buNone/>
            </a:pPr>
            <a:r>
              <a:rPr b="1" i="1" lang="en-US" sz="1200"/>
              <a:t>Community Resources being utilized:</a:t>
            </a:r>
            <a:endParaRPr sz="1200"/>
          </a:p>
          <a:p>
            <a:pPr indent="0" lvl="0" marL="160020" marR="343535" rtl="0" algn="l">
              <a:lnSpc>
                <a:spcPct val="90000"/>
              </a:lnSpc>
              <a:spcBef>
                <a:spcPts val="60"/>
              </a:spcBef>
              <a:spcAft>
                <a:spcPts val="0"/>
              </a:spcAft>
              <a:buSzPts val="1800"/>
              <a:buNone/>
            </a:pPr>
            <a:r>
              <a:rPr lang="en-US" sz="1200"/>
              <a:t>Ron attends Adult Music Therapy at the St. Louis ARC every Thursday. He swims at Heman Park Pool and Webster University Pool as his health and pain levels permit. He shops and engages in recreational activities in the community as his health and pain levels permit.</a:t>
            </a:r>
            <a:endParaRPr/>
          </a:p>
          <a:p>
            <a:pPr indent="-68579" lvl="0" marL="457200" rtl="0" algn="l">
              <a:lnSpc>
                <a:spcPct val="90000"/>
              </a:lnSpc>
              <a:spcBef>
                <a:spcPts val="0"/>
              </a:spcBef>
              <a:spcAft>
                <a:spcPts val="0"/>
              </a:spcAft>
              <a:buSzPts val="1800"/>
              <a:buFont typeface="Noto Sans Symbols"/>
              <a:buNone/>
            </a:pPr>
            <a:r>
              <a:t/>
            </a:r>
            <a:endParaRPr sz="900"/>
          </a:p>
        </p:txBody>
      </p:sp>
      <p:sp>
        <p:nvSpPr>
          <p:cNvPr id="213" name="Google Shape;213;p10"/>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sp>
        <p:nvSpPr>
          <p:cNvPr id="218" name="Google Shape;218;p11"/>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19" name="Google Shape;219;p11"/>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20" name="Google Shape;220;p11"/>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pic>
        <p:nvPicPr>
          <p:cNvPr descr="Scribbles on a notebook" id="221" name="Google Shape;221;p11"/>
          <p:cNvPicPr preferRelativeResize="0"/>
          <p:nvPr/>
        </p:nvPicPr>
        <p:blipFill rotWithShape="1">
          <a:blip r:embed="rId3">
            <a:alphaModFix amt="25000"/>
          </a:blip>
          <a:srcRect b="14570" l="0" r="-1" t="3291"/>
          <a:stretch/>
        </p:blipFill>
        <p:spPr>
          <a:xfrm>
            <a:off x="20" y="10"/>
            <a:ext cx="9141694" cy="5143490"/>
          </a:xfrm>
          <a:prstGeom prst="rect">
            <a:avLst/>
          </a:prstGeom>
          <a:noFill/>
          <a:ln>
            <a:noFill/>
          </a:ln>
        </p:spPr>
      </p:pic>
      <p:sp>
        <p:nvSpPr>
          <p:cNvPr id="222" name="Google Shape;222;p11"/>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23" name="Google Shape;223;p11"/>
          <p:cNvSpPr txBox="1"/>
          <p:nvPr>
            <p:ph type="title"/>
          </p:nvPr>
        </p:nvSpPr>
        <p:spPr>
          <a:xfrm>
            <a:off x="81643" y="842877"/>
            <a:ext cx="2424793" cy="34508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200"/>
              <a:t>Daily Life and Employment/</a:t>
            </a:r>
            <a:br>
              <a:rPr lang="en-US" sz="3200"/>
            </a:br>
            <a:r>
              <a:rPr lang="en-US" sz="3200"/>
              <a:t>Career Planning</a:t>
            </a:r>
            <a:endParaRPr/>
          </a:p>
        </p:txBody>
      </p:sp>
      <p:sp>
        <p:nvSpPr>
          <p:cNvPr id="224" name="Google Shape;224;p11"/>
          <p:cNvSpPr txBox="1"/>
          <p:nvPr>
            <p:ph idx="1" type="body"/>
          </p:nvPr>
        </p:nvSpPr>
        <p:spPr>
          <a:xfrm>
            <a:off x="2901951" y="648081"/>
            <a:ext cx="5486400" cy="3840480"/>
          </a:xfrm>
          <a:prstGeom prst="rect">
            <a:avLst/>
          </a:prstGeom>
          <a:noFill/>
          <a:ln>
            <a:noFill/>
          </a:ln>
        </p:spPr>
        <p:txBody>
          <a:bodyPr anchorCtr="0" anchor="ctr" bIns="45700" lIns="91425" spcFirstLastPara="1" rIns="91425" wrap="square" tIns="45700">
            <a:normAutofit fontScale="92500" lnSpcReduction="20000"/>
          </a:bodyPr>
          <a:lstStyle/>
          <a:p>
            <a:pPr indent="114300" lvl="0" marL="0" rtl="0" algn="l">
              <a:lnSpc>
                <a:spcPct val="90000"/>
              </a:lnSpc>
              <a:spcBef>
                <a:spcPts val="0"/>
              </a:spcBef>
              <a:spcAft>
                <a:spcPts val="0"/>
              </a:spcAft>
              <a:buSzPct val="129729"/>
              <a:buFont typeface="Noto Sans Symbols"/>
              <a:buNone/>
            </a:pPr>
            <a:r>
              <a:t/>
            </a:r>
            <a:endParaRPr/>
          </a:p>
          <a:p>
            <a:pPr indent="-182880" lvl="0" marL="457200" rtl="0" algn="l">
              <a:lnSpc>
                <a:spcPct val="90000"/>
              </a:lnSpc>
              <a:spcBef>
                <a:spcPts val="1600"/>
              </a:spcBef>
              <a:spcAft>
                <a:spcPts val="0"/>
              </a:spcAft>
              <a:buSzPct val="81081"/>
              <a:buFont typeface="Noto Sans Symbols"/>
              <a:buChar char="●"/>
            </a:pPr>
            <a:r>
              <a:rPr lang="en-US" sz="2400"/>
              <a:t>Participating in meaningful activities of their choice</a:t>
            </a:r>
            <a:endParaRPr/>
          </a:p>
          <a:p>
            <a:pPr indent="114300" lvl="0" marL="0" rtl="0" algn="l">
              <a:lnSpc>
                <a:spcPct val="90000"/>
              </a:lnSpc>
              <a:spcBef>
                <a:spcPts val="1600"/>
              </a:spcBef>
              <a:spcAft>
                <a:spcPts val="0"/>
              </a:spcAft>
              <a:buSzPct val="129729"/>
              <a:buFont typeface="Noto Sans Symbols"/>
              <a:buNone/>
            </a:pPr>
            <a:r>
              <a:t/>
            </a:r>
            <a:endParaRPr/>
          </a:p>
          <a:p>
            <a:pPr indent="0" lvl="0" marL="0" rtl="0" algn="l">
              <a:lnSpc>
                <a:spcPct val="90000"/>
              </a:lnSpc>
              <a:spcBef>
                <a:spcPts val="1600"/>
              </a:spcBef>
              <a:spcAft>
                <a:spcPts val="0"/>
              </a:spcAft>
              <a:buSzPct val="77837"/>
              <a:buNone/>
            </a:pPr>
            <a:r>
              <a:rPr lang="en-US" sz="2500"/>
              <a:t>Helpful Resources:  </a:t>
            </a:r>
            <a:r>
              <a:rPr lang="en-US" sz="2500" u="sng">
                <a:solidFill>
                  <a:schemeClr val="hlink"/>
                </a:solidFill>
                <a:hlinkClick r:id="rId4"/>
              </a:rPr>
              <a:t>https://mo.db101.org/</a:t>
            </a:r>
            <a:endParaRPr sz="2500" u="sng"/>
          </a:p>
          <a:p>
            <a:pPr indent="0" lvl="0" marL="0" rtl="0" algn="l">
              <a:lnSpc>
                <a:spcPct val="90000"/>
              </a:lnSpc>
              <a:spcBef>
                <a:spcPts val="1600"/>
              </a:spcBef>
              <a:spcAft>
                <a:spcPts val="0"/>
              </a:spcAft>
              <a:buSzPct val="77837"/>
              <a:buNone/>
            </a:pPr>
            <a:r>
              <a:rPr lang="en-US" sz="2500" u="sng">
                <a:solidFill>
                  <a:schemeClr val="hlink"/>
                </a:solidFill>
                <a:hlinkClick r:id="rId5"/>
              </a:rPr>
              <a:t>https://dmh.mo.gov/media/pdf/promoting-employment</a:t>
            </a:r>
            <a:endParaRPr sz="2500" u="sng"/>
          </a:p>
          <a:p>
            <a:pPr indent="0" lvl="0" marL="0" rtl="0" algn="l">
              <a:lnSpc>
                <a:spcPct val="90000"/>
              </a:lnSpc>
              <a:spcBef>
                <a:spcPts val="1600"/>
              </a:spcBef>
              <a:spcAft>
                <a:spcPts val="0"/>
              </a:spcAft>
              <a:buSzPct val="77837"/>
              <a:buNone/>
            </a:pPr>
            <a:r>
              <a:rPr lang="en-US" sz="2500"/>
              <a:t> </a:t>
            </a:r>
            <a:r>
              <a:rPr lang="en-US" sz="2500" u="sng">
                <a:solidFill>
                  <a:schemeClr val="hlink"/>
                </a:solidFill>
                <a:hlinkClick r:id="rId6"/>
              </a:rPr>
              <a:t>https://www.mynextmove.org/</a:t>
            </a:r>
            <a:endParaRPr sz="2500" u="sng"/>
          </a:p>
          <a:p>
            <a:pPr indent="0" lvl="0" marL="0" rtl="0" algn="l">
              <a:lnSpc>
                <a:spcPct val="90000"/>
              </a:lnSpc>
              <a:spcBef>
                <a:spcPts val="1600"/>
              </a:spcBef>
              <a:spcAft>
                <a:spcPts val="0"/>
              </a:spcAft>
              <a:buSzPct val="77837"/>
              <a:buNone/>
            </a:pPr>
            <a:r>
              <a:rPr lang="en-US" sz="2500" u="sng">
                <a:solidFill>
                  <a:schemeClr val="hlink"/>
                </a:solidFill>
                <a:hlinkClick r:id="rId7"/>
              </a:rPr>
              <a:t>https://dmh.mo.gov/dev-disabilities/housing</a:t>
            </a:r>
            <a:endParaRPr sz="2500" u="sng"/>
          </a:p>
          <a:p>
            <a:pPr indent="0" lvl="0" marL="0" rtl="0" algn="l">
              <a:lnSpc>
                <a:spcPct val="90000"/>
              </a:lnSpc>
              <a:spcBef>
                <a:spcPts val="1600"/>
              </a:spcBef>
              <a:spcAft>
                <a:spcPts val="0"/>
              </a:spcAft>
              <a:buSzPct val="77837"/>
              <a:buNone/>
            </a:pPr>
            <a:r>
              <a:t/>
            </a:r>
            <a:endParaRPr sz="2500"/>
          </a:p>
        </p:txBody>
      </p:sp>
      <p:sp>
        <p:nvSpPr>
          <p:cNvPr id="225" name="Google Shape;225;p11"/>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9" name="Shape 229"/>
        <p:cNvGrpSpPr/>
        <p:nvPr/>
      </p:nvGrpSpPr>
      <p:grpSpPr>
        <a:xfrm>
          <a:off x="0" y="0"/>
          <a:ext cx="0" cy="0"/>
          <a:chOff x="0" y="0"/>
          <a:chExt cx="0" cy="0"/>
        </a:xfrm>
      </p:grpSpPr>
      <p:sp>
        <p:nvSpPr>
          <p:cNvPr id="230" name="Google Shape;230;p12"/>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31" name="Google Shape;231;p12"/>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32" name="Google Shape;232;p12"/>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pic>
        <p:nvPicPr>
          <p:cNvPr id="233" name="Google Shape;233;p12"/>
          <p:cNvPicPr preferRelativeResize="0"/>
          <p:nvPr/>
        </p:nvPicPr>
        <p:blipFill rotWithShape="1">
          <a:blip r:embed="rId3">
            <a:alphaModFix amt="25000"/>
          </a:blip>
          <a:srcRect b="911" l="0" r="-1" t="9779"/>
          <a:stretch/>
        </p:blipFill>
        <p:spPr>
          <a:xfrm>
            <a:off x="20" y="10"/>
            <a:ext cx="9141694" cy="5143490"/>
          </a:xfrm>
          <a:prstGeom prst="rect">
            <a:avLst/>
          </a:prstGeom>
          <a:noFill/>
          <a:ln>
            <a:noFill/>
          </a:ln>
        </p:spPr>
      </p:pic>
      <p:sp>
        <p:nvSpPr>
          <p:cNvPr id="234" name="Google Shape;234;p12"/>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35" name="Google Shape;235;p12"/>
          <p:cNvSpPr txBox="1"/>
          <p:nvPr>
            <p:ph type="title"/>
          </p:nvPr>
        </p:nvSpPr>
        <p:spPr>
          <a:xfrm>
            <a:off x="189689" y="842877"/>
            <a:ext cx="2210611" cy="34508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600"/>
              <a:t>Career Planning</a:t>
            </a:r>
            <a:endParaRPr/>
          </a:p>
        </p:txBody>
      </p:sp>
      <p:sp>
        <p:nvSpPr>
          <p:cNvPr id="236" name="Google Shape;236;p12"/>
          <p:cNvSpPr txBox="1"/>
          <p:nvPr>
            <p:ph idx="1" type="body"/>
          </p:nvPr>
        </p:nvSpPr>
        <p:spPr>
          <a:xfrm>
            <a:off x="2400300" y="648081"/>
            <a:ext cx="6279205" cy="3840480"/>
          </a:xfrm>
          <a:prstGeom prst="rect">
            <a:avLst/>
          </a:prstGeom>
          <a:noFill/>
          <a:ln>
            <a:noFill/>
          </a:ln>
        </p:spPr>
        <p:txBody>
          <a:bodyPr anchorCtr="0" anchor="ctr" bIns="45700" lIns="91425" spcFirstLastPara="1" rIns="91425" wrap="square" tIns="45700">
            <a:noAutofit/>
          </a:bodyPr>
          <a:lstStyle/>
          <a:p>
            <a:pPr indent="0" lvl="0" marL="426085" marR="66040" rtl="0" algn="l">
              <a:lnSpc>
                <a:spcPct val="90000"/>
              </a:lnSpc>
              <a:spcBef>
                <a:spcPts val="0"/>
              </a:spcBef>
              <a:spcAft>
                <a:spcPts val="600"/>
              </a:spcAft>
              <a:buSzPts val="1800"/>
              <a:buNone/>
            </a:pPr>
            <a:r>
              <a:rPr lang="en-US" sz="1600"/>
              <a:t>Eric is enrolled in Special School District's Vocational Skills Program and works at Monsanto cleaning the building and working in the cafeteria. He will be evaluated by Vocational Rehabilitation for continued employment and job exploration after he leaves the VSP program at age 21. Eric participated in the Arc's Neighborhood Experience program for four years and has an extensive resume of volunteer work. Eric participated in the SWEP (Summer Work Experience Program) during the summer of 2016. He was moved from the original assignment of a bagger at Schnucks in Eureka to work at Maritz in Fenton. Eric had a very bad experience at Schnuck's as both customers and the cashiers were unkind to him because he could not bag quickly enough and he had difficulty determining how to pack certain items in the plastic bags. Eric has submitted an application to participate in SWEP for summer 2017 and he will return to the VSP program in August of 2017.</a:t>
            </a:r>
            <a:endParaRPr/>
          </a:p>
        </p:txBody>
      </p:sp>
      <p:sp>
        <p:nvSpPr>
          <p:cNvPr id="237" name="Google Shape;237;p12"/>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sp>
        <p:nvSpPr>
          <p:cNvPr id="242" name="Google Shape;242;p13"/>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43" name="Google Shape;243;p13"/>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44" name="Google Shape;244;p13"/>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pic>
        <p:nvPicPr>
          <p:cNvPr descr="Empty office cubicle" id="245" name="Google Shape;245;p13"/>
          <p:cNvPicPr preferRelativeResize="0"/>
          <p:nvPr/>
        </p:nvPicPr>
        <p:blipFill rotWithShape="1">
          <a:blip r:embed="rId3">
            <a:alphaModFix amt="25000"/>
          </a:blip>
          <a:srcRect b="4974" l="0" r="2635" t="12956"/>
          <a:stretch/>
        </p:blipFill>
        <p:spPr>
          <a:xfrm>
            <a:off x="20" y="10"/>
            <a:ext cx="9141694" cy="5143490"/>
          </a:xfrm>
          <a:prstGeom prst="rect">
            <a:avLst/>
          </a:prstGeom>
          <a:noFill/>
          <a:ln>
            <a:noFill/>
          </a:ln>
        </p:spPr>
      </p:pic>
      <p:sp>
        <p:nvSpPr>
          <p:cNvPr id="246" name="Google Shape;246;p13"/>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47" name="Google Shape;247;p13"/>
          <p:cNvSpPr txBox="1"/>
          <p:nvPr>
            <p:ph type="title"/>
          </p:nvPr>
        </p:nvSpPr>
        <p:spPr>
          <a:xfrm>
            <a:off x="189689" y="842877"/>
            <a:ext cx="2210611" cy="34508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300"/>
              <a:t>Community Living:</a:t>
            </a:r>
            <a:endParaRPr/>
          </a:p>
        </p:txBody>
      </p:sp>
      <p:sp>
        <p:nvSpPr>
          <p:cNvPr id="248" name="Google Shape;248;p13"/>
          <p:cNvSpPr txBox="1"/>
          <p:nvPr>
            <p:ph idx="1" type="body"/>
          </p:nvPr>
        </p:nvSpPr>
        <p:spPr>
          <a:xfrm>
            <a:off x="2901951" y="648081"/>
            <a:ext cx="5486400" cy="3840480"/>
          </a:xfrm>
          <a:prstGeom prst="rect">
            <a:avLst/>
          </a:prstGeom>
          <a:noFill/>
          <a:ln>
            <a:noFill/>
          </a:ln>
        </p:spPr>
        <p:txBody>
          <a:bodyPr anchorCtr="0" anchor="ctr" bIns="45700" lIns="91425" spcFirstLastPara="1" rIns="91425" wrap="square" tIns="45700">
            <a:normAutofit fontScale="92500" lnSpcReduction="20000"/>
          </a:bodyPr>
          <a:lstStyle/>
          <a:p>
            <a:pPr indent="-182880" lvl="0" marL="274320" rtl="0" algn="l">
              <a:lnSpc>
                <a:spcPct val="90000"/>
              </a:lnSpc>
              <a:spcBef>
                <a:spcPts val="0"/>
              </a:spcBef>
              <a:spcAft>
                <a:spcPts val="0"/>
              </a:spcAft>
              <a:buSzPct val="81081"/>
              <a:buFont typeface="Noto Sans Symbols"/>
              <a:buChar char="●"/>
            </a:pPr>
            <a:r>
              <a:rPr b="1" lang="en-US" sz="2400"/>
              <a:t>Reflect that the setting in which the individual resides is chosen by the individual</a:t>
            </a:r>
            <a:r>
              <a:rPr lang="en-US" sz="2400"/>
              <a:t>: </a:t>
            </a:r>
            <a:endParaRPr/>
          </a:p>
          <a:p>
            <a:pPr indent="-68579" lvl="0" marL="274320" rtl="0" algn="l">
              <a:lnSpc>
                <a:spcPct val="90000"/>
              </a:lnSpc>
              <a:spcBef>
                <a:spcPts val="600"/>
              </a:spcBef>
              <a:spcAft>
                <a:spcPts val="0"/>
              </a:spcAft>
              <a:buSzPct val="81081"/>
              <a:buFont typeface="Noto Sans Symbols"/>
              <a:buNone/>
            </a:pPr>
            <a:r>
              <a:t/>
            </a:r>
            <a:endParaRPr sz="2400"/>
          </a:p>
          <a:p>
            <a:pPr indent="-182880" lvl="0" marL="274320" rtl="0" algn="l">
              <a:lnSpc>
                <a:spcPct val="90000"/>
              </a:lnSpc>
              <a:spcBef>
                <a:spcPts val="600"/>
              </a:spcBef>
              <a:spcAft>
                <a:spcPts val="0"/>
              </a:spcAft>
              <a:buSzPct val="81081"/>
              <a:buFont typeface="Noto Sans Symbols"/>
              <a:buChar char="●"/>
            </a:pPr>
            <a:r>
              <a:rPr lang="en-US" sz="2400"/>
              <a:t>Ron lives in an accessible apartment with separate access in his parents' home. Trials with two community living providers with an in-home ISL were attempted and both were w1successful as the staff turnover was high and the training that support staff received was inadequate to meet Ron's complex medical, physical and behavioral support needs. Ron and his family utilize self-directed supports through DMH.</a:t>
            </a:r>
            <a:endParaRPr sz="2400"/>
          </a:p>
          <a:p>
            <a:pPr indent="-68579" lvl="0" marL="457200" rtl="0" algn="l">
              <a:lnSpc>
                <a:spcPct val="90000"/>
              </a:lnSpc>
              <a:spcBef>
                <a:spcPts val="600"/>
              </a:spcBef>
              <a:spcAft>
                <a:spcPts val="600"/>
              </a:spcAft>
              <a:buSzPct val="129729"/>
              <a:buFont typeface="Noto Sans Symbols"/>
              <a:buNone/>
            </a:pPr>
            <a:r>
              <a:t/>
            </a:r>
            <a:endParaRPr/>
          </a:p>
        </p:txBody>
      </p:sp>
      <p:sp>
        <p:nvSpPr>
          <p:cNvPr id="249" name="Google Shape;249;p13"/>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53" name="Shape 253"/>
        <p:cNvGrpSpPr/>
        <p:nvPr/>
      </p:nvGrpSpPr>
      <p:grpSpPr>
        <a:xfrm>
          <a:off x="0" y="0"/>
          <a:ext cx="0" cy="0"/>
          <a:chOff x="0" y="0"/>
          <a:chExt cx="0" cy="0"/>
        </a:xfrm>
      </p:grpSpPr>
      <p:sp>
        <p:nvSpPr>
          <p:cNvPr id="254" name="Google Shape;254;p14"/>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55" name="Google Shape;255;p14"/>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56" name="Google Shape;256;p14"/>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257" name="Google Shape;257;p14"/>
          <p:cNvSpPr/>
          <p:nvPr/>
        </p:nvSpPr>
        <p:spPr>
          <a:xfrm rot="10800000">
            <a:off x="0" y="571500"/>
            <a:ext cx="3156366" cy="4000500"/>
          </a:xfrm>
          <a:custGeom>
            <a:rect b="b" l="l" r="r" t="t"/>
            <a:pathLst>
              <a:path extrusionOk="0" h="5334001" w="4208489">
                <a:moveTo>
                  <a:pt x="1015642" y="0"/>
                </a:moveTo>
                <a:lnTo>
                  <a:pt x="4208489" y="0"/>
                </a:lnTo>
                <a:lnTo>
                  <a:pt x="4208489" y="5334001"/>
                </a:lnTo>
                <a:lnTo>
                  <a:pt x="0" y="533400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58" name="Google Shape;258;p14"/>
          <p:cNvSpPr txBox="1"/>
          <p:nvPr>
            <p:ph type="title"/>
          </p:nvPr>
        </p:nvSpPr>
        <p:spPr>
          <a:xfrm>
            <a:off x="370695" y="1262358"/>
            <a:ext cx="2081191" cy="26187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100"/>
              <a:t>Social and Spirituality</a:t>
            </a:r>
            <a:endParaRPr/>
          </a:p>
        </p:txBody>
      </p:sp>
      <p:sp>
        <p:nvSpPr>
          <p:cNvPr id="259" name="Google Shape;259;p14"/>
          <p:cNvSpPr txBox="1"/>
          <p:nvPr>
            <p:ph idx="1" type="body"/>
          </p:nvPr>
        </p:nvSpPr>
        <p:spPr>
          <a:xfrm>
            <a:off x="2709746" y="561298"/>
            <a:ext cx="6063559" cy="4000500"/>
          </a:xfrm>
          <a:prstGeom prst="rect">
            <a:avLst/>
          </a:prstGeom>
          <a:noFill/>
          <a:ln>
            <a:noFill/>
          </a:ln>
        </p:spPr>
        <p:txBody>
          <a:bodyPr anchorCtr="0" anchor="ctr" bIns="45700" lIns="91425" spcFirstLastPara="1" rIns="91425" wrap="square" tIns="45700">
            <a:normAutofit lnSpcReduction="10000"/>
          </a:bodyPr>
          <a:lstStyle/>
          <a:p>
            <a:pPr indent="0" lvl="0" marL="274320" rtl="0" algn="l">
              <a:lnSpc>
                <a:spcPct val="90000"/>
              </a:lnSpc>
              <a:spcBef>
                <a:spcPts val="0"/>
              </a:spcBef>
              <a:spcAft>
                <a:spcPts val="0"/>
              </a:spcAft>
              <a:buSzPts val="1800"/>
              <a:buNone/>
            </a:pPr>
            <a:r>
              <a:rPr b="1" i="1" lang="en-US" sz="2400"/>
              <a:t>   Supports or 'Personal Outcomes’       </a:t>
            </a:r>
            <a:endParaRPr/>
          </a:p>
          <a:p>
            <a:pPr indent="0" lvl="0" marL="274320" rtl="0" algn="l">
              <a:lnSpc>
                <a:spcPct val="90000"/>
              </a:lnSpc>
              <a:spcBef>
                <a:spcPts val="600"/>
              </a:spcBef>
              <a:spcAft>
                <a:spcPts val="0"/>
              </a:spcAft>
              <a:buSzPts val="1800"/>
              <a:buNone/>
            </a:pPr>
            <a:r>
              <a:rPr b="1" i="1" lang="en-US" sz="2400"/>
              <a:t>   discovered during the assessment process    </a:t>
            </a:r>
            <a:endParaRPr/>
          </a:p>
          <a:p>
            <a:pPr indent="0" lvl="0" marL="274320" rtl="0" algn="l">
              <a:lnSpc>
                <a:spcPct val="90000"/>
              </a:lnSpc>
              <a:spcBef>
                <a:spcPts val="600"/>
              </a:spcBef>
              <a:spcAft>
                <a:spcPts val="0"/>
              </a:spcAft>
              <a:buSzPts val="1800"/>
              <a:buNone/>
            </a:pPr>
            <a:r>
              <a:rPr b="1" i="1" lang="en-US" sz="2400"/>
              <a:t>   as part of planning</a:t>
            </a:r>
            <a:r>
              <a:rPr i="1" lang="en-US" sz="2400"/>
              <a:t>: </a:t>
            </a:r>
            <a:endParaRPr/>
          </a:p>
          <a:p>
            <a:pPr indent="-68579" lvl="0" marL="457200" rtl="0" algn="l">
              <a:lnSpc>
                <a:spcPct val="90000"/>
              </a:lnSpc>
              <a:spcBef>
                <a:spcPts val="600"/>
              </a:spcBef>
              <a:spcAft>
                <a:spcPts val="0"/>
              </a:spcAft>
              <a:buSzPts val="1800"/>
              <a:buFont typeface="Noto Sans Symbols"/>
              <a:buNone/>
            </a:pPr>
            <a:r>
              <a:t/>
            </a:r>
            <a:endParaRPr i="1" sz="2400"/>
          </a:p>
          <a:p>
            <a:pPr indent="-182880" lvl="0" marL="457200" rtl="0" algn="l">
              <a:lnSpc>
                <a:spcPct val="90000"/>
              </a:lnSpc>
              <a:spcBef>
                <a:spcPts val="600"/>
              </a:spcBef>
              <a:spcAft>
                <a:spcPts val="0"/>
              </a:spcAft>
              <a:buSzPts val="1800"/>
              <a:buFont typeface="Noto Sans Symbols"/>
              <a:buChar char="●"/>
            </a:pPr>
            <a:r>
              <a:rPr i="1" lang="en-US" sz="2400"/>
              <a:t> </a:t>
            </a:r>
            <a:r>
              <a:rPr lang="en-US" sz="2400"/>
              <a:t>Donovan practices making phone calls to family members. He develops relationships with his staff and his tennis coaches. Future goals would include developing a Facebook page and engaging more frequently with family members and the community.</a:t>
            </a:r>
            <a:endParaRPr/>
          </a:p>
          <a:p>
            <a:pPr indent="-68579" lvl="0" marL="457200" rtl="0" algn="l">
              <a:lnSpc>
                <a:spcPct val="90000"/>
              </a:lnSpc>
              <a:spcBef>
                <a:spcPts val="600"/>
              </a:spcBef>
              <a:spcAft>
                <a:spcPts val="600"/>
              </a:spcAft>
              <a:buSzPts val="1800"/>
              <a:buFont typeface="Noto Sans Symbols"/>
              <a:buNone/>
            </a:pPr>
            <a:r>
              <a:t/>
            </a:r>
            <a:endParaRPr/>
          </a:p>
        </p:txBody>
      </p:sp>
      <p:sp>
        <p:nvSpPr>
          <p:cNvPr id="260" name="Google Shape;260;p14"/>
          <p:cNvSpPr/>
          <p:nvPr/>
        </p:nvSpPr>
        <p:spPr>
          <a:xfrm rot="10800000">
            <a:off x="8392887" y="792656"/>
            <a:ext cx="751113" cy="3558188"/>
          </a:xfrm>
          <a:custGeom>
            <a:rect b="b" l="l" r="r" t="t"/>
            <a:pathLst>
              <a:path extrusionOk="0" h="4744251" w="1001483">
                <a:moveTo>
                  <a:pt x="0" y="0"/>
                </a:moveTo>
                <a:lnTo>
                  <a:pt x="1001483" y="0"/>
                </a:lnTo>
                <a:lnTo>
                  <a:pt x="0" y="474425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4" name="Shape 264"/>
        <p:cNvGrpSpPr/>
        <p:nvPr/>
      </p:nvGrpSpPr>
      <p:grpSpPr>
        <a:xfrm>
          <a:off x="0" y="0"/>
          <a:ext cx="0" cy="0"/>
          <a:chOff x="0" y="0"/>
          <a:chExt cx="0" cy="0"/>
        </a:xfrm>
      </p:grpSpPr>
      <p:sp>
        <p:nvSpPr>
          <p:cNvPr id="265" name="Google Shape;265;p15"/>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66" name="Google Shape;266;p15"/>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67" name="Google Shape;267;p15"/>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pic>
        <p:nvPicPr>
          <p:cNvPr descr="Apple with measuring tape" id="268" name="Google Shape;268;p15"/>
          <p:cNvPicPr preferRelativeResize="0"/>
          <p:nvPr/>
        </p:nvPicPr>
        <p:blipFill rotWithShape="1">
          <a:blip r:embed="rId3">
            <a:alphaModFix amt="25000"/>
          </a:blip>
          <a:srcRect b="14751" l="0" r="-1" t="0"/>
          <a:stretch/>
        </p:blipFill>
        <p:spPr>
          <a:xfrm>
            <a:off x="20" y="10"/>
            <a:ext cx="9141694" cy="5143490"/>
          </a:xfrm>
          <a:prstGeom prst="rect">
            <a:avLst/>
          </a:prstGeom>
          <a:noFill/>
          <a:ln>
            <a:noFill/>
          </a:ln>
        </p:spPr>
      </p:pic>
      <p:sp>
        <p:nvSpPr>
          <p:cNvPr id="269" name="Google Shape;269;p15"/>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70" name="Google Shape;270;p15"/>
          <p:cNvSpPr txBox="1"/>
          <p:nvPr>
            <p:ph type="title"/>
          </p:nvPr>
        </p:nvSpPr>
        <p:spPr>
          <a:xfrm>
            <a:off x="189689" y="842877"/>
            <a:ext cx="2210611" cy="34508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600"/>
              <a:t>Healthy Living</a:t>
            </a:r>
            <a:endParaRPr/>
          </a:p>
        </p:txBody>
      </p:sp>
      <p:sp>
        <p:nvSpPr>
          <p:cNvPr id="271" name="Google Shape;271;p15"/>
          <p:cNvSpPr txBox="1"/>
          <p:nvPr>
            <p:ph idx="1" type="body"/>
          </p:nvPr>
        </p:nvSpPr>
        <p:spPr>
          <a:xfrm>
            <a:off x="2901951" y="648081"/>
            <a:ext cx="5486400" cy="3840480"/>
          </a:xfrm>
          <a:prstGeom prst="rect">
            <a:avLst/>
          </a:prstGeom>
          <a:noFill/>
          <a:ln>
            <a:noFill/>
          </a:ln>
        </p:spPr>
        <p:txBody>
          <a:bodyPr anchorCtr="0" anchor="ctr" bIns="45700" lIns="91425" spcFirstLastPara="1" rIns="91425" wrap="square" tIns="45700">
            <a:normAutofit/>
          </a:bodyPr>
          <a:lstStyle/>
          <a:p>
            <a:pPr indent="-182880" lvl="0" marL="457200" rtl="0" algn="l">
              <a:lnSpc>
                <a:spcPct val="90000"/>
              </a:lnSpc>
              <a:spcBef>
                <a:spcPts val="0"/>
              </a:spcBef>
              <a:spcAft>
                <a:spcPts val="0"/>
              </a:spcAft>
              <a:buSzPts val="1800"/>
              <a:buFont typeface="Noto Sans Symbols"/>
              <a:buChar char="●"/>
            </a:pPr>
            <a:r>
              <a:rPr lang="en-US" sz="2400"/>
              <a:t>Choose mental/health resources</a:t>
            </a:r>
            <a:endParaRPr/>
          </a:p>
          <a:p>
            <a:pPr indent="-182880" lvl="0" marL="457200" rtl="0" algn="l">
              <a:lnSpc>
                <a:spcPct val="90000"/>
              </a:lnSpc>
              <a:spcBef>
                <a:spcPts val="1600"/>
              </a:spcBef>
              <a:spcAft>
                <a:spcPts val="0"/>
              </a:spcAft>
              <a:buSzPts val="1800"/>
              <a:buFont typeface="Noto Sans Symbols"/>
              <a:buChar char="●"/>
            </a:pPr>
            <a:r>
              <a:rPr lang="en-US" sz="2400"/>
              <a:t>Identify health needs and supports</a:t>
            </a:r>
            <a:endParaRPr/>
          </a:p>
          <a:p>
            <a:pPr indent="0" lvl="0" marL="0" rtl="0" algn="l">
              <a:lnSpc>
                <a:spcPct val="90000"/>
              </a:lnSpc>
              <a:spcBef>
                <a:spcPts val="1600"/>
              </a:spcBef>
              <a:spcAft>
                <a:spcPts val="0"/>
              </a:spcAft>
              <a:buSzPts val="1400"/>
              <a:buFont typeface="Noto Sans Symbols"/>
              <a:buChar char="●"/>
            </a:pPr>
            <a:r>
              <a:rPr lang="en-US" sz="1600" u="sng">
                <a:solidFill>
                  <a:schemeClr val="hlink"/>
                </a:solidFill>
                <a:hlinkClick r:id="rId4"/>
              </a:rPr>
              <a:t>https://dmh.mo.gov/dev-disabilities/health</a:t>
            </a:r>
            <a:endParaRPr sz="1600"/>
          </a:p>
          <a:p>
            <a:pPr indent="0" lvl="0" marL="0" rtl="0" algn="l">
              <a:lnSpc>
                <a:spcPct val="90000"/>
              </a:lnSpc>
              <a:spcBef>
                <a:spcPts val="1600"/>
              </a:spcBef>
              <a:spcAft>
                <a:spcPts val="0"/>
              </a:spcAft>
              <a:buSzPts val="1400"/>
              <a:buFont typeface="Noto Sans Symbols"/>
              <a:buChar char="●"/>
            </a:pPr>
            <a:r>
              <a:rPr lang="en-US" sz="1600" u="sng">
                <a:solidFill>
                  <a:schemeClr val="hlink"/>
                </a:solidFill>
                <a:hlinkClick r:id="rId5"/>
              </a:rPr>
              <a:t>https://dmh.mo.gov/dev-disabilities/hrst-project</a:t>
            </a:r>
            <a:endParaRPr sz="1600"/>
          </a:p>
          <a:p>
            <a:pPr indent="0" lvl="0" marL="0" rtl="0" algn="l">
              <a:lnSpc>
                <a:spcPct val="90000"/>
              </a:lnSpc>
              <a:spcBef>
                <a:spcPts val="1600"/>
              </a:spcBef>
              <a:spcAft>
                <a:spcPts val="0"/>
              </a:spcAft>
              <a:buSzPts val="1400"/>
              <a:buFont typeface="Noto Sans Symbols"/>
              <a:buChar char="●"/>
            </a:pPr>
            <a:r>
              <a:rPr lang="en-US" sz="1600" u="sng">
                <a:solidFill>
                  <a:schemeClr val="hlink"/>
                </a:solidFill>
                <a:hlinkClick r:id="rId6"/>
              </a:rPr>
              <a:t>https://dmh.mo.gov/dev-disabilities/positive-supports</a:t>
            </a:r>
            <a:endParaRPr sz="1600"/>
          </a:p>
          <a:p>
            <a:pPr indent="0" lvl="0" marL="0" rtl="0" algn="l">
              <a:lnSpc>
                <a:spcPct val="90000"/>
              </a:lnSpc>
              <a:spcBef>
                <a:spcPts val="1600"/>
              </a:spcBef>
              <a:spcAft>
                <a:spcPts val="0"/>
              </a:spcAft>
              <a:buSzPts val="1400"/>
              <a:buFont typeface="Noto Sans Symbols"/>
              <a:buChar char="●"/>
            </a:pPr>
            <a:r>
              <a:rPr lang="en-US" sz="1600" u="sng">
                <a:solidFill>
                  <a:schemeClr val="hlink"/>
                </a:solidFill>
                <a:hlinkClick r:id="rId7"/>
              </a:rPr>
              <a:t>https://dmh.mo.gov/media/pdf/tools-choice-competency</a:t>
            </a:r>
            <a:endParaRPr sz="1600"/>
          </a:p>
        </p:txBody>
      </p:sp>
      <p:sp>
        <p:nvSpPr>
          <p:cNvPr id="272" name="Google Shape;272;p15"/>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6" name="Shape 276"/>
        <p:cNvGrpSpPr/>
        <p:nvPr/>
      </p:nvGrpSpPr>
      <p:grpSpPr>
        <a:xfrm>
          <a:off x="0" y="0"/>
          <a:ext cx="0" cy="0"/>
          <a:chOff x="0" y="0"/>
          <a:chExt cx="0" cy="0"/>
        </a:xfrm>
      </p:grpSpPr>
      <p:sp>
        <p:nvSpPr>
          <p:cNvPr id="277" name="Google Shape;277;p16"/>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78" name="Google Shape;278;p16"/>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79" name="Google Shape;279;p16"/>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280" name="Google Shape;280;p16"/>
          <p:cNvSpPr/>
          <p:nvPr/>
        </p:nvSpPr>
        <p:spPr>
          <a:xfrm rot="10800000">
            <a:off x="0" y="571500"/>
            <a:ext cx="3156366" cy="4000500"/>
          </a:xfrm>
          <a:custGeom>
            <a:rect b="b" l="l" r="r" t="t"/>
            <a:pathLst>
              <a:path extrusionOk="0" h="5334001" w="4208489">
                <a:moveTo>
                  <a:pt x="1015642" y="0"/>
                </a:moveTo>
                <a:lnTo>
                  <a:pt x="4208489" y="0"/>
                </a:lnTo>
                <a:lnTo>
                  <a:pt x="4208489" y="5334001"/>
                </a:lnTo>
                <a:lnTo>
                  <a:pt x="0" y="533400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81" name="Google Shape;281;p16"/>
          <p:cNvSpPr txBox="1"/>
          <p:nvPr>
            <p:ph type="title"/>
          </p:nvPr>
        </p:nvSpPr>
        <p:spPr>
          <a:xfrm>
            <a:off x="370695" y="1262358"/>
            <a:ext cx="2081191" cy="26187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600"/>
              <a:t>Healthy Living</a:t>
            </a:r>
            <a:endParaRPr/>
          </a:p>
        </p:txBody>
      </p:sp>
      <p:sp>
        <p:nvSpPr>
          <p:cNvPr id="282" name="Google Shape;282;p16"/>
          <p:cNvSpPr txBox="1"/>
          <p:nvPr>
            <p:ph idx="1" type="body"/>
          </p:nvPr>
        </p:nvSpPr>
        <p:spPr>
          <a:xfrm>
            <a:off x="3156366" y="322955"/>
            <a:ext cx="5085371" cy="4244473"/>
          </a:xfrm>
          <a:prstGeom prst="rect">
            <a:avLst/>
          </a:prstGeom>
          <a:noFill/>
          <a:ln>
            <a:noFill/>
          </a:ln>
        </p:spPr>
        <p:txBody>
          <a:bodyPr anchorCtr="0" anchor="ctr" bIns="45700" lIns="91425" spcFirstLastPara="1" rIns="91425" wrap="square" tIns="45700">
            <a:normAutofit fontScale="62500" lnSpcReduction="20000"/>
          </a:bodyPr>
          <a:lstStyle/>
          <a:p>
            <a:pPr indent="0" lvl="0" marL="0" marR="0" rtl="0" algn="l">
              <a:lnSpc>
                <a:spcPct val="115000"/>
              </a:lnSpc>
              <a:spcBef>
                <a:spcPts val="245"/>
              </a:spcBef>
              <a:spcAft>
                <a:spcPts val="0"/>
              </a:spcAft>
              <a:buSzPct val="151578"/>
              <a:buNone/>
            </a:pPr>
            <a:r>
              <a:rPr b="1" i="1" lang="en-US" sz="1900">
                <a:solidFill>
                  <a:srgbClr val="362F3D"/>
                </a:solidFill>
                <a:latin typeface="Times New Roman"/>
                <a:ea typeface="Times New Roman"/>
                <a:cs typeface="Times New Roman"/>
                <a:sym typeface="Times New Roman"/>
              </a:rPr>
              <a:t>Diagnoses</a:t>
            </a:r>
            <a:r>
              <a:rPr b="1" i="1" lang="en-US" sz="1900">
                <a:solidFill>
                  <a:srgbClr val="60343F"/>
                </a:solidFill>
                <a:latin typeface="Times New Roman"/>
                <a:ea typeface="Times New Roman"/>
                <a:cs typeface="Times New Roman"/>
                <a:sym typeface="Times New Roman"/>
              </a:rPr>
              <a:t>: </a:t>
            </a:r>
            <a:r>
              <a:rPr lang="en-US" sz="1900">
                <a:solidFill>
                  <a:srgbClr val="362F3D"/>
                </a:solidFill>
                <a:latin typeface="Times New Roman"/>
                <a:ea typeface="Times New Roman"/>
                <a:cs typeface="Times New Roman"/>
                <a:sym typeface="Times New Roman"/>
              </a:rPr>
              <a:t>Autism, </a:t>
            </a:r>
            <a:r>
              <a:rPr lang="en-US" sz="1900">
                <a:solidFill>
                  <a:srgbClr val="130F3A"/>
                </a:solidFill>
                <a:latin typeface="Times New Roman"/>
                <a:ea typeface="Times New Roman"/>
                <a:cs typeface="Times New Roman"/>
                <a:sym typeface="Times New Roman"/>
              </a:rPr>
              <a:t>i</a:t>
            </a:r>
            <a:r>
              <a:rPr lang="en-US" sz="1900">
                <a:solidFill>
                  <a:srgbClr val="362F3D"/>
                </a:solidFill>
                <a:latin typeface="Times New Roman"/>
                <a:ea typeface="Times New Roman"/>
                <a:cs typeface="Times New Roman"/>
                <a:sym typeface="Times New Roman"/>
              </a:rPr>
              <a:t>ntellectual d</a:t>
            </a:r>
            <a:r>
              <a:rPr lang="en-US" sz="1900">
                <a:solidFill>
                  <a:srgbClr val="130F3A"/>
                </a:solidFill>
                <a:latin typeface="Times New Roman"/>
                <a:ea typeface="Times New Roman"/>
                <a:cs typeface="Times New Roman"/>
                <a:sym typeface="Times New Roman"/>
              </a:rPr>
              <a:t>i</a:t>
            </a:r>
            <a:r>
              <a:rPr lang="en-US" sz="1900">
                <a:solidFill>
                  <a:srgbClr val="443F4D"/>
                </a:solidFill>
                <a:latin typeface="Times New Roman"/>
                <a:ea typeface="Times New Roman"/>
                <a:cs typeface="Times New Roman"/>
                <a:sym typeface="Times New Roman"/>
              </a:rPr>
              <a:t>sabi</a:t>
            </a:r>
            <a:r>
              <a:rPr lang="en-US" sz="1900">
                <a:solidFill>
                  <a:srgbClr val="130F3A"/>
                </a:solidFill>
                <a:latin typeface="Times New Roman"/>
                <a:ea typeface="Times New Roman"/>
                <a:cs typeface="Times New Roman"/>
                <a:sym typeface="Times New Roman"/>
              </a:rPr>
              <a:t>l</a:t>
            </a:r>
            <a:r>
              <a:rPr lang="en-US" sz="1900">
                <a:solidFill>
                  <a:srgbClr val="443F4D"/>
                </a:solidFill>
                <a:latin typeface="Times New Roman"/>
                <a:ea typeface="Times New Roman"/>
                <a:cs typeface="Times New Roman"/>
                <a:sym typeface="Times New Roman"/>
              </a:rPr>
              <a:t>ity, seizure diso</a:t>
            </a:r>
            <a:r>
              <a:rPr lang="en-US" sz="1900">
                <a:solidFill>
                  <a:srgbClr val="261D2B"/>
                </a:solidFill>
                <a:latin typeface="Times New Roman"/>
                <a:ea typeface="Times New Roman"/>
                <a:cs typeface="Times New Roman"/>
                <a:sym typeface="Times New Roman"/>
              </a:rPr>
              <a:t>r</a:t>
            </a:r>
            <a:r>
              <a:rPr lang="en-US" sz="1900">
                <a:solidFill>
                  <a:srgbClr val="443F4D"/>
                </a:solidFill>
                <a:latin typeface="Times New Roman"/>
                <a:ea typeface="Times New Roman"/>
                <a:cs typeface="Times New Roman"/>
                <a:sym typeface="Times New Roman"/>
              </a:rPr>
              <a:t>der</a:t>
            </a:r>
            <a:endParaRPr sz="1900">
              <a:latin typeface="Times New Roman"/>
              <a:ea typeface="Times New Roman"/>
              <a:cs typeface="Times New Roman"/>
              <a:sym typeface="Times New Roman"/>
            </a:endParaRPr>
          </a:p>
          <a:p>
            <a:pPr indent="0" lvl="0" marL="0" marR="0" rtl="0" algn="l">
              <a:lnSpc>
                <a:spcPct val="115000"/>
              </a:lnSpc>
              <a:spcBef>
                <a:spcPts val="100"/>
              </a:spcBef>
              <a:spcAft>
                <a:spcPts val="0"/>
              </a:spcAft>
              <a:buSzPct val="151578"/>
              <a:buNone/>
            </a:pPr>
            <a:r>
              <a:rPr b="1" i="1" lang="en-US" sz="1900">
                <a:solidFill>
                  <a:srgbClr val="362F3D"/>
                </a:solidFill>
                <a:latin typeface="Times New Roman"/>
                <a:ea typeface="Times New Roman"/>
                <a:cs typeface="Times New Roman"/>
                <a:sym typeface="Times New Roman"/>
              </a:rPr>
              <a:t>Medical History</a:t>
            </a:r>
            <a:r>
              <a:rPr i="1" lang="en-US" sz="1900">
                <a:solidFill>
                  <a:srgbClr val="704446"/>
                </a:solidFill>
                <a:latin typeface="Times New Roman"/>
                <a:ea typeface="Times New Roman"/>
                <a:cs typeface="Times New Roman"/>
                <a:sym typeface="Times New Roman"/>
              </a:rPr>
              <a:t>: </a:t>
            </a:r>
            <a:r>
              <a:rPr lang="en-US" sz="1900">
                <a:solidFill>
                  <a:srgbClr val="362F3D"/>
                </a:solidFill>
                <a:latin typeface="Times New Roman"/>
                <a:ea typeface="Times New Roman"/>
                <a:cs typeface="Times New Roman"/>
                <a:sym typeface="Times New Roman"/>
              </a:rPr>
              <a:t>D</a:t>
            </a:r>
            <a:r>
              <a:rPr lang="en-US" sz="1900">
                <a:solidFill>
                  <a:srgbClr val="130F3A"/>
                </a:solidFill>
                <a:latin typeface="Times New Roman"/>
                <a:ea typeface="Times New Roman"/>
                <a:cs typeface="Times New Roman"/>
                <a:sym typeface="Times New Roman"/>
              </a:rPr>
              <a:t>i</a:t>
            </a:r>
            <a:r>
              <a:rPr lang="en-US" sz="1900">
                <a:solidFill>
                  <a:srgbClr val="443F4D"/>
                </a:solidFill>
                <a:latin typeface="Times New Roman"/>
                <a:ea typeface="Times New Roman"/>
                <a:cs typeface="Times New Roman"/>
                <a:sym typeface="Times New Roman"/>
              </a:rPr>
              <a:t>agnosed with </a:t>
            </a:r>
            <a:r>
              <a:rPr lang="en-US" sz="1900">
                <a:solidFill>
                  <a:srgbClr val="362F3D"/>
                </a:solidFill>
                <a:latin typeface="Times New Roman"/>
                <a:ea typeface="Times New Roman"/>
                <a:cs typeface="Times New Roman"/>
                <a:sym typeface="Times New Roman"/>
              </a:rPr>
              <a:t>autism at </a:t>
            </a:r>
            <a:r>
              <a:rPr lang="en-US" sz="1900">
                <a:solidFill>
                  <a:srgbClr val="443F4D"/>
                </a:solidFill>
                <a:latin typeface="Times New Roman"/>
                <a:ea typeface="Times New Roman"/>
                <a:cs typeface="Times New Roman"/>
                <a:sym typeface="Times New Roman"/>
              </a:rPr>
              <a:t>age </a:t>
            </a:r>
            <a:r>
              <a:rPr lang="en-US" sz="1900">
                <a:solidFill>
                  <a:srgbClr val="362F3D"/>
                </a:solidFill>
                <a:latin typeface="Times New Roman"/>
                <a:ea typeface="Times New Roman"/>
                <a:cs typeface="Times New Roman"/>
                <a:sym typeface="Times New Roman"/>
              </a:rPr>
              <a:t>3. Most </a:t>
            </a:r>
            <a:r>
              <a:rPr lang="en-US" sz="1900">
                <a:solidFill>
                  <a:srgbClr val="261D2B"/>
                </a:solidFill>
                <a:latin typeface="Times New Roman"/>
                <a:ea typeface="Times New Roman"/>
                <a:cs typeface="Times New Roman"/>
                <a:sym typeface="Times New Roman"/>
              </a:rPr>
              <a:t>r</a:t>
            </a:r>
            <a:r>
              <a:rPr lang="en-US" sz="1900">
                <a:solidFill>
                  <a:srgbClr val="443F4D"/>
                </a:solidFill>
                <a:latin typeface="Times New Roman"/>
                <a:ea typeface="Times New Roman"/>
                <a:cs typeface="Times New Roman"/>
                <a:sym typeface="Times New Roman"/>
              </a:rPr>
              <a:t>ece</a:t>
            </a:r>
            <a:r>
              <a:rPr lang="en-US" sz="1900">
                <a:solidFill>
                  <a:srgbClr val="261D2B"/>
                </a:solidFill>
                <a:latin typeface="Times New Roman"/>
                <a:ea typeface="Times New Roman"/>
                <a:cs typeface="Times New Roman"/>
                <a:sym typeface="Times New Roman"/>
              </a:rPr>
              <a:t>nt s</a:t>
            </a:r>
            <a:r>
              <a:rPr lang="en-US" sz="1900">
                <a:solidFill>
                  <a:srgbClr val="443F4D"/>
                </a:solidFill>
                <a:latin typeface="Times New Roman"/>
                <a:ea typeface="Times New Roman"/>
                <a:cs typeface="Times New Roman"/>
                <a:sym typeface="Times New Roman"/>
              </a:rPr>
              <a:t>e</a:t>
            </a:r>
            <a:r>
              <a:rPr lang="en-US" sz="1900">
                <a:solidFill>
                  <a:srgbClr val="261D2B"/>
                </a:solidFill>
                <a:latin typeface="Times New Roman"/>
                <a:ea typeface="Times New Roman"/>
                <a:cs typeface="Times New Roman"/>
                <a:sym typeface="Times New Roman"/>
              </a:rPr>
              <a:t>i</a:t>
            </a:r>
            <a:r>
              <a:rPr lang="en-US" sz="1900">
                <a:solidFill>
                  <a:srgbClr val="443F4D"/>
                </a:solidFill>
                <a:latin typeface="Times New Roman"/>
                <a:ea typeface="Times New Roman"/>
                <a:cs typeface="Times New Roman"/>
                <a:sym typeface="Times New Roman"/>
              </a:rPr>
              <a:t>zu</a:t>
            </a:r>
            <a:r>
              <a:rPr lang="en-US" sz="1900">
                <a:solidFill>
                  <a:srgbClr val="261D2B"/>
                </a:solidFill>
                <a:latin typeface="Times New Roman"/>
                <a:ea typeface="Times New Roman"/>
                <a:cs typeface="Times New Roman"/>
                <a:sym typeface="Times New Roman"/>
              </a:rPr>
              <a:t>r</a:t>
            </a:r>
            <a:r>
              <a:rPr lang="en-US" sz="1900">
                <a:solidFill>
                  <a:srgbClr val="443F4D"/>
                </a:solidFill>
                <a:latin typeface="Times New Roman"/>
                <a:ea typeface="Times New Roman"/>
                <a:cs typeface="Times New Roman"/>
                <a:sym typeface="Times New Roman"/>
              </a:rPr>
              <a:t>e was </a:t>
            </a:r>
            <a:r>
              <a:rPr lang="en-US" sz="1900">
                <a:solidFill>
                  <a:srgbClr val="130F3A"/>
                </a:solidFill>
                <a:latin typeface="Times New Roman"/>
                <a:ea typeface="Times New Roman"/>
                <a:cs typeface="Times New Roman"/>
                <a:sym typeface="Times New Roman"/>
              </a:rPr>
              <a:t>in </a:t>
            </a:r>
            <a:r>
              <a:rPr lang="en-US" sz="1900">
                <a:solidFill>
                  <a:srgbClr val="362F3D"/>
                </a:solidFill>
                <a:latin typeface="Times New Roman"/>
                <a:ea typeface="Times New Roman"/>
                <a:cs typeface="Times New Roman"/>
                <a:sym typeface="Times New Roman"/>
              </a:rPr>
              <a:t>May of 2016.</a:t>
            </a:r>
            <a:endParaRPr sz="1900">
              <a:latin typeface="Times New Roman"/>
              <a:ea typeface="Times New Roman"/>
              <a:cs typeface="Times New Roman"/>
              <a:sym typeface="Times New Roman"/>
            </a:endParaRPr>
          </a:p>
          <a:p>
            <a:pPr indent="0" lvl="0" marL="0" marR="0" rtl="0" algn="l">
              <a:lnSpc>
                <a:spcPct val="120000"/>
              </a:lnSpc>
              <a:spcBef>
                <a:spcPts val="170"/>
              </a:spcBef>
              <a:spcAft>
                <a:spcPts val="0"/>
              </a:spcAft>
              <a:buSzPct val="151578"/>
              <a:buNone/>
            </a:pPr>
            <a:r>
              <a:rPr b="1" i="1" lang="en-US" sz="1900">
                <a:solidFill>
                  <a:srgbClr val="362F3D"/>
                </a:solidFill>
                <a:latin typeface="Times New Roman"/>
                <a:ea typeface="Times New Roman"/>
                <a:cs typeface="Times New Roman"/>
                <a:sym typeface="Times New Roman"/>
              </a:rPr>
              <a:t>Pre</a:t>
            </a:r>
            <a:r>
              <a:rPr b="1" i="1" lang="en-US" sz="1900">
                <a:solidFill>
                  <a:srgbClr val="4D4F62"/>
                </a:solidFill>
                <a:latin typeface="Times New Roman"/>
                <a:ea typeface="Times New Roman"/>
                <a:cs typeface="Times New Roman"/>
                <a:sym typeface="Times New Roman"/>
              </a:rPr>
              <a:t>venti</a:t>
            </a:r>
            <a:r>
              <a:rPr b="1" i="1" lang="en-US" sz="1900">
                <a:solidFill>
                  <a:srgbClr val="362F3D"/>
                </a:solidFill>
                <a:latin typeface="Times New Roman"/>
                <a:ea typeface="Times New Roman"/>
                <a:cs typeface="Times New Roman"/>
                <a:sym typeface="Times New Roman"/>
              </a:rPr>
              <a:t>on</a:t>
            </a:r>
            <a:r>
              <a:rPr b="1" i="1" lang="en-US" sz="1900">
                <a:solidFill>
                  <a:srgbClr val="60343F"/>
                </a:solidFill>
                <a:latin typeface="Times New Roman"/>
                <a:ea typeface="Times New Roman"/>
                <a:cs typeface="Times New Roman"/>
                <a:sym typeface="Times New Roman"/>
              </a:rPr>
              <a:t>: </a:t>
            </a:r>
            <a:r>
              <a:rPr lang="en-US" sz="1900">
                <a:solidFill>
                  <a:srgbClr val="362F3D"/>
                </a:solidFill>
                <a:latin typeface="Times New Roman"/>
                <a:ea typeface="Times New Roman"/>
                <a:cs typeface="Times New Roman"/>
                <a:sym typeface="Times New Roman"/>
              </a:rPr>
              <a:t>Donovan takes medicat</a:t>
            </a:r>
            <a:r>
              <a:rPr lang="en-US" sz="1900">
                <a:solidFill>
                  <a:srgbClr val="130F3A"/>
                </a:solidFill>
                <a:latin typeface="Times New Roman"/>
                <a:ea typeface="Times New Roman"/>
                <a:cs typeface="Times New Roman"/>
                <a:sym typeface="Times New Roman"/>
              </a:rPr>
              <a:t>i</a:t>
            </a:r>
            <a:r>
              <a:rPr lang="en-US" sz="1900">
                <a:solidFill>
                  <a:srgbClr val="362F3D"/>
                </a:solidFill>
                <a:latin typeface="Times New Roman"/>
                <a:ea typeface="Times New Roman"/>
                <a:cs typeface="Times New Roman"/>
                <a:sym typeface="Times New Roman"/>
              </a:rPr>
              <a:t>on to prevent </a:t>
            </a:r>
            <a:r>
              <a:rPr lang="en-US" sz="1900">
                <a:solidFill>
                  <a:srgbClr val="443F4D"/>
                </a:solidFill>
                <a:latin typeface="Times New Roman"/>
                <a:ea typeface="Times New Roman"/>
                <a:cs typeface="Times New Roman"/>
                <a:sym typeface="Times New Roman"/>
              </a:rPr>
              <a:t>se</a:t>
            </a:r>
            <a:r>
              <a:rPr lang="en-US" sz="1900">
                <a:solidFill>
                  <a:srgbClr val="130F3A"/>
                </a:solidFill>
                <a:latin typeface="Times New Roman"/>
                <a:ea typeface="Times New Roman"/>
                <a:cs typeface="Times New Roman"/>
                <a:sym typeface="Times New Roman"/>
              </a:rPr>
              <a:t>i</a:t>
            </a:r>
            <a:r>
              <a:rPr lang="en-US" sz="1900">
                <a:solidFill>
                  <a:srgbClr val="443F4D"/>
                </a:solidFill>
                <a:latin typeface="Times New Roman"/>
                <a:ea typeface="Times New Roman"/>
                <a:cs typeface="Times New Roman"/>
                <a:sym typeface="Times New Roman"/>
              </a:rPr>
              <a:t>zu</a:t>
            </a:r>
            <a:r>
              <a:rPr lang="en-US" sz="1900">
                <a:solidFill>
                  <a:srgbClr val="261D2B"/>
                </a:solidFill>
                <a:latin typeface="Times New Roman"/>
                <a:ea typeface="Times New Roman"/>
                <a:cs typeface="Times New Roman"/>
                <a:sym typeface="Times New Roman"/>
              </a:rPr>
              <a:t>r</a:t>
            </a:r>
            <a:r>
              <a:rPr lang="en-US" sz="1900">
                <a:solidFill>
                  <a:srgbClr val="443F4D"/>
                </a:solidFill>
                <a:latin typeface="Times New Roman"/>
                <a:ea typeface="Times New Roman"/>
                <a:cs typeface="Times New Roman"/>
                <a:sym typeface="Times New Roman"/>
              </a:rPr>
              <a:t>e</a:t>
            </a:r>
            <a:r>
              <a:rPr lang="en-US" sz="1900">
                <a:solidFill>
                  <a:srgbClr val="261D2B"/>
                </a:solidFill>
                <a:latin typeface="Times New Roman"/>
                <a:ea typeface="Times New Roman"/>
                <a:cs typeface="Times New Roman"/>
                <a:sym typeface="Times New Roman"/>
              </a:rPr>
              <a:t>s</a:t>
            </a:r>
            <a:endParaRPr/>
          </a:p>
          <a:p>
            <a:pPr indent="0" lvl="0" marL="0" marR="0" rtl="0" algn="l">
              <a:lnSpc>
                <a:spcPct val="120000"/>
              </a:lnSpc>
              <a:spcBef>
                <a:spcPts val="170"/>
              </a:spcBef>
              <a:spcAft>
                <a:spcPts val="0"/>
              </a:spcAft>
              <a:buSzPct val="151578"/>
              <a:buNone/>
            </a:pPr>
            <a:r>
              <a:rPr b="1" i="1" lang="en-US" sz="1900">
                <a:solidFill>
                  <a:srgbClr val="362F3D"/>
                </a:solidFill>
                <a:latin typeface="Times New Roman"/>
                <a:ea typeface="Times New Roman"/>
                <a:cs typeface="Times New Roman"/>
                <a:sym typeface="Times New Roman"/>
              </a:rPr>
              <a:t>Primary </a:t>
            </a:r>
            <a:r>
              <a:rPr b="1" i="1" lang="en-US" sz="1900">
                <a:solidFill>
                  <a:srgbClr val="443F4D"/>
                </a:solidFill>
                <a:latin typeface="Times New Roman"/>
                <a:ea typeface="Times New Roman"/>
                <a:cs typeface="Times New Roman"/>
                <a:sym typeface="Times New Roman"/>
              </a:rPr>
              <a:t>care </a:t>
            </a:r>
            <a:r>
              <a:rPr b="1" i="1" lang="en-US" sz="1900">
                <a:solidFill>
                  <a:srgbClr val="362F3D"/>
                </a:solidFill>
                <a:latin typeface="Times New Roman"/>
                <a:ea typeface="Times New Roman"/>
                <a:cs typeface="Times New Roman"/>
                <a:sym typeface="Times New Roman"/>
              </a:rPr>
              <a:t>physician </a:t>
            </a:r>
            <a:r>
              <a:rPr b="1" i="1" lang="en-US" sz="1900">
                <a:solidFill>
                  <a:srgbClr val="443F4D"/>
                </a:solidFill>
                <a:latin typeface="Times New Roman"/>
                <a:ea typeface="Times New Roman"/>
                <a:cs typeface="Times New Roman"/>
                <a:sym typeface="Times New Roman"/>
              </a:rPr>
              <a:t>(name, contact, </a:t>
            </a:r>
            <a:r>
              <a:rPr b="1" i="1" lang="en-US" sz="1900">
                <a:solidFill>
                  <a:srgbClr val="362F3D"/>
                </a:solidFill>
                <a:latin typeface="Times New Roman"/>
                <a:ea typeface="Times New Roman"/>
                <a:cs typeface="Times New Roman"/>
                <a:sym typeface="Times New Roman"/>
              </a:rPr>
              <a:t>service</a:t>
            </a:r>
            <a:r>
              <a:rPr b="1" i="1" lang="en-US" sz="1900">
                <a:solidFill>
                  <a:srgbClr val="747272"/>
                </a:solidFill>
                <a:latin typeface="Times New Roman"/>
                <a:ea typeface="Times New Roman"/>
                <a:cs typeface="Times New Roman"/>
                <a:sym typeface="Times New Roman"/>
              </a:rPr>
              <a:t>, </a:t>
            </a:r>
            <a:r>
              <a:rPr b="1" i="1" lang="en-US" sz="1900">
                <a:solidFill>
                  <a:srgbClr val="362F3D"/>
                </a:solidFill>
                <a:latin typeface="Times New Roman"/>
                <a:ea typeface="Times New Roman"/>
                <a:cs typeface="Times New Roman"/>
                <a:sym typeface="Times New Roman"/>
              </a:rPr>
              <a:t>frequency) </a:t>
            </a:r>
            <a:endParaRPr/>
          </a:p>
          <a:p>
            <a:pPr indent="0" lvl="0" marL="0" marR="0" rtl="0" algn="l">
              <a:lnSpc>
                <a:spcPct val="120000"/>
              </a:lnSpc>
              <a:spcBef>
                <a:spcPts val="170"/>
              </a:spcBef>
              <a:spcAft>
                <a:spcPts val="0"/>
              </a:spcAft>
              <a:buSzPct val="151578"/>
              <a:buNone/>
            </a:pPr>
            <a:r>
              <a:rPr b="1" i="1" lang="en-US" sz="1900">
                <a:solidFill>
                  <a:srgbClr val="362F3D"/>
                </a:solidFill>
                <a:latin typeface="Times New Roman"/>
                <a:ea typeface="Times New Roman"/>
                <a:cs typeface="Times New Roman"/>
                <a:sym typeface="Times New Roman"/>
              </a:rPr>
              <a:t>All </a:t>
            </a:r>
            <a:r>
              <a:rPr b="1" i="1" lang="en-US" sz="1900">
                <a:solidFill>
                  <a:srgbClr val="443F4D"/>
                </a:solidFill>
                <a:latin typeface="Times New Roman"/>
                <a:ea typeface="Times New Roman"/>
                <a:cs typeface="Times New Roman"/>
                <a:sym typeface="Times New Roman"/>
              </a:rPr>
              <a:t>other </a:t>
            </a:r>
            <a:r>
              <a:rPr b="1" i="1" lang="en-US" sz="1900">
                <a:solidFill>
                  <a:srgbClr val="362F3D"/>
                </a:solidFill>
                <a:latin typeface="Times New Roman"/>
                <a:ea typeface="Times New Roman"/>
                <a:cs typeface="Times New Roman"/>
                <a:sym typeface="Times New Roman"/>
              </a:rPr>
              <a:t>health providers </a:t>
            </a:r>
            <a:r>
              <a:rPr b="1" i="1" lang="en-US" sz="1900">
                <a:solidFill>
                  <a:srgbClr val="443F4D"/>
                </a:solidFill>
                <a:latin typeface="Times New Roman"/>
                <a:ea typeface="Times New Roman"/>
                <a:cs typeface="Times New Roman"/>
                <a:sym typeface="Times New Roman"/>
              </a:rPr>
              <a:t>(name</a:t>
            </a:r>
            <a:r>
              <a:rPr b="1" i="1" lang="en-US" sz="1900">
                <a:solidFill>
                  <a:srgbClr val="232356"/>
                </a:solidFill>
                <a:latin typeface="Times New Roman"/>
                <a:ea typeface="Times New Roman"/>
                <a:cs typeface="Times New Roman"/>
                <a:sym typeface="Times New Roman"/>
              </a:rPr>
              <a:t>, </a:t>
            </a:r>
            <a:r>
              <a:rPr b="1" i="1" lang="en-US" sz="1900">
                <a:solidFill>
                  <a:srgbClr val="362F3D"/>
                </a:solidFill>
                <a:latin typeface="Times New Roman"/>
                <a:ea typeface="Times New Roman"/>
                <a:cs typeface="Times New Roman"/>
                <a:sym typeface="Times New Roman"/>
              </a:rPr>
              <a:t>contact</a:t>
            </a:r>
            <a:r>
              <a:rPr b="1" i="1" lang="en-US" sz="1900">
                <a:solidFill>
                  <a:srgbClr val="333F70"/>
                </a:solidFill>
                <a:latin typeface="Times New Roman"/>
                <a:ea typeface="Times New Roman"/>
                <a:cs typeface="Times New Roman"/>
                <a:sym typeface="Times New Roman"/>
              </a:rPr>
              <a:t>, </a:t>
            </a:r>
            <a:r>
              <a:rPr b="1" i="1" lang="en-US" sz="1900">
                <a:solidFill>
                  <a:srgbClr val="362F3D"/>
                </a:solidFill>
                <a:latin typeface="Times New Roman"/>
                <a:ea typeface="Times New Roman"/>
                <a:cs typeface="Times New Roman"/>
                <a:sym typeface="Times New Roman"/>
              </a:rPr>
              <a:t>service</a:t>
            </a:r>
            <a:r>
              <a:rPr b="1" i="1" lang="en-US" sz="1900">
                <a:solidFill>
                  <a:srgbClr val="4D4F62"/>
                </a:solidFill>
                <a:latin typeface="Times New Roman"/>
                <a:ea typeface="Times New Roman"/>
                <a:cs typeface="Times New Roman"/>
                <a:sym typeface="Times New Roman"/>
              </a:rPr>
              <a:t>, </a:t>
            </a:r>
            <a:r>
              <a:rPr b="1" i="1" lang="en-US" sz="1900">
                <a:solidFill>
                  <a:srgbClr val="362F3D"/>
                </a:solidFill>
                <a:latin typeface="Times New Roman"/>
                <a:ea typeface="Times New Roman"/>
                <a:cs typeface="Times New Roman"/>
                <a:sym typeface="Times New Roman"/>
              </a:rPr>
              <a:t>frequenc</a:t>
            </a:r>
            <a:r>
              <a:rPr b="1" i="1" lang="en-US" sz="1900">
                <a:solidFill>
                  <a:srgbClr val="4D4F62"/>
                </a:solidFill>
                <a:latin typeface="Times New Roman"/>
                <a:ea typeface="Times New Roman"/>
                <a:cs typeface="Times New Roman"/>
                <a:sym typeface="Times New Roman"/>
              </a:rPr>
              <a:t>y)</a:t>
            </a:r>
            <a:endParaRPr sz="1900">
              <a:latin typeface="Times New Roman"/>
              <a:ea typeface="Times New Roman"/>
              <a:cs typeface="Times New Roman"/>
              <a:sym typeface="Times New Roman"/>
            </a:endParaRPr>
          </a:p>
          <a:p>
            <a:pPr indent="0" lvl="0" marL="0" marR="0" rtl="0" algn="l">
              <a:lnSpc>
                <a:spcPct val="115000"/>
              </a:lnSpc>
              <a:spcBef>
                <a:spcPts val="5"/>
              </a:spcBef>
              <a:spcAft>
                <a:spcPts val="0"/>
              </a:spcAft>
              <a:buSzPct val="151578"/>
              <a:buNone/>
            </a:pPr>
            <a:r>
              <a:rPr b="1" i="1" lang="en-US" sz="1900">
                <a:solidFill>
                  <a:srgbClr val="261D2B"/>
                </a:solidFill>
                <a:latin typeface="Times New Roman"/>
                <a:ea typeface="Times New Roman"/>
                <a:cs typeface="Times New Roman"/>
                <a:sym typeface="Times New Roman"/>
              </a:rPr>
              <a:t>Maintenance </a:t>
            </a:r>
            <a:r>
              <a:rPr b="1" i="1" lang="en-US" sz="1900">
                <a:solidFill>
                  <a:srgbClr val="362F3D"/>
                </a:solidFill>
                <a:latin typeface="Times New Roman"/>
                <a:ea typeface="Times New Roman"/>
                <a:cs typeface="Times New Roman"/>
                <a:sym typeface="Times New Roman"/>
              </a:rPr>
              <a:t>of current </a:t>
            </a:r>
            <a:r>
              <a:rPr b="1" i="1" lang="en-US" sz="1900">
                <a:solidFill>
                  <a:srgbClr val="261D2B"/>
                </a:solidFill>
                <a:latin typeface="Times New Roman"/>
                <a:ea typeface="Times New Roman"/>
                <a:cs typeface="Times New Roman"/>
                <a:sym typeface="Times New Roman"/>
              </a:rPr>
              <a:t>health </a:t>
            </a:r>
            <a:r>
              <a:rPr b="1" i="1" lang="en-US" sz="1900">
                <a:solidFill>
                  <a:srgbClr val="362F3D"/>
                </a:solidFill>
                <a:latin typeface="Times New Roman"/>
                <a:ea typeface="Times New Roman"/>
                <a:cs typeface="Times New Roman"/>
                <a:sym typeface="Times New Roman"/>
              </a:rPr>
              <a:t>issues:</a:t>
            </a:r>
            <a:endParaRPr b="1" i="1" sz="1900">
              <a:latin typeface="Times New Roman"/>
              <a:ea typeface="Times New Roman"/>
              <a:cs typeface="Times New Roman"/>
              <a:sym typeface="Times New Roman"/>
            </a:endParaRPr>
          </a:p>
          <a:p>
            <a:pPr indent="0" lvl="0" marL="0" marR="0" rtl="0" algn="l">
              <a:lnSpc>
                <a:spcPct val="115000"/>
              </a:lnSpc>
              <a:spcBef>
                <a:spcPts val="5"/>
              </a:spcBef>
              <a:spcAft>
                <a:spcPts val="0"/>
              </a:spcAft>
              <a:buSzPct val="151578"/>
              <a:buNone/>
            </a:pPr>
            <a:r>
              <a:rPr b="1" i="1" lang="en-US" sz="1900">
                <a:solidFill>
                  <a:srgbClr val="362F3D"/>
                </a:solidFill>
                <a:latin typeface="Times New Roman"/>
                <a:ea typeface="Times New Roman"/>
                <a:cs typeface="Times New Roman"/>
                <a:sym typeface="Times New Roman"/>
              </a:rPr>
              <a:t>Medical</a:t>
            </a:r>
            <a:r>
              <a:rPr b="1" i="1" lang="en-US" sz="1900">
                <a:solidFill>
                  <a:srgbClr val="4D4F62"/>
                </a:solidFill>
                <a:latin typeface="Times New Roman"/>
                <a:ea typeface="Times New Roman"/>
                <a:cs typeface="Times New Roman"/>
                <a:sym typeface="Times New Roman"/>
              </a:rPr>
              <a:t>, </a:t>
            </a:r>
            <a:r>
              <a:rPr b="1" i="1" lang="en-US" sz="1900">
                <a:solidFill>
                  <a:srgbClr val="362F3D"/>
                </a:solidFill>
                <a:latin typeface="Times New Roman"/>
                <a:ea typeface="Times New Roman"/>
                <a:cs typeface="Times New Roman"/>
                <a:sym typeface="Times New Roman"/>
              </a:rPr>
              <a:t>Vision</a:t>
            </a:r>
            <a:r>
              <a:rPr b="1" i="1" lang="en-US" sz="1900">
                <a:solidFill>
                  <a:srgbClr val="333F70"/>
                </a:solidFill>
                <a:latin typeface="Times New Roman"/>
                <a:ea typeface="Times New Roman"/>
                <a:cs typeface="Times New Roman"/>
                <a:sym typeface="Times New Roman"/>
              </a:rPr>
              <a:t>, </a:t>
            </a:r>
            <a:r>
              <a:rPr b="1" i="1" lang="en-US" sz="1900">
                <a:solidFill>
                  <a:srgbClr val="362F3D"/>
                </a:solidFill>
                <a:latin typeface="Times New Roman"/>
                <a:ea typeface="Times New Roman"/>
                <a:cs typeface="Times New Roman"/>
                <a:sym typeface="Times New Roman"/>
              </a:rPr>
              <a:t>Hearing</a:t>
            </a:r>
            <a:r>
              <a:rPr b="1" i="1" lang="en-US" sz="1900">
                <a:solidFill>
                  <a:srgbClr val="4D4F62"/>
                </a:solidFill>
                <a:latin typeface="Times New Roman"/>
                <a:ea typeface="Times New Roman"/>
                <a:cs typeface="Times New Roman"/>
                <a:sym typeface="Times New Roman"/>
              </a:rPr>
              <a:t>, </a:t>
            </a:r>
            <a:r>
              <a:rPr b="1" i="1" lang="en-US" sz="1900">
                <a:solidFill>
                  <a:srgbClr val="362F3D"/>
                </a:solidFill>
                <a:latin typeface="Times New Roman"/>
                <a:ea typeface="Times New Roman"/>
                <a:cs typeface="Times New Roman"/>
                <a:sym typeface="Times New Roman"/>
              </a:rPr>
              <a:t>Oral Care:</a:t>
            </a:r>
            <a:r>
              <a:rPr i="1" lang="en-US" sz="1900">
                <a:solidFill>
                  <a:srgbClr val="362F3D"/>
                </a:solidFill>
                <a:latin typeface="Times New Roman"/>
                <a:ea typeface="Times New Roman"/>
                <a:cs typeface="Times New Roman"/>
                <a:sym typeface="Times New Roman"/>
              </a:rPr>
              <a:t> </a:t>
            </a:r>
            <a:r>
              <a:rPr lang="en-US" sz="1900">
                <a:solidFill>
                  <a:srgbClr val="362F3D"/>
                </a:solidFill>
                <a:latin typeface="Times New Roman"/>
                <a:ea typeface="Times New Roman"/>
                <a:cs typeface="Times New Roman"/>
                <a:sym typeface="Times New Roman"/>
              </a:rPr>
              <a:t>He takes medication for </a:t>
            </a:r>
            <a:r>
              <a:rPr lang="en-US" sz="1900">
                <a:solidFill>
                  <a:srgbClr val="443F4D"/>
                </a:solidFill>
                <a:latin typeface="Times New Roman"/>
                <a:ea typeface="Times New Roman"/>
                <a:cs typeface="Times New Roman"/>
                <a:sym typeface="Times New Roman"/>
              </a:rPr>
              <a:t>hi</a:t>
            </a:r>
            <a:r>
              <a:rPr lang="en-US" sz="1900">
                <a:solidFill>
                  <a:srgbClr val="261D2B"/>
                </a:solidFill>
                <a:latin typeface="Times New Roman"/>
                <a:ea typeface="Times New Roman"/>
                <a:cs typeface="Times New Roman"/>
                <a:sym typeface="Times New Roman"/>
              </a:rPr>
              <a:t>s </a:t>
            </a:r>
            <a:r>
              <a:rPr lang="en-US" sz="1900">
                <a:solidFill>
                  <a:srgbClr val="362F3D"/>
                </a:solidFill>
                <a:latin typeface="Times New Roman"/>
                <a:ea typeface="Times New Roman"/>
                <a:cs typeface="Times New Roman"/>
                <a:sym typeface="Times New Roman"/>
              </a:rPr>
              <a:t>seizure </a:t>
            </a:r>
            <a:r>
              <a:rPr lang="en-US" sz="1900">
                <a:solidFill>
                  <a:srgbClr val="261D2B"/>
                </a:solidFill>
                <a:latin typeface="Times New Roman"/>
                <a:ea typeface="Times New Roman"/>
                <a:cs typeface="Times New Roman"/>
                <a:sym typeface="Times New Roman"/>
              </a:rPr>
              <a:t>disord</a:t>
            </a:r>
            <a:r>
              <a:rPr lang="en-US" sz="1900">
                <a:solidFill>
                  <a:srgbClr val="443F4D"/>
                </a:solidFill>
                <a:latin typeface="Times New Roman"/>
                <a:ea typeface="Times New Roman"/>
                <a:cs typeface="Times New Roman"/>
                <a:sym typeface="Times New Roman"/>
              </a:rPr>
              <a:t>e</a:t>
            </a:r>
            <a:r>
              <a:rPr lang="en-US" sz="1900">
                <a:solidFill>
                  <a:srgbClr val="261D2B"/>
                </a:solidFill>
                <a:latin typeface="Times New Roman"/>
                <a:ea typeface="Times New Roman"/>
                <a:cs typeface="Times New Roman"/>
                <a:sym typeface="Times New Roman"/>
              </a:rPr>
              <a:t>r </a:t>
            </a:r>
            <a:r>
              <a:rPr lang="en-US" sz="1900">
                <a:solidFill>
                  <a:srgbClr val="362F3D"/>
                </a:solidFill>
                <a:latin typeface="Times New Roman"/>
                <a:ea typeface="Times New Roman"/>
                <a:cs typeface="Times New Roman"/>
                <a:sym typeface="Times New Roman"/>
              </a:rPr>
              <a:t>and </a:t>
            </a:r>
            <a:r>
              <a:rPr lang="en-US" sz="1900">
                <a:solidFill>
                  <a:srgbClr val="261D2B"/>
                </a:solidFill>
                <a:latin typeface="Times New Roman"/>
                <a:ea typeface="Times New Roman"/>
                <a:cs typeface="Times New Roman"/>
                <a:sym typeface="Times New Roman"/>
              </a:rPr>
              <a:t>sees </a:t>
            </a:r>
            <a:r>
              <a:rPr lang="en-US" sz="1900">
                <a:solidFill>
                  <a:srgbClr val="443F4D"/>
                </a:solidFill>
                <a:latin typeface="Times New Roman"/>
                <a:ea typeface="Times New Roman"/>
                <a:cs typeface="Times New Roman"/>
                <a:sym typeface="Times New Roman"/>
              </a:rPr>
              <a:t>a </a:t>
            </a:r>
            <a:r>
              <a:rPr lang="en-US" sz="1900">
                <a:solidFill>
                  <a:srgbClr val="362F3D"/>
                </a:solidFill>
                <a:latin typeface="Times New Roman"/>
                <a:ea typeface="Times New Roman"/>
                <a:cs typeface="Times New Roman"/>
                <a:sym typeface="Times New Roman"/>
              </a:rPr>
              <a:t>neurologist.</a:t>
            </a:r>
            <a:endParaRPr sz="1900">
              <a:latin typeface="Times New Roman"/>
              <a:ea typeface="Times New Roman"/>
              <a:cs typeface="Times New Roman"/>
              <a:sym typeface="Times New Roman"/>
            </a:endParaRPr>
          </a:p>
          <a:p>
            <a:pPr indent="0" lvl="0" marL="0" marR="0" rtl="0" algn="l">
              <a:lnSpc>
                <a:spcPct val="115000"/>
              </a:lnSpc>
              <a:spcBef>
                <a:spcPts val="5"/>
              </a:spcBef>
              <a:spcAft>
                <a:spcPts val="0"/>
              </a:spcAft>
              <a:buSzPct val="151578"/>
              <a:buNone/>
            </a:pPr>
            <a:r>
              <a:rPr b="1" i="1" lang="en-US" sz="1900">
                <a:solidFill>
                  <a:srgbClr val="362F3D"/>
                </a:solidFill>
                <a:latin typeface="Times New Roman"/>
                <a:ea typeface="Times New Roman"/>
                <a:cs typeface="Times New Roman"/>
                <a:sym typeface="Times New Roman"/>
              </a:rPr>
              <a:t>Dietary </a:t>
            </a:r>
            <a:r>
              <a:rPr b="1" i="1" lang="en-US" sz="1900">
                <a:solidFill>
                  <a:srgbClr val="443F4D"/>
                </a:solidFill>
                <a:latin typeface="Times New Roman"/>
                <a:ea typeface="Times New Roman"/>
                <a:cs typeface="Times New Roman"/>
                <a:sym typeface="Times New Roman"/>
              </a:rPr>
              <a:t>Needs:</a:t>
            </a:r>
            <a:r>
              <a:rPr i="1" lang="en-US" sz="1900">
                <a:solidFill>
                  <a:srgbClr val="443F4D"/>
                </a:solidFill>
                <a:latin typeface="Times New Roman"/>
                <a:ea typeface="Times New Roman"/>
                <a:cs typeface="Times New Roman"/>
                <a:sym typeface="Times New Roman"/>
              </a:rPr>
              <a:t> </a:t>
            </a:r>
            <a:r>
              <a:rPr lang="en-US" sz="1900">
                <a:solidFill>
                  <a:srgbClr val="261D2B"/>
                </a:solidFill>
                <a:latin typeface="Times New Roman"/>
                <a:ea typeface="Times New Roman"/>
                <a:cs typeface="Times New Roman"/>
                <a:sym typeface="Times New Roman"/>
              </a:rPr>
              <a:t>Donovan h</a:t>
            </a:r>
            <a:r>
              <a:rPr lang="en-US" sz="1900">
                <a:solidFill>
                  <a:srgbClr val="443F4D"/>
                </a:solidFill>
                <a:latin typeface="Times New Roman"/>
                <a:ea typeface="Times New Roman"/>
                <a:cs typeface="Times New Roman"/>
                <a:sym typeface="Times New Roman"/>
              </a:rPr>
              <a:t>a</a:t>
            </a:r>
            <a:r>
              <a:rPr lang="en-US" sz="1900">
                <a:solidFill>
                  <a:srgbClr val="261D2B"/>
                </a:solidFill>
                <a:latin typeface="Times New Roman"/>
                <a:ea typeface="Times New Roman"/>
                <a:cs typeface="Times New Roman"/>
                <a:sym typeface="Times New Roman"/>
              </a:rPr>
              <a:t>s </a:t>
            </a:r>
            <a:r>
              <a:rPr lang="en-US" sz="1900">
                <a:solidFill>
                  <a:srgbClr val="362F3D"/>
                </a:solidFill>
                <a:latin typeface="Times New Roman"/>
                <a:ea typeface="Times New Roman"/>
                <a:cs typeface="Times New Roman"/>
                <a:sym typeface="Times New Roman"/>
              </a:rPr>
              <a:t>mi</a:t>
            </a:r>
            <a:r>
              <a:rPr lang="en-US" sz="1900">
                <a:solidFill>
                  <a:srgbClr val="130F3A"/>
                </a:solidFill>
                <a:latin typeface="Times New Roman"/>
                <a:ea typeface="Times New Roman"/>
                <a:cs typeface="Times New Roman"/>
                <a:sym typeface="Times New Roman"/>
              </a:rPr>
              <a:t>l</a:t>
            </a:r>
            <a:r>
              <a:rPr lang="en-US" sz="1900">
                <a:solidFill>
                  <a:srgbClr val="362F3D"/>
                </a:solidFill>
                <a:latin typeface="Times New Roman"/>
                <a:ea typeface="Times New Roman"/>
                <a:cs typeface="Times New Roman"/>
                <a:sym typeface="Times New Roman"/>
              </a:rPr>
              <a:t>d/moderate </a:t>
            </a:r>
            <a:r>
              <a:rPr lang="en-US" sz="1900">
                <a:solidFill>
                  <a:srgbClr val="261D2B"/>
                </a:solidFill>
                <a:latin typeface="Times New Roman"/>
                <a:ea typeface="Times New Roman"/>
                <a:cs typeface="Times New Roman"/>
                <a:sym typeface="Times New Roman"/>
              </a:rPr>
              <a:t>digesti</a:t>
            </a:r>
            <a:r>
              <a:rPr lang="en-US" sz="1900">
                <a:solidFill>
                  <a:srgbClr val="443F4D"/>
                </a:solidFill>
                <a:latin typeface="Times New Roman"/>
                <a:ea typeface="Times New Roman"/>
                <a:cs typeface="Times New Roman"/>
                <a:sym typeface="Times New Roman"/>
              </a:rPr>
              <a:t>ve </a:t>
            </a:r>
            <a:r>
              <a:rPr lang="en-US" sz="1900">
                <a:solidFill>
                  <a:srgbClr val="261D2B"/>
                </a:solidFill>
                <a:latin typeface="Times New Roman"/>
                <a:ea typeface="Times New Roman"/>
                <a:cs typeface="Times New Roman"/>
                <a:sym typeface="Times New Roman"/>
              </a:rPr>
              <a:t>iss</a:t>
            </a:r>
            <a:r>
              <a:rPr lang="en-US" sz="1900">
                <a:solidFill>
                  <a:srgbClr val="4D4F62"/>
                </a:solidFill>
                <a:latin typeface="Times New Roman"/>
                <a:ea typeface="Times New Roman"/>
                <a:cs typeface="Times New Roman"/>
                <a:sym typeface="Times New Roman"/>
              </a:rPr>
              <a:t>u</a:t>
            </a:r>
            <a:r>
              <a:rPr lang="en-US" sz="1900">
                <a:solidFill>
                  <a:srgbClr val="362F3D"/>
                </a:solidFill>
                <a:latin typeface="Times New Roman"/>
                <a:ea typeface="Times New Roman"/>
                <a:cs typeface="Times New Roman"/>
                <a:sym typeface="Times New Roman"/>
              </a:rPr>
              <a:t>es</a:t>
            </a:r>
            <a:r>
              <a:rPr lang="en-US" sz="1900">
                <a:solidFill>
                  <a:srgbClr val="05030F"/>
                </a:solidFill>
                <a:latin typeface="Times New Roman"/>
                <a:ea typeface="Times New Roman"/>
                <a:cs typeface="Times New Roman"/>
                <a:sym typeface="Times New Roman"/>
              </a:rPr>
              <a:t>. </a:t>
            </a:r>
            <a:r>
              <a:rPr lang="en-US" sz="1900">
                <a:solidFill>
                  <a:srgbClr val="261D2B"/>
                </a:solidFill>
                <a:latin typeface="Times New Roman"/>
                <a:ea typeface="Times New Roman"/>
                <a:cs typeface="Times New Roman"/>
                <a:sym typeface="Times New Roman"/>
              </a:rPr>
              <a:t>The</a:t>
            </a:r>
            <a:r>
              <a:rPr lang="en-US" sz="1900">
                <a:solidFill>
                  <a:srgbClr val="443F4D"/>
                </a:solidFill>
                <a:latin typeface="Times New Roman"/>
                <a:ea typeface="Times New Roman"/>
                <a:cs typeface="Times New Roman"/>
                <a:sym typeface="Times New Roman"/>
              </a:rPr>
              <a:t>y </a:t>
            </a:r>
            <a:r>
              <a:rPr lang="en-US" sz="1900">
                <a:solidFill>
                  <a:srgbClr val="362F3D"/>
                </a:solidFill>
                <a:latin typeface="Times New Roman"/>
                <a:ea typeface="Times New Roman"/>
                <a:cs typeface="Times New Roman"/>
                <a:sym typeface="Times New Roman"/>
              </a:rPr>
              <a:t>escalate </a:t>
            </a:r>
            <a:r>
              <a:rPr lang="en-US" sz="1900">
                <a:solidFill>
                  <a:srgbClr val="130F3A"/>
                </a:solidFill>
                <a:latin typeface="Times New Roman"/>
                <a:ea typeface="Times New Roman"/>
                <a:cs typeface="Times New Roman"/>
                <a:sym typeface="Times New Roman"/>
              </a:rPr>
              <a:t>in </a:t>
            </a:r>
            <a:r>
              <a:rPr lang="en-US" sz="1900">
                <a:solidFill>
                  <a:srgbClr val="362F3D"/>
                </a:solidFill>
                <a:latin typeface="Times New Roman"/>
                <a:ea typeface="Times New Roman"/>
                <a:cs typeface="Times New Roman"/>
                <a:sym typeface="Times New Roman"/>
              </a:rPr>
              <a:t>the form </a:t>
            </a:r>
            <a:r>
              <a:rPr lang="en-US" sz="1900">
                <a:solidFill>
                  <a:srgbClr val="261D2B"/>
                </a:solidFill>
                <a:latin typeface="Times New Roman"/>
                <a:ea typeface="Times New Roman"/>
                <a:cs typeface="Times New Roman"/>
                <a:sym typeface="Times New Roman"/>
              </a:rPr>
              <a:t>of gas </a:t>
            </a:r>
            <a:r>
              <a:rPr lang="en-US" sz="1900">
                <a:solidFill>
                  <a:srgbClr val="362F3D"/>
                </a:solidFill>
                <a:latin typeface="Times New Roman"/>
                <a:ea typeface="Times New Roman"/>
                <a:cs typeface="Times New Roman"/>
                <a:sym typeface="Times New Roman"/>
              </a:rPr>
              <a:t>and </a:t>
            </a:r>
            <a:r>
              <a:rPr lang="en-US" sz="1900">
                <a:solidFill>
                  <a:srgbClr val="261D2B"/>
                </a:solidFill>
                <a:latin typeface="Times New Roman"/>
                <a:ea typeface="Times New Roman"/>
                <a:cs typeface="Times New Roman"/>
                <a:sym typeface="Times New Roman"/>
              </a:rPr>
              <a:t>constipation </a:t>
            </a:r>
            <a:r>
              <a:rPr lang="en-US" sz="1900">
                <a:solidFill>
                  <a:srgbClr val="362F3D"/>
                </a:solidFill>
                <a:latin typeface="Times New Roman"/>
                <a:ea typeface="Times New Roman"/>
                <a:cs typeface="Times New Roman"/>
                <a:sym typeface="Times New Roman"/>
              </a:rPr>
              <a:t>when exposed to his sens</a:t>
            </a:r>
            <a:r>
              <a:rPr lang="en-US" sz="1900">
                <a:solidFill>
                  <a:srgbClr val="130F3A"/>
                </a:solidFill>
                <a:latin typeface="Times New Roman"/>
                <a:ea typeface="Times New Roman"/>
                <a:cs typeface="Times New Roman"/>
                <a:sym typeface="Times New Roman"/>
              </a:rPr>
              <a:t>i</a:t>
            </a:r>
            <a:r>
              <a:rPr lang="en-US" sz="1900">
                <a:solidFill>
                  <a:srgbClr val="362F3D"/>
                </a:solidFill>
                <a:latin typeface="Times New Roman"/>
                <a:ea typeface="Times New Roman"/>
                <a:cs typeface="Times New Roman"/>
                <a:sym typeface="Times New Roman"/>
              </a:rPr>
              <a:t>tive foods: wheat, </a:t>
            </a:r>
            <a:r>
              <a:rPr lang="en-US" sz="1900">
                <a:solidFill>
                  <a:srgbClr val="443F4D"/>
                </a:solidFill>
                <a:latin typeface="Times New Roman"/>
                <a:ea typeface="Times New Roman"/>
                <a:cs typeface="Times New Roman"/>
                <a:sym typeface="Times New Roman"/>
              </a:rPr>
              <a:t>dairy, </a:t>
            </a:r>
            <a:r>
              <a:rPr lang="en-US" sz="1900">
                <a:solidFill>
                  <a:srgbClr val="261D2B"/>
                </a:solidFill>
                <a:latin typeface="Times New Roman"/>
                <a:ea typeface="Times New Roman"/>
                <a:cs typeface="Times New Roman"/>
                <a:sym typeface="Times New Roman"/>
              </a:rPr>
              <a:t>and processe</a:t>
            </a:r>
            <a:r>
              <a:rPr lang="en-US" sz="1900">
                <a:solidFill>
                  <a:srgbClr val="443F4D"/>
                </a:solidFill>
                <a:latin typeface="Times New Roman"/>
                <a:ea typeface="Times New Roman"/>
                <a:cs typeface="Times New Roman"/>
                <a:sym typeface="Times New Roman"/>
              </a:rPr>
              <a:t>d </a:t>
            </a:r>
            <a:r>
              <a:rPr lang="en-US" sz="1900">
                <a:solidFill>
                  <a:srgbClr val="362F3D"/>
                </a:solidFill>
                <a:latin typeface="Times New Roman"/>
                <a:ea typeface="Times New Roman"/>
                <a:cs typeface="Times New Roman"/>
                <a:sym typeface="Times New Roman"/>
              </a:rPr>
              <a:t>sugar</a:t>
            </a:r>
            <a:r>
              <a:rPr lang="en-US" sz="1900">
                <a:solidFill>
                  <a:srgbClr val="05030F"/>
                </a:solidFill>
                <a:latin typeface="Times New Roman"/>
                <a:ea typeface="Times New Roman"/>
                <a:cs typeface="Times New Roman"/>
                <a:sym typeface="Times New Roman"/>
              </a:rPr>
              <a:t>. </a:t>
            </a:r>
            <a:r>
              <a:rPr lang="en-US" sz="1900">
                <a:solidFill>
                  <a:srgbClr val="261D2B"/>
                </a:solidFill>
                <a:latin typeface="Times New Roman"/>
                <a:ea typeface="Times New Roman"/>
                <a:cs typeface="Times New Roman"/>
                <a:sym typeface="Times New Roman"/>
              </a:rPr>
              <a:t>His </a:t>
            </a:r>
            <a:r>
              <a:rPr lang="en-US" sz="1900">
                <a:solidFill>
                  <a:srgbClr val="443F4D"/>
                </a:solidFill>
                <a:latin typeface="Times New Roman"/>
                <a:ea typeface="Times New Roman"/>
                <a:cs typeface="Times New Roman"/>
                <a:sym typeface="Times New Roman"/>
              </a:rPr>
              <a:t>diet </a:t>
            </a:r>
            <a:r>
              <a:rPr lang="en-US" sz="1900">
                <a:solidFill>
                  <a:srgbClr val="261D2B"/>
                </a:solidFill>
                <a:latin typeface="Times New Roman"/>
                <a:ea typeface="Times New Roman"/>
                <a:cs typeface="Times New Roman"/>
                <a:sym typeface="Times New Roman"/>
              </a:rPr>
              <a:t>sho</a:t>
            </a:r>
            <a:r>
              <a:rPr lang="en-US" sz="1900">
                <a:solidFill>
                  <a:srgbClr val="4D4F62"/>
                </a:solidFill>
                <a:latin typeface="Times New Roman"/>
                <a:ea typeface="Times New Roman"/>
                <a:cs typeface="Times New Roman"/>
                <a:sym typeface="Times New Roman"/>
              </a:rPr>
              <a:t>u</a:t>
            </a:r>
            <a:r>
              <a:rPr lang="en-US" sz="1900">
                <a:solidFill>
                  <a:srgbClr val="362F3D"/>
                </a:solidFill>
                <a:latin typeface="Times New Roman"/>
                <a:ea typeface="Times New Roman"/>
                <a:cs typeface="Times New Roman"/>
                <a:sym typeface="Times New Roman"/>
              </a:rPr>
              <a:t>ld </a:t>
            </a:r>
            <a:r>
              <a:rPr lang="en-US" sz="1900">
                <a:solidFill>
                  <a:srgbClr val="261D2B"/>
                </a:solidFill>
                <a:latin typeface="Times New Roman"/>
                <a:ea typeface="Times New Roman"/>
                <a:cs typeface="Times New Roman"/>
                <a:sym typeface="Times New Roman"/>
              </a:rPr>
              <a:t>be monitored and cons</a:t>
            </a:r>
            <a:r>
              <a:rPr lang="en-US" sz="1900">
                <a:solidFill>
                  <a:srgbClr val="443F4D"/>
                </a:solidFill>
                <a:latin typeface="Times New Roman"/>
                <a:ea typeface="Times New Roman"/>
                <a:cs typeface="Times New Roman"/>
                <a:sym typeface="Times New Roman"/>
              </a:rPr>
              <a:t>is</a:t>
            </a:r>
            <a:r>
              <a:rPr lang="en-US" sz="1900">
                <a:solidFill>
                  <a:srgbClr val="261D2B"/>
                </a:solidFill>
                <a:latin typeface="Times New Roman"/>
                <a:ea typeface="Times New Roman"/>
                <a:cs typeface="Times New Roman"/>
                <a:sym typeface="Times New Roman"/>
              </a:rPr>
              <a:t>tent; </a:t>
            </a:r>
            <a:r>
              <a:rPr lang="en-US" sz="1900">
                <a:solidFill>
                  <a:srgbClr val="362F3D"/>
                </a:solidFill>
                <a:latin typeface="Times New Roman"/>
                <a:ea typeface="Times New Roman"/>
                <a:cs typeface="Times New Roman"/>
                <a:sym typeface="Times New Roman"/>
              </a:rPr>
              <a:t>his </a:t>
            </a:r>
            <a:r>
              <a:rPr lang="en-US" sz="1900">
                <a:solidFill>
                  <a:srgbClr val="443F4D"/>
                </a:solidFill>
                <a:latin typeface="Times New Roman"/>
                <a:ea typeface="Times New Roman"/>
                <a:cs typeface="Times New Roman"/>
                <a:sym typeface="Times New Roman"/>
              </a:rPr>
              <a:t>diet i</a:t>
            </a:r>
            <a:r>
              <a:rPr lang="en-US" sz="1900">
                <a:solidFill>
                  <a:srgbClr val="261D2B"/>
                </a:solidFill>
                <a:latin typeface="Times New Roman"/>
                <a:ea typeface="Times New Roman"/>
                <a:cs typeface="Times New Roman"/>
                <a:sym typeface="Times New Roman"/>
              </a:rPr>
              <a:t>s </a:t>
            </a:r>
            <a:r>
              <a:rPr lang="en-US" sz="1900">
                <a:solidFill>
                  <a:srgbClr val="362F3D"/>
                </a:solidFill>
                <a:latin typeface="Times New Roman"/>
                <a:ea typeface="Times New Roman"/>
                <a:cs typeface="Times New Roman"/>
                <a:sym typeface="Times New Roman"/>
              </a:rPr>
              <a:t>specified by h</a:t>
            </a:r>
            <a:r>
              <a:rPr lang="en-US" sz="1900">
                <a:solidFill>
                  <a:srgbClr val="130F3A"/>
                </a:solidFill>
                <a:latin typeface="Times New Roman"/>
                <a:ea typeface="Times New Roman"/>
                <a:cs typeface="Times New Roman"/>
                <a:sym typeface="Times New Roman"/>
              </a:rPr>
              <a:t>i</a:t>
            </a:r>
            <a:r>
              <a:rPr lang="en-US" sz="1900">
                <a:solidFill>
                  <a:srgbClr val="362F3D"/>
                </a:solidFill>
                <a:latin typeface="Times New Roman"/>
                <a:ea typeface="Times New Roman"/>
                <a:cs typeface="Times New Roman"/>
                <a:sym typeface="Times New Roman"/>
              </a:rPr>
              <a:t>s </a:t>
            </a:r>
            <a:r>
              <a:rPr lang="en-US" sz="1900">
                <a:solidFill>
                  <a:srgbClr val="261D2B"/>
                </a:solidFill>
                <a:latin typeface="Times New Roman"/>
                <a:ea typeface="Times New Roman"/>
                <a:cs typeface="Times New Roman"/>
                <a:sym typeface="Times New Roman"/>
              </a:rPr>
              <a:t>mo</a:t>
            </a:r>
            <a:r>
              <a:rPr lang="en-US" sz="1900">
                <a:solidFill>
                  <a:srgbClr val="443F4D"/>
                </a:solidFill>
                <a:latin typeface="Times New Roman"/>
                <a:ea typeface="Times New Roman"/>
                <a:cs typeface="Times New Roman"/>
                <a:sym typeface="Times New Roman"/>
              </a:rPr>
              <a:t>ther </a:t>
            </a:r>
            <a:r>
              <a:rPr lang="en-US" sz="1900">
                <a:solidFill>
                  <a:srgbClr val="362F3D"/>
                </a:solidFill>
                <a:latin typeface="Times New Roman"/>
                <a:ea typeface="Times New Roman"/>
                <a:cs typeface="Times New Roman"/>
                <a:sym typeface="Times New Roman"/>
              </a:rPr>
              <a:t>and prepared by e</a:t>
            </a:r>
            <a:r>
              <a:rPr lang="en-US" sz="1900">
                <a:solidFill>
                  <a:srgbClr val="130F3A"/>
                </a:solidFill>
                <a:latin typeface="Times New Roman"/>
                <a:ea typeface="Times New Roman"/>
                <a:cs typeface="Times New Roman"/>
                <a:sym typeface="Times New Roman"/>
              </a:rPr>
              <a:t>i</a:t>
            </a:r>
            <a:r>
              <a:rPr lang="en-US" sz="1900">
                <a:solidFill>
                  <a:srgbClr val="362F3D"/>
                </a:solidFill>
                <a:latin typeface="Times New Roman"/>
                <a:ea typeface="Times New Roman"/>
                <a:cs typeface="Times New Roman"/>
                <a:sym typeface="Times New Roman"/>
              </a:rPr>
              <a:t>ther </a:t>
            </a:r>
            <a:r>
              <a:rPr lang="en-US" sz="1900">
                <a:solidFill>
                  <a:srgbClr val="261D2B"/>
                </a:solidFill>
                <a:latin typeface="Times New Roman"/>
                <a:ea typeface="Times New Roman"/>
                <a:cs typeface="Times New Roman"/>
                <a:sym typeface="Times New Roman"/>
              </a:rPr>
              <a:t>famil</a:t>
            </a:r>
            <a:r>
              <a:rPr lang="en-US" sz="1900">
                <a:solidFill>
                  <a:srgbClr val="443F4D"/>
                </a:solidFill>
                <a:latin typeface="Times New Roman"/>
                <a:ea typeface="Times New Roman"/>
                <a:cs typeface="Times New Roman"/>
                <a:sym typeface="Times New Roman"/>
              </a:rPr>
              <a:t>y </a:t>
            </a:r>
            <a:r>
              <a:rPr lang="en-US" sz="1900">
                <a:solidFill>
                  <a:srgbClr val="362F3D"/>
                </a:solidFill>
                <a:latin typeface="Times New Roman"/>
                <a:ea typeface="Times New Roman"/>
                <a:cs typeface="Times New Roman"/>
                <a:sym typeface="Times New Roman"/>
              </a:rPr>
              <a:t>or </a:t>
            </a:r>
            <a:r>
              <a:rPr lang="en-US" sz="1900">
                <a:solidFill>
                  <a:srgbClr val="261D2B"/>
                </a:solidFill>
                <a:latin typeface="Times New Roman"/>
                <a:ea typeface="Times New Roman"/>
                <a:cs typeface="Times New Roman"/>
                <a:sym typeface="Times New Roman"/>
              </a:rPr>
              <a:t>s</a:t>
            </a:r>
            <a:r>
              <a:rPr lang="en-US" sz="1900">
                <a:solidFill>
                  <a:srgbClr val="4D4F62"/>
                </a:solidFill>
                <a:latin typeface="Times New Roman"/>
                <a:ea typeface="Times New Roman"/>
                <a:cs typeface="Times New Roman"/>
                <a:sym typeface="Times New Roman"/>
              </a:rPr>
              <a:t>u</a:t>
            </a:r>
            <a:r>
              <a:rPr lang="en-US" sz="1900">
                <a:solidFill>
                  <a:srgbClr val="362F3D"/>
                </a:solidFill>
                <a:latin typeface="Times New Roman"/>
                <a:ea typeface="Times New Roman"/>
                <a:cs typeface="Times New Roman"/>
                <a:sym typeface="Times New Roman"/>
              </a:rPr>
              <a:t>pport </a:t>
            </a:r>
            <a:r>
              <a:rPr lang="en-US" sz="1900">
                <a:solidFill>
                  <a:srgbClr val="261D2B"/>
                </a:solidFill>
                <a:latin typeface="Times New Roman"/>
                <a:ea typeface="Times New Roman"/>
                <a:cs typeface="Times New Roman"/>
                <a:sym typeface="Times New Roman"/>
              </a:rPr>
              <a:t>s</a:t>
            </a:r>
            <a:r>
              <a:rPr lang="en-US" sz="1900">
                <a:solidFill>
                  <a:srgbClr val="443F4D"/>
                </a:solidFill>
                <a:latin typeface="Times New Roman"/>
                <a:ea typeface="Times New Roman"/>
                <a:cs typeface="Times New Roman"/>
                <a:sym typeface="Times New Roman"/>
              </a:rPr>
              <a:t>taff. </a:t>
            </a:r>
            <a:r>
              <a:rPr lang="en-US" sz="1900">
                <a:solidFill>
                  <a:srgbClr val="261D2B"/>
                </a:solidFill>
                <a:latin typeface="Times New Roman"/>
                <a:ea typeface="Times New Roman"/>
                <a:cs typeface="Times New Roman"/>
                <a:sym typeface="Times New Roman"/>
              </a:rPr>
              <a:t>Donovan has a </a:t>
            </a:r>
            <a:r>
              <a:rPr lang="en-US" sz="1900">
                <a:solidFill>
                  <a:srgbClr val="362F3D"/>
                </a:solidFill>
                <a:latin typeface="Times New Roman"/>
                <a:ea typeface="Times New Roman"/>
                <a:cs typeface="Times New Roman"/>
                <a:sym typeface="Times New Roman"/>
              </a:rPr>
              <a:t>bowel </a:t>
            </a:r>
            <a:r>
              <a:rPr lang="en-US" sz="1900">
                <a:solidFill>
                  <a:srgbClr val="261D2B"/>
                </a:solidFill>
                <a:latin typeface="Times New Roman"/>
                <a:ea typeface="Times New Roman"/>
                <a:cs typeface="Times New Roman"/>
                <a:sym typeface="Times New Roman"/>
              </a:rPr>
              <a:t>care </a:t>
            </a:r>
            <a:r>
              <a:rPr lang="en-US" sz="1900">
                <a:solidFill>
                  <a:srgbClr val="362F3D"/>
                </a:solidFill>
                <a:latin typeface="Times New Roman"/>
                <a:ea typeface="Times New Roman"/>
                <a:cs typeface="Times New Roman"/>
                <a:sym typeface="Times New Roman"/>
              </a:rPr>
              <a:t>p</a:t>
            </a:r>
            <a:r>
              <a:rPr lang="en-US" sz="1900">
                <a:solidFill>
                  <a:srgbClr val="130F3A"/>
                </a:solidFill>
                <a:latin typeface="Times New Roman"/>
                <a:ea typeface="Times New Roman"/>
                <a:cs typeface="Times New Roman"/>
                <a:sym typeface="Times New Roman"/>
              </a:rPr>
              <a:t>lan </a:t>
            </a:r>
            <a:r>
              <a:rPr lang="en-US" sz="1900">
                <a:solidFill>
                  <a:srgbClr val="362F3D"/>
                </a:solidFill>
                <a:latin typeface="Times New Roman"/>
                <a:ea typeface="Times New Roman"/>
                <a:cs typeface="Times New Roman"/>
                <a:sym typeface="Times New Roman"/>
              </a:rPr>
              <a:t>that </a:t>
            </a:r>
            <a:r>
              <a:rPr lang="en-US" sz="1900">
                <a:solidFill>
                  <a:srgbClr val="261D2B"/>
                </a:solidFill>
                <a:latin typeface="Times New Roman"/>
                <a:ea typeface="Times New Roman"/>
                <a:cs typeface="Times New Roman"/>
                <a:sym typeface="Times New Roman"/>
              </a:rPr>
              <a:t>includes monitoring </a:t>
            </a:r>
            <a:r>
              <a:rPr lang="en-US" sz="1900">
                <a:solidFill>
                  <a:srgbClr val="362F3D"/>
                </a:solidFill>
                <a:latin typeface="Times New Roman"/>
                <a:ea typeface="Times New Roman"/>
                <a:cs typeface="Times New Roman"/>
                <a:sym typeface="Times New Roman"/>
              </a:rPr>
              <a:t>bowel movements, following his </a:t>
            </a:r>
            <a:r>
              <a:rPr lang="en-US" sz="1900">
                <a:solidFill>
                  <a:srgbClr val="261D2B"/>
                </a:solidFill>
                <a:latin typeface="Times New Roman"/>
                <a:ea typeface="Times New Roman"/>
                <a:cs typeface="Times New Roman"/>
                <a:sym typeface="Times New Roman"/>
              </a:rPr>
              <a:t>die</a:t>
            </a:r>
            <a:r>
              <a:rPr lang="en-US" sz="1900">
                <a:solidFill>
                  <a:srgbClr val="443F4D"/>
                </a:solidFill>
                <a:latin typeface="Times New Roman"/>
                <a:ea typeface="Times New Roman"/>
                <a:cs typeface="Times New Roman"/>
                <a:sym typeface="Times New Roman"/>
              </a:rPr>
              <a:t>t </a:t>
            </a:r>
            <a:r>
              <a:rPr lang="en-US" sz="1900">
                <a:solidFill>
                  <a:srgbClr val="261D2B"/>
                </a:solidFill>
                <a:latin typeface="Times New Roman"/>
                <a:ea typeface="Times New Roman"/>
                <a:cs typeface="Times New Roman"/>
                <a:sym typeface="Times New Roman"/>
              </a:rPr>
              <a:t>p</a:t>
            </a:r>
            <a:r>
              <a:rPr lang="en-US" sz="1900">
                <a:solidFill>
                  <a:srgbClr val="340A0E"/>
                </a:solidFill>
                <a:latin typeface="Times New Roman"/>
                <a:ea typeface="Times New Roman"/>
                <a:cs typeface="Times New Roman"/>
                <a:sym typeface="Times New Roman"/>
              </a:rPr>
              <a:t>l</a:t>
            </a:r>
            <a:r>
              <a:rPr lang="en-US" sz="1900">
                <a:solidFill>
                  <a:srgbClr val="362F3D"/>
                </a:solidFill>
                <a:latin typeface="Times New Roman"/>
                <a:ea typeface="Times New Roman"/>
                <a:cs typeface="Times New Roman"/>
                <a:sym typeface="Times New Roman"/>
              </a:rPr>
              <a:t>an, and, </a:t>
            </a:r>
            <a:r>
              <a:rPr lang="en-US" sz="1900">
                <a:solidFill>
                  <a:srgbClr val="130F3A"/>
                </a:solidFill>
                <a:latin typeface="Times New Roman"/>
                <a:ea typeface="Times New Roman"/>
                <a:cs typeface="Times New Roman"/>
                <a:sym typeface="Times New Roman"/>
              </a:rPr>
              <a:t>i</a:t>
            </a:r>
            <a:r>
              <a:rPr lang="en-US" sz="1900">
                <a:solidFill>
                  <a:srgbClr val="362F3D"/>
                </a:solidFill>
                <a:latin typeface="Times New Roman"/>
                <a:ea typeface="Times New Roman"/>
                <a:cs typeface="Times New Roman"/>
                <a:sym typeface="Times New Roman"/>
              </a:rPr>
              <a:t>f necessary, </a:t>
            </a:r>
            <a:r>
              <a:rPr lang="en-US" sz="1900">
                <a:solidFill>
                  <a:srgbClr val="261D2B"/>
                </a:solidFill>
                <a:latin typeface="Times New Roman"/>
                <a:ea typeface="Times New Roman"/>
                <a:cs typeface="Times New Roman"/>
                <a:sym typeface="Times New Roman"/>
              </a:rPr>
              <a:t>a suppos</a:t>
            </a:r>
            <a:r>
              <a:rPr lang="en-US" sz="1900">
                <a:solidFill>
                  <a:srgbClr val="443F4D"/>
                </a:solidFill>
                <a:latin typeface="Times New Roman"/>
                <a:ea typeface="Times New Roman"/>
                <a:cs typeface="Times New Roman"/>
                <a:sym typeface="Times New Roman"/>
              </a:rPr>
              <a:t>itory </a:t>
            </a:r>
            <a:r>
              <a:rPr lang="en-US" sz="1900">
                <a:solidFill>
                  <a:srgbClr val="362F3D"/>
                </a:solidFill>
                <a:latin typeface="Times New Roman"/>
                <a:ea typeface="Times New Roman"/>
                <a:cs typeface="Times New Roman"/>
                <a:sym typeface="Times New Roman"/>
              </a:rPr>
              <a:t>or </a:t>
            </a:r>
            <a:r>
              <a:rPr lang="en-US" sz="1900">
                <a:solidFill>
                  <a:srgbClr val="261D2B"/>
                </a:solidFill>
                <a:latin typeface="Times New Roman"/>
                <a:ea typeface="Times New Roman"/>
                <a:cs typeface="Times New Roman"/>
                <a:sym typeface="Times New Roman"/>
              </a:rPr>
              <a:t>an </a:t>
            </a:r>
            <a:r>
              <a:rPr lang="en-US" sz="1900">
                <a:solidFill>
                  <a:srgbClr val="362F3D"/>
                </a:solidFill>
                <a:latin typeface="Times New Roman"/>
                <a:ea typeface="Times New Roman"/>
                <a:cs typeface="Times New Roman"/>
                <a:sym typeface="Times New Roman"/>
              </a:rPr>
              <a:t>enema.</a:t>
            </a:r>
            <a:endParaRPr sz="1900">
              <a:latin typeface="Times New Roman"/>
              <a:ea typeface="Times New Roman"/>
              <a:cs typeface="Times New Roman"/>
              <a:sym typeface="Times New Roman"/>
            </a:endParaRPr>
          </a:p>
          <a:p>
            <a:pPr indent="0" lvl="0" marL="0" marR="0" rtl="0" algn="l">
              <a:lnSpc>
                <a:spcPct val="75263"/>
              </a:lnSpc>
              <a:spcBef>
                <a:spcPts val="0"/>
              </a:spcBef>
              <a:spcAft>
                <a:spcPts val="0"/>
              </a:spcAft>
              <a:buSzPct val="151578"/>
              <a:buNone/>
            </a:pPr>
            <a:r>
              <a:rPr b="1" i="1" lang="en-US" sz="1900">
                <a:solidFill>
                  <a:srgbClr val="362F3D"/>
                </a:solidFill>
                <a:latin typeface="Times New Roman"/>
                <a:ea typeface="Times New Roman"/>
                <a:cs typeface="Times New Roman"/>
                <a:sym typeface="Times New Roman"/>
              </a:rPr>
              <a:t>Allergies/Sensitivities:</a:t>
            </a:r>
            <a:r>
              <a:rPr i="1" lang="en-US" sz="1900">
                <a:solidFill>
                  <a:srgbClr val="362F3D"/>
                </a:solidFill>
                <a:latin typeface="Times New Roman"/>
                <a:ea typeface="Times New Roman"/>
                <a:cs typeface="Times New Roman"/>
                <a:sym typeface="Times New Roman"/>
              </a:rPr>
              <a:t> </a:t>
            </a:r>
            <a:r>
              <a:rPr lang="en-US" sz="1900">
                <a:solidFill>
                  <a:srgbClr val="362F3D"/>
                </a:solidFill>
                <a:latin typeface="Times New Roman"/>
                <a:ea typeface="Times New Roman"/>
                <a:cs typeface="Times New Roman"/>
                <a:sym typeface="Times New Roman"/>
              </a:rPr>
              <a:t>Food </a:t>
            </a:r>
            <a:r>
              <a:rPr lang="en-US" sz="1900">
                <a:solidFill>
                  <a:srgbClr val="261D2B"/>
                </a:solidFill>
                <a:latin typeface="Times New Roman"/>
                <a:ea typeface="Times New Roman"/>
                <a:cs typeface="Times New Roman"/>
                <a:sym typeface="Times New Roman"/>
              </a:rPr>
              <a:t>sen</a:t>
            </a:r>
            <a:r>
              <a:rPr lang="en-US" sz="1900">
                <a:solidFill>
                  <a:srgbClr val="443F4D"/>
                </a:solidFill>
                <a:latin typeface="Times New Roman"/>
                <a:ea typeface="Times New Roman"/>
                <a:cs typeface="Times New Roman"/>
                <a:sym typeface="Times New Roman"/>
              </a:rPr>
              <a:t>sitivit</a:t>
            </a:r>
            <a:r>
              <a:rPr lang="en-US" sz="1900">
                <a:solidFill>
                  <a:srgbClr val="261D2B"/>
                </a:solidFill>
                <a:latin typeface="Times New Roman"/>
                <a:ea typeface="Times New Roman"/>
                <a:cs typeface="Times New Roman"/>
                <a:sym typeface="Times New Roman"/>
              </a:rPr>
              <a:t>ies to</a:t>
            </a:r>
            <a:r>
              <a:rPr lang="en-US" sz="1900">
                <a:solidFill>
                  <a:srgbClr val="443F4D"/>
                </a:solidFill>
                <a:latin typeface="Times New Roman"/>
                <a:ea typeface="Times New Roman"/>
                <a:cs typeface="Times New Roman"/>
                <a:sym typeface="Times New Roman"/>
              </a:rPr>
              <a:t> meat, </a:t>
            </a:r>
            <a:r>
              <a:rPr lang="en-US" sz="1900">
                <a:solidFill>
                  <a:srgbClr val="362F3D"/>
                </a:solidFill>
                <a:latin typeface="Times New Roman"/>
                <a:ea typeface="Times New Roman"/>
                <a:cs typeface="Times New Roman"/>
                <a:sym typeface="Times New Roman"/>
              </a:rPr>
              <a:t>dairy, and sugar.</a:t>
            </a:r>
            <a:endParaRPr sz="1900">
              <a:latin typeface="Times New Roman"/>
              <a:ea typeface="Times New Roman"/>
              <a:cs typeface="Times New Roman"/>
              <a:sym typeface="Times New Roman"/>
            </a:endParaRPr>
          </a:p>
          <a:p>
            <a:pPr indent="0" lvl="0" marL="0" marR="0" rtl="0" algn="l">
              <a:lnSpc>
                <a:spcPct val="115000"/>
              </a:lnSpc>
              <a:spcBef>
                <a:spcPts val="340"/>
              </a:spcBef>
              <a:spcAft>
                <a:spcPts val="0"/>
              </a:spcAft>
              <a:buSzPct val="151578"/>
              <a:buNone/>
            </a:pPr>
            <a:r>
              <a:rPr b="1" i="1" lang="en-US" sz="1900">
                <a:solidFill>
                  <a:srgbClr val="362F3D"/>
                </a:solidFill>
                <a:latin typeface="Times New Roman"/>
                <a:ea typeface="Times New Roman"/>
                <a:cs typeface="Times New Roman"/>
                <a:sym typeface="Times New Roman"/>
              </a:rPr>
              <a:t>Mental Health Supports</a:t>
            </a:r>
            <a:r>
              <a:rPr i="1" lang="en-US" sz="1900">
                <a:solidFill>
                  <a:srgbClr val="362F3D"/>
                </a:solidFill>
                <a:latin typeface="Times New Roman"/>
                <a:ea typeface="Times New Roman"/>
                <a:cs typeface="Times New Roman"/>
                <a:sym typeface="Times New Roman"/>
              </a:rPr>
              <a:t>: </a:t>
            </a:r>
            <a:r>
              <a:rPr i="1" lang="en-US" sz="1900">
                <a:solidFill>
                  <a:srgbClr val="443F4D"/>
                </a:solidFill>
                <a:latin typeface="Times New Roman"/>
                <a:ea typeface="Times New Roman"/>
                <a:cs typeface="Times New Roman"/>
                <a:sym typeface="Times New Roman"/>
              </a:rPr>
              <a:t>NIA</a:t>
            </a:r>
            <a:endParaRPr/>
          </a:p>
          <a:p>
            <a:pPr indent="0" lvl="0" marL="0" marR="0" rtl="0" algn="l">
              <a:lnSpc>
                <a:spcPct val="115000"/>
              </a:lnSpc>
              <a:spcBef>
                <a:spcPts val="340"/>
              </a:spcBef>
              <a:spcAft>
                <a:spcPts val="0"/>
              </a:spcAft>
              <a:buSzPct val="151578"/>
              <a:buNone/>
            </a:pPr>
            <a:r>
              <a:rPr b="1" i="1" lang="en-US" sz="1900">
                <a:solidFill>
                  <a:srgbClr val="362F3D"/>
                </a:solidFill>
                <a:latin typeface="Times New Roman"/>
                <a:ea typeface="Times New Roman"/>
                <a:cs typeface="Times New Roman"/>
                <a:sym typeface="Times New Roman"/>
              </a:rPr>
              <a:t>Administration of Medications</a:t>
            </a:r>
            <a:r>
              <a:rPr b="1" i="1" lang="en-US" sz="1900">
                <a:solidFill>
                  <a:srgbClr val="60343F"/>
                </a:solidFill>
                <a:latin typeface="Times New Roman"/>
                <a:ea typeface="Times New Roman"/>
                <a:cs typeface="Times New Roman"/>
                <a:sym typeface="Times New Roman"/>
              </a:rPr>
              <a:t>: </a:t>
            </a:r>
            <a:r>
              <a:rPr lang="en-US" sz="1900">
                <a:solidFill>
                  <a:srgbClr val="261D2B"/>
                </a:solidFill>
                <a:latin typeface="Times New Roman"/>
                <a:ea typeface="Times New Roman"/>
                <a:cs typeface="Times New Roman"/>
                <a:sym typeface="Times New Roman"/>
              </a:rPr>
              <a:t>Donovan is </a:t>
            </a:r>
            <a:r>
              <a:rPr lang="en-US" sz="1900">
                <a:solidFill>
                  <a:srgbClr val="443F4D"/>
                </a:solidFill>
                <a:latin typeface="Times New Roman"/>
                <a:ea typeface="Times New Roman"/>
                <a:cs typeface="Times New Roman"/>
                <a:sym typeface="Times New Roman"/>
              </a:rPr>
              <a:t>un</a:t>
            </a:r>
            <a:r>
              <a:rPr lang="en-US" sz="1900">
                <a:solidFill>
                  <a:srgbClr val="261D2B"/>
                </a:solidFill>
                <a:latin typeface="Times New Roman"/>
                <a:ea typeface="Times New Roman"/>
                <a:cs typeface="Times New Roman"/>
                <a:sym typeface="Times New Roman"/>
              </a:rPr>
              <a:t>able to </a:t>
            </a:r>
            <a:r>
              <a:rPr lang="en-US" sz="1900">
                <a:solidFill>
                  <a:srgbClr val="362F3D"/>
                </a:solidFill>
                <a:latin typeface="Times New Roman"/>
                <a:ea typeface="Times New Roman"/>
                <a:cs typeface="Times New Roman"/>
                <a:sym typeface="Times New Roman"/>
              </a:rPr>
              <a:t>monitor his own </a:t>
            </a:r>
            <a:r>
              <a:rPr lang="en-US" sz="1900">
                <a:solidFill>
                  <a:srgbClr val="261D2B"/>
                </a:solidFill>
                <a:latin typeface="Times New Roman"/>
                <a:ea typeface="Times New Roman"/>
                <a:cs typeface="Times New Roman"/>
                <a:sym typeface="Times New Roman"/>
              </a:rPr>
              <a:t>schedu</a:t>
            </a:r>
            <a:r>
              <a:rPr lang="en-US" sz="1900">
                <a:solidFill>
                  <a:srgbClr val="340A0E"/>
                </a:solidFill>
                <a:latin typeface="Times New Roman"/>
                <a:ea typeface="Times New Roman"/>
                <a:cs typeface="Times New Roman"/>
                <a:sym typeface="Times New Roman"/>
              </a:rPr>
              <a:t>l</a:t>
            </a:r>
            <a:r>
              <a:rPr lang="en-US" sz="1900">
                <a:solidFill>
                  <a:srgbClr val="362F3D"/>
                </a:solidFill>
                <a:latin typeface="Times New Roman"/>
                <a:ea typeface="Times New Roman"/>
                <a:cs typeface="Times New Roman"/>
                <a:sym typeface="Times New Roman"/>
              </a:rPr>
              <a:t>e and take medications </a:t>
            </a:r>
            <a:r>
              <a:rPr lang="en-US" sz="1900">
                <a:solidFill>
                  <a:srgbClr val="261D2B"/>
                </a:solidFill>
                <a:latin typeface="Times New Roman"/>
                <a:ea typeface="Times New Roman"/>
                <a:cs typeface="Times New Roman"/>
                <a:sym typeface="Times New Roman"/>
              </a:rPr>
              <a:t>at </a:t>
            </a:r>
            <a:r>
              <a:rPr lang="en-US" sz="1900">
                <a:solidFill>
                  <a:srgbClr val="362F3D"/>
                </a:solidFill>
                <a:latin typeface="Times New Roman"/>
                <a:ea typeface="Times New Roman"/>
                <a:cs typeface="Times New Roman"/>
                <a:sym typeface="Times New Roman"/>
              </a:rPr>
              <a:t>the </a:t>
            </a:r>
            <a:r>
              <a:rPr lang="en-US" sz="1900">
                <a:solidFill>
                  <a:srgbClr val="261D2B"/>
                </a:solidFill>
                <a:latin typeface="Times New Roman"/>
                <a:ea typeface="Times New Roman"/>
                <a:cs typeface="Times New Roman"/>
                <a:sym typeface="Times New Roman"/>
              </a:rPr>
              <a:t>correct time, and he does </a:t>
            </a:r>
            <a:r>
              <a:rPr lang="en-US" sz="1900">
                <a:solidFill>
                  <a:srgbClr val="362F3D"/>
                </a:solidFill>
                <a:latin typeface="Times New Roman"/>
                <a:ea typeface="Times New Roman"/>
                <a:cs typeface="Times New Roman"/>
                <a:sym typeface="Times New Roman"/>
              </a:rPr>
              <a:t>not </a:t>
            </a:r>
            <a:r>
              <a:rPr lang="en-US" sz="1900">
                <a:solidFill>
                  <a:srgbClr val="443F4D"/>
                </a:solidFill>
                <a:latin typeface="Times New Roman"/>
                <a:ea typeface="Times New Roman"/>
                <a:cs typeface="Times New Roman"/>
                <a:sym typeface="Times New Roman"/>
              </a:rPr>
              <a:t>un</a:t>
            </a:r>
            <a:r>
              <a:rPr lang="en-US" sz="1900">
                <a:solidFill>
                  <a:srgbClr val="261D2B"/>
                </a:solidFill>
                <a:latin typeface="Times New Roman"/>
                <a:ea typeface="Times New Roman"/>
                <a:cs typeface="Times New Roman"/>
                <a:sym typeface="Times New Roman"/>
              </a:rPr>
              <a:t>derstand </a:t>
            </a:r>
            <a:r>
              <a:rPr lang="en-US" sz="1900">
                <a:solidFill>
                  <a:srgbClr val="362F3D"/>
                </a:solidFill>
                <a:latin typeface="Times New Roman"/>
                <a:ea typeface="Times New Roman"/>
                <a:cs typeface="Times New Roman"/>
                <a:sym typeface="Times New Roman"/>
              </a:rPr>
              <a:t>the </a:t>
            </a:r>
            <a:r>
              <a:rPr lang="en-US" sz="1900">
                <a:solidFill>
                  <a:srgbClr val="261D2B"/>
                </a:solidFill>
                <a:latin typeface="Times New Roman"/>
                <a:ea typeface="Times New Roman"/>
                <a:cs typeface="Times New Roman"/>
                <a:sym typeface="Times New Roman"/>
              </a:rPr>
              <a:t>prescription </a:t>
            </a:r>
            <a:r>
              <a:rPr lang="en-US" sz="1900">
                <a:solidFill>
                  <a:srgbClr val="340A0E"/>
                </a:solidFill>
                <a:latin typeface="Times New Roman"/>
                <a:ea typeface="Times New Roman"/>
                <a:cs typeface="Times New Roman"/>
                <a:sym typeface="Times New Roman"/>
              </a:rPr>
              <a:t>l</a:t>
            </a:r>
            <a:r>
              <a:rPr lang="en-US" sz="1900">
                <a:solidFill>
                  <a:srgbClr val="443F4D"/>
                </a:solidFill>
                <a:latin typeface="Times New Roman"/>
                <a:ea typeface="Times New Roman"/>
                <a:cs typeface="Times New Roman"/>
                <a:sym typeface="Times New Roman"/>
              </a:rPr>
              <a:t>a</a:t>
            </a:r>
            <a:r>
              <a:rPr lang="en-US" sz="1900">
                <a:solidFill>
                  <a:srgbClr val="261D2B"/>
                </a:solidFill>
                <a:latin typeface="Times New Roman"/>
                <a:ea typeface="Times New Roman"/>
                <a:cs typeface="Times New Roman"/>
                <a:sym typeface="Times New Roman"/>
              </a:rPr>
              <a:t>bels. </a:t>
            </a:r>
            <a:r>
              <a:rPr lang="en-US" sz="1900">
                <a:solidFill>
                  <a:srgbClr val="362F3D"/>
                </a:solidFill>
                <a:latin typeface="Times New Roman"/>
                <a:ea typeface="Times New Roman"/>
                <a:cs typeface="Times New Roman"/>
                <a:sym typeface="Times New Roman"/>
              </a:rPr>
              <a:t>He takes pills and </a:t>
            </a:r>
            <a:r>
              <a:rPr lang="en-US" sz="1900">
                <a:solidFill>
                  <a:srgbClr val="130F3A"/>
                </a:solidFill>
                <a:latin typeface="Times New Roman"/>
                <a:ea typeface="Times New Roman"/>
                <a:cs typeface="Times New Roman"/>
                <a:sym typeface="Times New Roman"/>
              </a:rPr>
              <a:t>li</a:t>
            </a:r>
            <a:r>
              <a:rPr lang="en-US" sz="1900">
                <a:solidFill>
                  <a:srgbClr val="443F4D"/>
                </a:solidFill>
                <a:latin typeface="Times New Roman"/>
                <a:ea typeface="Times New Roman"/>
                <a:cs typeface="Times New Roman"/>
                <a:sym typeface="Times New Roman"/>
              </a:rPr>
              <a:t>qui</a:t>
            </a:r>
            <a:r>
              <a:rPr lang="en-US" sz="1900">
                <a:solidFill>
                  <a:srgbClr val="261D2B"/>
                </a:solidFill>
                <a:latin typeface="Times New Roman"/>
                <a:ea typeface="Times New Roman"/>
                <a:cs typeface="Times New Roman"/>
                <a:sym typeface="Times New Roman"/>
              </a:rPr>
              <a:t>d </a:t>
            </a:r>
            <a:r>
              <a:rPr lang="en-US" sz="1900">
                <a:solidFill>
                  <a:srgbClr val="362F3D"/>
                </a:solidFill>
                <a:latin typeface="Times New Roman"/>
                <a:ea typeface="Times New Roman"/>
                <a:cs typeface="Times New Roman"/>
                <a:sym typeface="Times New Roman"/>
              </a:rPr>
              <a:t>medicat</a:t>
            </a:r>
            <a:r>
              <a:rPr lang="en-US" sz="1900">
                <a:solidFill>
                  <a:srgbClr val="130F3A"/>
                </a:solidFill>
                <a:latin typeface="Times New Roman"/>
                <a:ea typeface="Times New Roman"/>
                <a:cs typeface="Times New Roman"/>
                <a:sym typeface="Times New Roman"/>
              </a:rPr>
              <a:t>i</a:t>
            </a:r>
            <a:r>
              <a:rPr lang="en-US" sz="1900">
                <a:solidFill>
                  <a:srgbClr val="362F3D"/>
                </a:solidFill>
                <a:latin typeface="Times New Roman"/>
                <a:ea typeface="Times New Roman"/>
                <a:cs typeface="Times New Roman"/>
                <a:sym typeface="Times New Roman"/>
              </a:rPr>
              <a:t>ons witho</a:t>
            </a:r>
            <a:r>
              <a:rPr lang="en-US" sz="1900">
                <a:solidFill>
                  <a:srgbClr val="4D4F62"/>
                </a:solidFill>
                <a:latin typeface="Times New Roman"/>
                <a:ea typeface="Times New Roman"/>
                <a:cs typeface="Times New Roman"/>
                <a:sym typeface="Times New Roman"/>
              </a:rPr>
              <a:t>u</a:t>
            </a:r>
            <a:r>
              <a:rPr lang="en-US" sz="1900">
                <a:solidFill>
                  <a:srgbClr val="362F3D"/>
                </a:solidFill>
                <a:latin typeface="Times New Roman"/>
                <a:ea typeface="Times New Roman"/>
                <a:cs typeface="Times New Roman"/>
                <a:sym typeface="Times New Roman"/>
              </a:rPr>
              <a:t>t </a:t>
            </a:r>
            <a:r>
              <a:rPr lang="en-US" sz="1900">
                <a:solidFill>
                  <a:srgbClr val="261D2B"/>
                </a:solidFill>
                <a:latin typeface="Times New Roman"/>
                <a:ea typeface="Times New Roman"/>
                <a:cs typeface="Times New Roman"/>
                <a:sym typeface="Times New Roman"/>
              </a:rPr>
              <a:t>a problem. He </a:t>
            </a:r>
            <a:r>
              <a:rPr lang="en-US" sz="1900">
                <a:solidFill>
                  <a:srgbClr val="443F4D"/>
                </a:solidFill>
                <a:latin typeface="Times New Roman"/>
                <a:ea typeface="Times New Roman"/>
                <a:cs typeface="Times New Roman"/>
                <a:sym typeface="Times New Roman"/>
              </a:rPr>
              <a:t>i</a:t>
            </a:r>
            <a:r>
              <a:rPr lang="en-US" sz="1900">
                <a:solidFill>
                  <a:srgbClr val="261D2B"/>
                </a:solidFill>
                <a:latin typeface="Times New Roman"/>
                <a:ea typeface="Times New Roman"/>
                <a:cs typeface="Times New Roman"/>
                <a:sym typeface="Times New Roman"/>
              </a:rPr>
              <a:t>s ab</a:t>
            </a:r>
            <a:r>
              <a:rPr lang="en-US" sz="1900">
                <a:solidFill>
                  <a:srgbClr val="340A0E"/>
                </a:solidFill>
                <a:latin typeface="Times New Roman"/>
                <a:ea typeface="Times New Roman"/>
                <a:cs typeface="Times New Roman"/>
                <a:sym typeface="Times New Roman"/>
              </a:rPr>
              <a:t>l</a:t>
            </a:r>
            <a:r>
              <a:rPr lang="en-US" sz="1900">
                <a:solidFill>
                  <a:srgbClr val="362F3D"/>
                </a:solidFill>
                <a:latin typeface="Times New Roman"/>
                <a:ea typeface="Times New Roman"/>
                <a:cs typeface="Times New Roman"/>
                <a:sym typeface="Times New Roman"/>
              </a:rPr>
              <a:t>e to take </a:t>
            </a:r>
            <a:r>
              <a:rPr lang="en-US" sz="1900">
                <a:solidFill>
                  <a:srgbClr val="261D2B"/>
                </a:solidFill>
                <a:latin typeface="Times New Roman"/>
                <a:ea typeface="Times New Roman"/>
                <a:cs typeface="Times New Roman"/>
                <a:sym typeface="Times New Roman"/>
              </a:rPr>
              <a:t>the medic</a:t>
            </a:r>
            <a:r>
              <a:rPr lang="en-US" sz="1900">
                <a:solidFill>
                  <a:srgbClr val="443F4D"/>
                </a:solidFill>
                <a:latin typeface="Times New Roman"/>
                <a:ea typeface="Times New Roman"/>
                <a:cs typeface="Times New Roman"/>
                <a:sym typeface="Times New Roman"/>
              </a:rPr>
              <a:t>a</a:t>
            </a:r>
            <a:r>
              <a:rPr lang="en-US" sz="1900">
                <a:solidFill>
                  <a:srgbClr val="261D2B"/>
                </a:solidFill>
                <a:latin typeface="Times New Roman"/>
                <a:ea typeface="Times New Roman"/>
                <a:cs typeface="Times New Roman"/>
                <a:sym typeface="Times New Roman"/>
              </a:rPr>
              <a:t>tions </a:t>
            </a:r>
            <a:r>
              <a:rPr lang="en-US" sz="1900">
                <a:solidFill>
                  <a:srgbClr val="362F3D"/>
                </a:solidFill>
                <a:latin typeface="Times New Roman"/>
                <a:ea typeface="Times New Roman"/>
                <a:cs typeface="Times New Roman"/>
                <a:sym typeface="Times New Roman"/>
              </a:rPr>
              <a:t>with minimal prompt</a:t>
            </a:r>
            <a:r>
              <a:rPr lang="en-US" sz="1900">
                <a:solidFill>
                  <a:srgbClr val="130F3A"/>
                </a:solidFill>
                <a:latin typeface="Times New Roman"/>
                <a:ea typeface="Times New Roman"/>
                <a:cs typeface="Times New Roman"/>
                <a:sym typeface="Times New Roman"/>
              </a:rPr>
              <a:t>ing </a:t>
            </a:r>
            <a:r>
              <a:rPr lang="en-US" sz="1900">
                <a:solidFill>
                  <a:srgbClr val="261D2B"/>
                </a:solidFill>
                <a:latin typeface="Times New Roman"/>
                <a:ea typeface="Times New Roman"/>
                <a:cs typeface="Times New Roman"/>
                <a:sym typeface="Times New Roman"/>
              </a:rPr>
              <a:t>an</a:t>
            </a:r>
            <a:r>
              <a:rPr lang="en-US" sz="1900">
                <a:solidFill>
                  <a:srgbClr val="443F4D"/>
                </a:solidFill>
                <a:latin typeface="Times New Roman"/>
                <a:ea typeface="Times New Roman"/>
                <a:cs typeface="Times New Roman"/>
                <a:sym typeface="Times New Roman"/>
              </a:rPr>
              <a:t>d </a:t>
            </a:r>
            <a:r>
              <a:rPr lang="en-US" sz="1900">
                <a:solidFill>
                  <a:srgbClr val="261D2B"/>
                </a:solidFill>
                <a:latin typeface="Times New Roman"/>
                <a:ea typeface="Times New Roman"/>
                <a:cs typeface="Times New Roman"/>
                <a:sym typeface="Times New Roman"/>
              </a:rPr>
              <a:t>monitoring.</a:t>
            </a:r>
            <a:endParaRPr sz="1900">
              <a:latin typeface="Times New Roman"/>
              <a:ea typeface="Times New Roman"/>
              <a:cs typeface="Times New Roman"/>
              <a:sym typeface="Times New Roman"/>
            </a:endParaRPr>
          </a:p>
          <a:p>
            <a:pPr indent="0" lvl="0" marL="0" marR="0" rtl="0" algn="l">
              <a:lnSpc>
                <a:spcPct val="115000"/>
              </a:lnSpc>
              <a:spcBef>
                <a:spcPts val="65"/>
              </a:spcBef>
              <a:spcAft>
                <a:spcPts val="0"/>
              </a:spcAft>
              <a:buSzPct val="151578"/>
              <a:buNone/>
            </a:pPr>
            <a:r>
              <a:rPr b="1" i="1" lang="en-US" sz="1900">
                <a:solidFill>
                  <a:srgbClr val="362F3D"/>
                </a:solidFill>
                <a:latin typeface="Times New Roman"/>
                <a:ea typeface="Times New Roman"/>
                <a:cs typeface="Times New Roman"/>
                <a:sym typeface="Times New Roman"/>
              </a:rPr>
              <a:t>Current medications</a:t>
            </a:r>
            <a:r>
              <a:rPr b="1" i="1" lang="en-US" sz="1900">
                <a:solidFill>
                  <a:srgbClr val="60343F"/>
                </a:solidFill>
                <a:latin typeface="Times New Roman"/>
                <a:ea typeface="Times New Roman"/>
                <a:cs typeface="Times New Roman"/>
                <a:sym typeface="Times New Roman"/>
              </a:rPr>
              <a:t>:</a:t>
            </a:r>
            <a:r>
              <a:rPr i="1" lang="en-US" sz="1900">
                <a:solidFill>
                  <a:srgbClr val="60343F"/>
                </a:solidFill>
                <a:latin typeface="Times New Roman"/>
                <a:ea typeface="Times New Roman"/>
                <a:cs typeface="Times New Roman"/>
                <a:sym typeface="Times New Roman"/>
              </a:rPr>
              <a:t> </a:t>
            </a:r>
            <a:r>
              <a:rPr lang="en-US" sz="1900">
                <a:solidFill>
                  <a:srgbClr val="362F3D"/>
                </a:solidFill>
                <a:latin typeface="Times New Roman"/>
                <a:ea typeface="Times New Roman"/>
                <a:cs typeface="Times New Roman"/>
                <a:sym typeface="Times New Roman"/>
              </a:rPr>
              <a:t>oxcarbazepine, risperidone, </a:t>
            </a:r>
            <a:r>
              <a:rPr lang="en-US" sz="1900">
                <a:solidFill>
                  <a:srgbClr val="261D2B"/>
                </a:solidFill>
                <a:latin typeface="Times New Roman"/>
                <a:ea typeface="Times New Roman"/>
                <a:cs typeface="Times New Roman"/>
                <a:sym typeface="Times New Roman"/>
              </a:rPr>
              <a:t>s</a:t>
            </a:r>
            <a:r>
              <a:rPr lang="en-US" sz="1900">
                <a:solidFill>
                  <a:srgbClr val="443F4D"/>
                </a:solidFill>
                <a:latin typeface="Times New Roman"/>
                <a:ea typeface="Times New Roman"/>
                <a:cs typeface="Times New Roman"/>
                <a:sym typeface="Times New Roman"/>
              </a:rPr>
              <a:t>e</a:t>
            </a:r>
            <a:r>
              <a:rPr lang="en-US" sz="1900">
                <a:solidFill>
                  <a:srgbClr val="261D2B"/>
                </a:solidFill>
                <a:latin typeface="Times New Roman"/>
                <a:ea typeface="Times New Roman"/>
                <a:cs typeface="Times New Roman"/>
                <a:sym typeface="Times New Roman"/>
              </a:rPr>
              <a:t>i</a:t>
            </a:r>
            <a:r>
              <a:rPr lang="en-US" sz="1900">
                <a:solidFill>
                  <a:srgbClr val="443F4D"/>
                </a:solidFill>
                <a:latin typeface="Times New Roman"/>
                <a:ea typeface="Times New Roman"/>
                <a:cs typeface="Times New Roman"/>
                <a:sym typeface="Times New Roman"/>
              </a:rPr>
              <a:t>zu</a:t>
            </a:r>
            <a:r>
              <a:rPr lang="en-US" sz="1900">
                <a:solidFill>
                  <a:srgbClr val="261D2B"/>
                </a:solidFill>
                <a:latin typeface="Times New Roman"/>
                <a:ea typeface="Times New Roman"/>
                <a:cs typeface="Times New Roman"/>
                <a:sym typeface="Times New Roman"/>
              </a:rPr>
              <a:t>r</a:t>
            </a:r>
            <a:r>
              <a:rPr lang="en-US" sz="1900">
                <a:solidFill>
                  <a:srgbClr val="443F4D"/>
                </a:solidFill>
                <a:latin typeface="Times New Roman"/>
                <a:ea typeface="Times New Roman"/>
                <a:cs typeface="Times New Roman"/>
                <a:sym typeface="Times New Roman"/>
              </a:rPr>
              <a:t>e </a:t>
            </a:r>
            <a:r>
              <a:rPr lang="en-US" sz="1900">
                <a:solidFill>
                  <a:srgbClr val="362F3D"/>
                </a:solidFill>
                <a:latin typeface="Times New Roman"/>
                <a:ea typeface="Times New Roman"/>
                <a:cs typeface="Times New Roman"/>
                <a:sym typeface="Times New Roman"/>
              </a:rPr>
              <a:t>meds</a:t>
            </a:r>
            <a:endParaRPr sz="1900">
              <a:latin typeface="Times New Roman"/>
              <a:ea typeface="Times New Roman"/>
              <a:cs typeface="Times New Roman"/>
              <a:sym typeface="Times New Roman"/>
            </a:endParaRPr>
          </a:p>
          <a:p>
            <a:pPr indent="-68579" lvl="0" marL="457200" rtl="0" algn="l">
              <a:lnSpc>
                <a:spcPct val="90000"/>
              </a:lnSpc>
              <a:spcBef>
                <a:spcPts val="0"/>
              </a:spcBef>
              <a:spcAft>
                <a:spcPts val="0"/>
              </a:spcAft>
              <a:buSzPct val="360000"/>
              <a:buFont typeface="Noto Sans Symbols"/>
              <a:buNone/>
            </a:pPr>
            <a:r>
              <a:t/>
            </a:r>
            <a:endParaRPr sz="800"/>
          </a:p>
        </p:txBody>
      </p:sp>
      <p:sp>
        <p:nvSpPr>
          <p:cNvPr id="283" name="Google Shape;283;p16"/>
          <p:cNvSpPr/>
          <p:nvPr/>
        </p:nvSpPr>
        <p:spPr>
          <a:xfrm rot="10800000">
            <a:off x="8392887" y="792656"/>
            <a:ext cx="751113" cy="3558188"/>
          </a:xfrm>
          <a:custGeom>
            <a:rect b="b" l="l" r="r" t="t"/>
            <a:pathLst>
              <a:path extrusionOk="0" h="4744251" w="1001483">
                <a:moveTo>
                  <a:pt x="0" y="0"/>
                </a:moveTo>
                <a:lnTo>
                  <a:pt x="1001483" y="0"/>
                </a:lnTo>
                <a:lnTo>
                  <a:pt x="0" y="474425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7" name="Shape 287"/>
        <p:cNvGrpSpPr/>
        <p:nvPr/>
      </p:nvGrpSpPr>
      <p:grpSpPr>
        <a:xfrm>
          <a:off x="0" y="0"/>
          <a:ext cx="0" cy="0"/>
          <a:chOff x="0" y="0"/>
          <a:chExt cx="0" cy="0"/>
        </a:xfrm>
      </p:grpSpPr>
      <p:sp>
        <p:nvSpPr>
          <p:cNvPr id="288" name="Google Shape;288;p17"/>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89" name="Google Shape;289;p17"/>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0" name="Google Shape;290;p17"/>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pic>
        <p:nvPicPr>
          <p:cNvPr descr="Construction work tools" id="291" name="Google Shape;291;p17"/>
          <p:cNvPicPr preferRelativeResize="0"/>
          <p:nvPr/>
        </p:nvPicPr>
        <p:blipFill rotWithShape="1">
          <a:blip r:embed="rId3">
            <a:alphaModFix amt="25000"/>
          </a:blip>
          <a:srcRect b="3864" l="0" r="-1" t="11844"/>
          <a:stretch/>
        </p:blipFill>
        <p:spPr>
          <a:xfrm>
            <a:off x="20" y="10"/>
            <a:ext cx="9141694" cy="5143490"/>
          </a:xfrm>
          <a:prstGeom prst="rect">
            <a:avLst/>
          </a:prstGeom>
          <a:noFill/>
          <a:ln>
            <a:noFill/>
          </a:ln>
        </p:spPr>
      </p:pic>
      <p:sp>
        <p:nvSpPr>
          <p:cNvPr id="292" name="Google Shape;292;p17"/>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293" name="Google Shape;293;p17"/>
          <p:cNvSpPr txBox="1"/>
          <p:nvPr>
            <p:ph type="title"/>
          </p:nvPr>
        </p:nvSpPr>
        <p:spPr>
          <a:xfrm>
            <a:off x="189689" y="842877"/>
            <a:ext cx="2210611" cy="34508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600"/>
              <a:t>Safety and Security</a:t>
            </a:r>
            <a:endParaRPr/>
          </a:p>
        </p:txBody>
      </p:sp>
      <p:sp>
        <p:nvSpPr>
          <p:cNvPr id="294" name="Google Shape;294;p17"/>
          <p:cNvSpPr txBox="1"/>
          <p:nvPr>
            <p:ph idx="1" type="body"/>
          </p:nvPr>
        </p:nvSpPr>
        <p:spPr>
          <a:xfrm>
            <a:off x="2901951" y="648081"/>
            <a:ext cx="5486400" cy="3840480"/>
          </a:xfrm>
          <a:prstGeom prst="rect">
            <a:avLst/>
          </a:prstGeom>
          <a:noFill/>
          <a:ln>
            <a:noFill/>
          </a:ln>
        </p:spPr>
        <p:txBody>
          <a:bodyPr anchorCtr="0" anchor="ctr" bIns="45700" lIns="91425" spcFirstLastPara="1" rIns="91425" wrap="square" tIns="45700">
            <a:normAutofit/>
          </a:bodyPr>
          <a:lstStyle/>
          <a:p>
            <a:pPr indent="-182880" lvl="0" marL="457200" rtl="0" algn="l">
              <a:lnSpc>
                <a:spcPct val="90000"/>
              </a:lnSpc>
              <a:spcBef>
                <a:spcPts val="0"/>
              </a:spcBef>
              <a:spcAft>
                <a:spcPts val="0"/>
              </a:spcAft>
              <a:buSzPts val="1400"/>
              <a:buFont typeface="Noto Sans Symbols"/>
              <a:buChar char="●"/>
            </a:pPr>
            <a:r>
              <a:rPr lang="en-US" sz="2400"/>
              <a:t>Supports needed for safety </a:t>
            </a:r>
            <a:endParaRPr/>
          </a:p>
          <a:p>
            <a:pPr indent="0" lvl="0" marL="0" rtl="0" algn="l">
              <a:lnSpc>
                <a:spcPct val="90000"/>
              </a:lnSpc>
              <a:spcBef>
                <a:spcPts val="1600"/>
              </a:spcBef>
              <a:spcAft>
                <a:spcPts val="0"/>
              </a:spcAft>
              <a:buSzPts val="1400"/>
              <a:buFont typeface="Noto Sans Symbols"/>
              <a:buChar char="●"/>
            </a:pPr>
            <a:r>
              <a:rPr lang="en-US" sz="1300" u="sng">
                <a:solidFill>
                  <a:schemeClr val="hlink"/>
                </a:solidFill>
                <a:hlinkClick r:id="rId4"/>
              </a:rPr>
              <a:t>http://www.redcross.org/images/MEDIA_CustomProductCatalog/m4240199_A4497.pdf</a:t>
            </a:r>
            <a:endParaRPr sz="1300" u="sng"/>
          </a:p>
          <a:p>
            <a:pPr indent="0" lvl="0" marL="0" rtl="0" algn="l">
              <a:lnSpc>
                <a:spcPct val="90000"/>
              </a:lnSpc>
              <a:spcBef>
                <a:spcPts val="1600"/>
              </a:spcBef>
              <a:spcAft>
                <a:spcPts val="0"/>
              </a:spcAft>
              <a:buSzPts val="1400"/>
              <a:buFont typeface="Noto Sans Symbols"/>
              <a:buChar char="●"/>
            </a:pPr>
            <a:r>
              <a:rPr lang="en-US" sz="1300" u="sng">
                <a:solidFill>
                  <a:schemeClr val="hlink"/>
                </a:solidFill>
                <a:hlinkClick r:id="rId5"/>
              </a:rPr>
              <a:t>https://dmh.mo.gov/node/42206</a:t>
            </a:r>
            <a:endParaRPr sz="1300"/>
          </a:p>
          <a:p>
            <a:pPr indent="0" lvl="0" marL="0" rtl="0" algn="l">
              <a:lnSpc>
                <a:spcPct val="90000"/>
              </a:lnSpc>
              <a:spcBef>
                <a:spcPts val="1600"/>
              </a:spcBef>
              <a:spcAft>
                <a:spcPts val="0"/>
              </a:spcAft>
              <a:buSzPts val="1400"/>
              <a:buFont typeface="Noto Sans Symbols"/>
              <a:buChar char="●"/>
            </a:pPr>
            <a:r>
              <a:rPr lang="en-US" sz="2400"/>
              <a:t>Behavioral risk and prevention</a:t>
            </a:r>
            <a:endParaRPr/>
          </a:p>
          <a:p>
            <a:pPr indent="0" lvl="0" marL="0" rtl="0" algn="l">
              <a:lnSpc>
                <a:spcPct val="90000"/>
              </a:lnSpc>
              <a:spcBef>
                <a:spcPts val="1600"/>
              </a:spcBef>
              <a:spcAft>
                <a:spcPts val="0"/>
              </a:spcAft>
              <a:buSzPts val="1400"/>
              <a:buFont typeface="Noto Sans Symbols"/>
              <a:buChar char="●"/>
            </a:pPr>
            <a:r>
              <a:rPr lang="en-US" sz="1300" u="sng">
                <a:solidFill>
                  <a:schemeClr val="hlink"/>
                </a:solidFill>
                <a:hlinkClick r:id="rId6"/>
              </a:rPr>
              <a:t>https://dmh.mo.gov/media/pdf/guideline-83</a:t>
            </a:r>
            <a:endParaRPr sz="1300"/>
          </a:p>
          <a:p>
            <a:pPr indent="0" lvl="0" marL="0" rtl="0" algn="l">
              <a:lnSpc>
                <a:spcPct val="90000"/>
              </a:lnSpc>
              <a:spcBef>
                <a:spcPts val="1600"/>
              </a:spcBef>
              <a:spcAft>
                <a:spcPts val="0"/>
              </a:spcAft>
              <a:buSzPts val="1400"/>
              <a:buFont typeface="Noto Sans Symbols"/>
              <a:buChar char="●"/>
            </a:pPr>
            <a:r>
              <a:rPr lang="en-US" sz="2400"/>
              <a:t>Individual rights and due process: </a:t>
            </a:r>
            <a:endParaRPr/>
          </a:p>
          <a:p>
            <a:pPr indent="0" lvl="0" marL="0" rtl="0" algn="l">
              <a:lnSpc>
                <a:spcPct val="90000"/>
              </a:lnSpc>
              <a:spcBef>
                <a:spcPts val="1600"/>
              </a:spcBef>
              <a:spcAft>
                <a:spcPts val="0"/>
              </a:spcAft>
              <a:buSzPts val="1400"/>
              <a:buFont typeface="Noto Sans Symbols"/>
              <a:buChar char="●"/>
            </a:pPr>
            <a:r>
              <a:rPr lang="en-US" sz="1300" u="sng">
                <a:solidFill>
                  <a:schemeClr val="hlink"/>
                </a:solidFill>
                <a:hlinkClick r:id="rId7"/>
              </a:rPr>
              <a:t>https://dmh.mo.gov/dev-disabilities/quality-programs/individual-rights</a:t>
            </a:r>
            <a:endParaRPr sz="1300"/>
          </a:p>
          <a:p>
            <a:pPr indent="0" lvl="0" marL="0" rtl="0" algn="l">
              <a:lnSpc>
                <a:spcPct val="90000"/>
              </a:lnSpc>
              <a:spcBef>
                <a:spcPts val="1600"/>
              </a:spcBef>
              <a:spcAft>
                <a:spcPts val="0"/>
              </a:spcAft>
              <a:buSzPts val="1400"/>
              <a:buFont typeface="Noto Sans Symbols"/>
              <a:buChar char="●"/>
            </a:pPr>
            <a:r>
              <a:rPr lang="en-US" sz="1300" u="sng">
                <a:solidFill>
                  <a:schemeClr val="hlink"/>
                </a:solidFill>
                <a:hlinkClick r:id="rId8"/>
              </a:rPr>
              <a:t>https://dmh.mo.gov/media/pdf/directive-4-200-appendix-c</a:t>
            </a:r>
            <a:endParaRPr sz="1300"/>
          </a:p>
        </p:txBody>
      </p:sp>
      <p:sp>
        <p:nvSpPr>
          <p:cNvPr id="295" name="Google Shape;295;p17"/>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9" name="Shape 299"/>
        <p:cNvGrpSpPr/>
        <p:nvPr/>
      </p:nvGrpSpPr>
      <p:grpSpPr>
        <a:xfrm>
          <a:off x="0" y="0"/>
          <a:ext cx="0" cy="0"/>
          <a:chOff x="0" y="0"/>
          <a:chExt cx="0" cy="0"/>
        </a:xfrm>
      </p:grpSpPr>
      <p:sp>
        <p:nvSpPr>
          <p:cNvPr id="300" name="Google Shape;300;p18"/>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01" name="Google Shape;301;p18"/>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02" name="Google Shape;302;p18"/>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pic>
        <p:nvPicPr>
          <p:cNvPr descr="Exclamation mark on a yellow background" id="303" name="Google Shape;303;p18"/>
          <p:cNvPicPr preferRelativeResize="0"/>
          <p:nvPr/>
        </p:nvPicPr>
        <p:blipFill rotWithShape="1">
          <a:blip r:embed="rId3">
            <a:alphaModFix amt="25000"/>
          </a:blip>
          <a:srcRect b="-1" l="0" r="-1" t="24981"/>
          <a:stretch/>
        </p:blipFill>
        <p:spPr>
          <a:xfrm>
            <a:off x="20" y="10"/>
            <a:ext cx="9141694" cy="5143490"/>
          </a:xfrm>
          <a:prstGeom prst="rect">
            <a:avLst/>
          </a:prstGeom>
          <a:noFill/>
          <a:ln>
            <a:noFill/>
          </a:ln>
        </p:spPr>
      </p:pic>
      <p:sp>
        <p:nvSpPr>
          <p:cNvPr id="304" name="Google Shape;304;p18"/>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05" name="Google Shape;305;p18"/>
          <p:cNvSpPr txBox="1"/>
          <p:nvPr>
            <p:ph type="title"/>
          </p:nvPr>
        </p:nvSpPr>
        <p:spPr>
          <a:xfrm>
            <a:off x="189689" y="842877"/>
            <a:ext cx="2210611" cy="34508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600"/>
              <a:t>Safety and Security</a:t>
            </a:r>
            <a:endParaRPr/>
          </a:p>
        </p:txBody>
      </p:sp>
      <p:sp>
        <p:nvSpPr>
          <p:cNvPr id="306" name="Google Shape;306;p18"/>
          <p:cNvSpPr txBox="1"/>
          <p:nvPr>
            <p:ph idx="1" type="body"/>
          </p:nvPr>
        </p:nvSpPr>
        <p:spPr>
          <a:xfrm>
            <a:off x="2901951" y="245326"/>
            <a:ext cx="5486400" cy="4898163"/>
          </a:xfrm>
          <a:prstGeom prst="rect">
            <a:avLst/>
          </a:prstGeom>
          <a:noFill/>
          <a:ln>
            <a:noFill/>
          </a:ln>
        </p:spPr>
        <p:txBody>
          <a:bodyPr anchorCtr="0" anchor="ctr" bIns="45700" lIns="91425" spcFirstLastPara="1" rIns="91425" wrap="square" tIns="45700">
            <a:normAutofit/>
          </a:bodyPr>
          <a:lstStyle/>
          <a:p>
            <a:pPr indent="0" lvl="0" marL="0" marR="195580" rtl="0" algn="l">
              <a:lnSpc>
                <a:spcPct val="90000"/>
              </a:lnSpc>
              <a:spcBef>
                <a:spcPts val="0"/>
              </a:spcBef>
              <a:spcAft>
                <a:spcPts val="0"/>
              </a:spcAft>
              <a:buSzPts val="1800"/>
              <a:buNone/>
            </a:pPr>
            <a:r>
              <a:rPr b="1" lang="en-US" sz="1200"/>
              <a:t>Supports needed: </a:t>
            </a:r>
            <a:r>
              <a:rPr b="1" i="1" lang="en-US" sz="1200"/>
              <a:t>for potential home dangers, cooking, water temperature, chemicals, etc. Mobility supports needs, falls, supports and adaptations for evacuation, etc.: </a:t>
            </a:r>
            <a:r>
              <a:rPr lang="en-US" sz="1200"/>
              <a:t>Donovan is not  able to summon help in case of an emergency. He needs support dialing 911 in case of an emergency. Donovan is not generally able to make  safe choices at home. He is not  able to stay in his home without supervision.</a:t>
            </a:r>
            <a:endParaRPr/>
          </a:p>
          <a:p>
            <a:pPr indent="114300" lvl="0" marL="0" marR="0" rtl="0" algn="l">
              <a:lnSpc>
                <a:spcPct val="90000"/>
              </a:lnSpc>
              <a:spcBef>
                <a:spcPts val="65"/>
              </a:spcBef>
              <a:spcAft>
                <a:spcPts val="0"/>
              </a:spcAft>
              <a:buSzPts val="1800"/>
              <a:buFont typeface="Noto Sans Symbols"/>
              <a:buNone/>
            </a:pPr>
            <a:r>
              <a:t/>
            </a:r>
            <a:endParaRPr sz="1200"/>
          </a:p>
          <a:p>
            <a:pPr indent="0" lvl="0" marL="0" marR="386080" rtl="0" algn="l">
              <a:lnSpc>
                <a:spcPct val="90000"/>
              </a:lnSpc>
              <a:spcBef>
                <a:spcPts val="0"/>
              </a:spcBef>
              <a:spcAft>
                <a:spcPts val="0"/>
              </a:spcAft>
              <a:buSzPts val="1800"/>
              <a:buNone/>
            </a:pPr>
            <a:r>
              <a:rPr b="1" i="1" lang="en-US" sz="1200"/>
              <a:t>Altered levels of supervision: </a:t>
            </a:r>
            <a:r>
              <a:rPr lang="en-US" sz="1200"/>
              <a:t>Donovan sleeps through the night without attention, but someone must be in the home. His seizure disorder is monitored through a bed sensor; an alert will wake the guardian if necessary.</a:t>
            </a:r>
            <a:endParaRPr sz="1200"/>
          </a:p>
          <a:p>
            <a:pPr indent="114300" lvl="0" marL="0" marR="0" rtl="0" algn="l">
              <a:lnSpc>
                <a:spcPct val="90000"/>
              </a:lnSpc>
              <a:spcBef>
                <a:spcPts val="95"/>
              </a:spcBef>
              <a:spcAft>
                <a:spcPts val="0"/>
              </a:spcAft>
              <a:buSzPts val="1800"/>
              <a:buFont typeface="Noto Sans Symbols"/>
              <a:buNone/>
            </a:pPr>
            <a:r>
              <a:t/>
            </a:r>
            <a:endParaRPr sz="1200"/>
          </a:p>
          <a:p>
            <a:pPr indent="0" lvl="0" marL="0" marR="195580" rtl="0" algn="l">
              <a:lnSpc>
                <a:spcPct val="90000"/>
              </a:lnSpc>
              <a:spcBef>
                <a:spcPts val="0"/>
              </a:spcBef>
              <a:spcAft>
                <a:spcPts val="0"/>
              </a:spcAft>
              <a:buSzPts val="1800"/>
              <a:buNone/>
            </a:pPr>
            <a:r>
              <a:rPr b="1" i="1" lang="en-US" sz="1200"/>
              <a:t>Risk of Exploitation: </a:t>
            </a:r>
            <a:r>
              <a:rPr lang="en-US" sz="1200"/>
              <a:t>Donovan is not able  to avoid being taken advantage of financially. He requires assistance with money handling and budgeting. He is  able  to count and add coins and bills less than $10 with guidance. His mother has guardianship. He may not sign a contract and is never alone with strangers.</a:t>
            </a:r>
            <a:endParaRPr/>
          </a:p>
          <a:p>
            <a:pPr indent="0" lvl="0" marL="0" marR="0" rtl="0" algn="l">
              <a:lnSpc>
                <a:spcPct val="90000"/>
              </a:lnSpc>
              <a:spcBef>
                <a:spcPts val="230"/>
              </a:spcBef>
              <a:spcAft>
                <a:spcPts val="0"/>
              </a:spcAft>
              <a:buSzPts val="1800"/>
              <a:buNone/>
            </a:pPr>
            <a:r>
              <a:rPr lang="en-US" sz="1200"/>
              <a:t> </a:t>
            </a:r>
            <a:endParaRPr/>
          </a:p>
          <a:p>
            <a:pPr indent="0" lvl="0" marL="0" marR="195580" rtl="0" algn="l">
              <a:lnSpc>
                <a:spcPct val="90000"/>
              </a:lnSpc>
              <a:spcBef>
                <a:spcPts val="0"/>
              </a:spcBef>
              <a:spcAft>
                <a:spcPts val="0"/>
              </a:spcAft>
              <a:buSzPts val="1800"/>
              <a:buNone/>
            </a:pPr>
            <a:r>
              <a:rPr b="1" i="1" lang="en-US" sz="1200"/>
              <a:t>Provide information on Preparing for Disaster for People with Disabilities and other Special Needs: </a:t>
            </a:r>
            <a:r>
              <a:rPr lang="en-US" sz="1200"/>
              <a:t>Donovan is  able  to  exit  the    residence in case of emergency with direct verbal and physical guidance (i.e., "follow me".) Donovan is not able to respond appropriately to emergencies. He does not respond appropriately when he hears a fire alarm/siren. He will often hide and cover his ears, since he is afraid  of  loud  noises. He needs support in understanding what is happening and where to go.</a:t>
            </a:r>
            <a:endParaRPr/>
          </a:p>
          <a:p>
            <a:pPr indent="-68579" lvl="0" marL="457200" rtl="0" algn="l">
              <a:lnSpc>
                <a:spcPct val="90000"/>
              </a:lnSpc>
              <a:spcBef>
                <a:spcPts val="0"/>
              </a:spcBef>
              <a:spcAft>
                <a:spcPts val="0"/>
              </a:spcAft>
              <a:buSzPts val="1800"/>
              <a:buFont typeface="Noto Sans Symbols"/>
              <a:buNone/>
            </a:pPr>
            <a:r>
              <a:t/>
            </a:r>
            <a:endParaRPr sz="1200"/>
          </a:p>
        </p:txBody>
      </p:sp>
      <p:sp>
        <p:nvSpPr>
          <p:cNvPr id="307" name="Google Shape;307;p18"/>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p19"/>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13" name="Google Shape;313;p19"/>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14" name="Google Shape;314;p19"/>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pic>
        <p:nvPicPr>
          <p:cNvPr id="315" name="Google Shape;315;p19"/>
          <p:cNvPicPr preferRelativeResize="0"/>
          <p:nvPr/>
        </p:nvPicPr>
        <p:blipFill rotWithShape="1">
          <a:blip r:embed="rId3">
            <a:alphaModFix amt="25000"/>
          </a:blip>
          <a:srcRect b="0" l="0" r="25" t="0"/>
          <a:stretch/>
        </p:blipFill>
        <p:spPr>
          <a:xfrm>
            <a:off x="20" y="10"/>
            <a:ext cx="9141694" cy="5143490"/>
          </a:xfrm>
          <a:prstGeom prst="rect">
            <a:avLst/>
          </a:prstGeom>
          <a:noFill/>
          <a:ln>
            <a:noFill/>
          </a:ln>
        </p:spPr>
      </p:pic>
      <p:sp>
        <p:nvSpPr>
          <p:cNvPr id="316" name="Google Shape;316;p19"/>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17" name="Google Shape;317;p19"/>
          <p:cNvSpPr txBox="1"/>
          <p:nvPr>
            <p:ph type="title"/>
          </p:nvPr>
        </p:nvSpPr>
        <p:spPr>
          <a:xfrm>
            <a:off x="189689" y="842877"/>
            <a:ext cx="2210611" cy="34508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600"/>
              <a:t>Behavioral Risk and Prevention</a:t>
            </a:r>
            <a:endParaRPr/>
          </a:p>
        </p:txBody>
      </p:sp>
      <p:sp>
        <p:nvSpPr>
          <p:cNvPr id="318" name="Google Shape;318;p19"/>
          <p:cNvSpPr txBox="1"/>
          <p:nvPr>
            <p:ph idx="1" type="body"/>
          </p:nvPr>
        </p:nvSpPr>
        <p:spPr>
          <a:xfrm>
            <a:off x="2901951" y="278780"/>
            <a:ext cx="5486400" cy="4750420"/>
          </a:xfrm>
          <a:prstGeom prst="rect">
            <a:avLst/>
          </a:prstGeom>
          <a:noFill/>
          <a:ln>
            <a:noFill/>
          </a:ln>
        </p:spPr>
        <p:txBody>
          <a:bodyPr anchorCtr="0" anchor="ctr" bIns="45700" lIns="91425" spcFirstLastPara="1" rIns="91425" wrap="square" tIns="45700">
            <a:normAutofit/>
          </a:bodyPr>
          <a:lstStyle/>
          <a:p>
            <a:pPr indent="-90170" lvl="0" marL="90170" marR="261620" rtl="0" algn="l">
              <a:lnSpc>
                <a:spcPct val="90000"/>
              </a:lnSpc>
              <a:spcBef>
                <a:spcPts val="955"/>
              </a:spcBef>
              <a:spcAft>
                <a:spcPts val="0"/>
              </a:spcAft>
              <a:buSzPts val="1800"/>
              <a:buFont typeface="Noto Sans Symbols"/>
              <a:buChar char="●"/>
            </a:pPr>
            <a:r>
              <a:rPr b="1" i="1" lang="en-US" sz="1600"/>
              <a:t>Positive Behavior Supports</a:t>
            </a:r>
            <a:r>
              <a:rPr i="1" lang="en-US" sz="1600"/>
              <a:t>: </a:t>
            </a:r>
            <a:r>
              <a:rPr lang="en-US" sz="1600"/>
              <a:t>Donovan becomes agitated after being exposed to loud environments, uncomfortable situations activities, or any foods he is sensitive to wheat, dairy, and processed sugar. If Donovan appears agitated because of this or another irritation, support staff must avoid telling Donovan "no" directly, demanding anything, or suggesting a task that requires exertion. If Donovan becomes excessively upset, he will begin externalizing his anger. At first, he will aggressively point his hand, simulating a slap, scream, and/or he will bounce/shake. Staff need to offer Donovan comfort items: food, computer, iPad, and then staff need to leave the room and let Donovan calm down independently. Staff should not use demands, ask questions, or speak loudly or aggressively. Rarely, it will escalate to the point that he hits a person, hits a wall, or throws an object. If he is extremely upset, staff should not offer him his iPad or laptop; staff should turn on Wheel of Fortune, give him a snack, and say he can take a break; staff should go sit in an adjacent room out of  sight.</a:t>
            </a:r>
            <a:endParaRPr/>
          </a:p>
          <a:p>
            <a:pPr indent="-68579" lvl="0" marL="457200" rtl="0" algn="l">
              <a:lnSpc>
                <a:spcPct val="90000"/>
              </a:lnSpc>
              <a:spcBef>
                <a:spcPts val="0"/>
              </a:spcBef>
              <a:spcAft>
                <a:spcPts val="0"/>
              </a:spcAft>
              <a:buSzPts val="1800"/>
              <a:buFont typeface="Noto Sans Symbols"/>
              <a:buNone/>
            </a:pPr>
            <a:r>
              <a:t/>
            </a:r>
            <a:endParaRPr sz="1400"/>
          </a:p>
        </p:txBody>
      </p:sp>
      <p:sp>
        <p:nvSpPr>
          <p:cNvPr id="319" name="Google Shape;319;p19"/>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0" name="Shape 100"/>
        <p:cNvGrpSpPr/>
        <p:nvPr/>
      </p:nvGrpSpPr>
      <p:grpSpPr>
        <a:xfrm>
          <a:off x="0" y="0"/>
          <a:ext cx="0" cy="0"/>
          <a:chOff x="0" y="0"/>
          <a:chExt cx="0" cy="0"/>
        </a:xfrm>
      </p:grpSpPr>
      <p:sp>
        <p:nvSpPr>
          <p:cNvPr id="101" name="Google Shape;101;p2"/>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2" name="Google Shape;102;p2"/>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3" name="Google Shape;103;p2"/>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104" name="Google Shape;104;p2"/>
          <p:cNvSpPr/>
          <p:nvPr/>
        </p:nvSpPr>
        <p:spPr>
          <a:xfrm rot="5400000">
            <a:off x="3921321" y="204276"/>
            <a:ext cx="1305938" cy="8572509"/>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5" name="Google Shape;105;p2"/>
          <p:cNvSpPr txBox="1"/>
          <p:nvPr>
            <p:ph type="title"/>
          </p:nvPr>
        </p:nvSpPr>
        <p:spPr>
          <a:xfrm>
            <a:off x="481250" y="3943222"/>
            <a:ext cx="8181500" cy="766054"/>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FFFFFF"/>
              </a:buClr>
              <a:buSzPts val="3000"/>
              <a:buFont typeface="Corbel"/>
              <a:buNone/>
            </a:pPr>
            <a:r>
              <a:rPr lang="en-US" sz="3600"/>
              <a:t>ISP Guide &amp; Blank  Templates</a:t>
            </a:r>
            <a:endParaRPr/>
          </a:p>
        </p:txBody>
      </p:sp>
      <p:sp>
        <p:nvSpPr>
          <p:cNvPr id="106" name="Google Shape;106;p2"/>
          <p:cNvSpPr/>
          <p:nvPr/>
        </p:nvSpPr>
        <p:spPr>
          <a:xfrm rot="5400000">
            <a:off x="4430273" y="-4142237"/>
            <a:ext cx="288036" cy="8572509"/>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07" name="Google Shape;107;p2"/>
          <p:cNvSpPr txBox="1"/>
          <p:nvPr/>
        </p:nvSpPr>
        <p:spPr>
          <a:xfrm>
            <a:off x="571490" y="199882"/>
            <a:ext cx="8572500" cy="31401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u="sng">
              <a:solidFill>
                <a:schemeClr val="dk1"/>
              </a:solidFill>
              <a:latin typeface="Corbel"/>
              <a:ea typeface="Corbel"/>
              <a:cs typeface="Corbel"/>
              <a:sym typeface="Corbel"/>
              <a:hlinkClick r:id="rId3">
                <a:extLst>
                  <a:ext uri="{A12FA001-AC4F-418D-AE19-62706E023703}">
                    <ahyp:hlinkClr val="tx"/>
                  </a:ext>
                </a:extLst>
              </a:hlinkClick>
            </a:endParaRPr>
          </a:p>
          <a:p>
            <a:pPr indent="0" lvl="0" marL="0" marR="0" rtl="0" algn="l">
              <a:spcBef>
                <a:spcPts val="0"/>
              </a:spcBef>
              <a:spcAft>
                <a:spcPts val="0"/>
              </a:spcAft>
              <a:buNone/>
            </a:pPr>
            <a:r>
              <a:t/>
            </a:r>
            <a:endParaRPr sz="1800" u="sng">
              <a:solidFill>
                <a:schemeClr val="dk1"/>
              </a:solidFill>
              <a:latin typeface="Corbel"/>
              <a:ea typeface="Corbel"/>
              <a:cs typeface="Corbel"/>
              <a:sym typeface="Corbel"/>
              <a:hlinkClick r:id="rId4">
                <a:extLst>
                  <a:ext uri="{A12FA001-AC4F-418D-AE19-62706E023703}">
                    <ahyp:hlinkClr val="tx"/>
                  </a:ext>
                </a:extLst>
              </a:hlinkClick>
            </a:endParaRPr>
          </a:p>
          <a:p>
            <a:pPr indent="0" lvl="0" marL="0" marR="0" rtl="0" algn="l">
              <a:spcBef>
                <a:spcPts val="0"/>
              </a:spcBef>
              <a:spcAft>
                <a:spcPts val="0"/>
              </a:spcAft>
              <a:buNone/>
            </a:pPr>
            <a:r>
              <a:t/>
            </a:r>
            <a:endParaRPr sz="1800" u="sng">
              <a:solidFill>
                <a:schemeClr val="dk1"/>
              </a:solidFill>
              <a:latin typeface="Corbel"/>
              <a:ea typeface="Corbel"/>
              <a:cs typeface="Corbel"/>
              <a:sym typeface="Corbel"/>
              <a:hlinkClick r:id="rId5">
                <a:extLst>
                  <a:ext uri="{A12FA001-AC4F-418D-AE19-62706E023703}">
                    <ahyp:hlinkClr val="tx"/>
                  </a:ext>
                </a:extLst>
              </a:hlinkClick>
            </a:endParaRPr>
          </a:p>
          <a:p>
            <a:pPr indent="0" lvl="0" marL="0" marR="0" rtl="0" algn="l">
              <a:spcBef>
                <a:spcPts val="0"/>
              </a:spcBef>
              <a:spcAft>
                <a:spcPts val="0"/>
              </a:spcAft>
              <a:buNone/>
            </a:pPr>
            <a:r>
              <a:t/>
            </a:r>
            <a:endParaRPr sz="1800" u="sng">
              <a:solidFill>
                <a:schemeClr val="dk1"/>
              </a:solidFill>
              <a:latin typeface="Corbel"/>
              <a:ea typeface="Corbel"/>
              <a:cs typeface="Corbel"/>
              <a:sym typeface="Corbel"/>
              <a:hlinkClick r:id="rId6">
                <a:extLst>
                  <a:ext uri="{A12FA001-AC4F-418D-AE19-62706E023703}">
                    <ahyp:hlinkClr val="tx"/>
                  </a:ext>
                </a:extLst>
              </a:hlinkClick>
            </a:endParaRPr>
          </a:p>
          <a:p>
            <a:pPr indent="0" lvl="0" marL="0" marR="0" rtl="0" algn="l">
              <a:spcBef>
                <a:spcPts val="0"/>
              </a:spcBef>
              <a:spcAft>
                <a:spcPts val="0"/>
              </a:spcAft>
              <a:buNone/>
            </a:pPr>
            <a:r>
              <a:t/>
            </a:r>
            <a:endParaRPr sz="1800" u="sng">
              <a:solidFill>
                <a:schemeClr val="dk1"/>
              </a:solidFill>
              <a:latin typeface="Corbel"/>
              <a:ea typeface="Corbel"/>
              <a:cs typeface="Corbel"/>
              <a:sym typeface="Corbel"/>
              <a:hlinkClick r:id="rId7">
                <a:extLst>
                  <a:ext uri="{A12FA001-AC4F-418D-AE19-62706E023703}">
                    <ahyp:hlinkClr val="tx"/>
                  </a:ext>
                </a:extLst>
              </a:hlinkClick>
            </a:endParaRPr>
          </a:p>
          <a:p>
            <a:pPr indent="0" lvl="0" marL="0" marR="0" rtl="0" algn="l">
              <a:spcBef>
                <a:spcPts val="0"/>
              </a:spcBef>
              <a:spcAft>
                <a:spcPts val="0"/>
              </a:spcAft>
              <a:buNone/>
            </a:pPr>
            <a:r>
              <a:t/>
            </a:r>
            <a:endParaRPr sz="1800" u="sng">
              <a:solidFill>
                <a:schemeClr val="dk1"/>
              </a:solidFill>
              <a:latin typeface="Corbel"/>
              <a:ea typeface="Corbel"/>
              <a:cs typeface="Corbel"/>
              <a:sym typeface="Corbel"/>
              <a:hlinkClick r:id="rId8">
                <a:extLst>
                  <a:ext uri="{A12FA001-AC4F-418D-AE19-62706E023703}">
                    <ahyp:hlinkClr val="tx"/>
                  </a:ext>
                </a:extLst>
              </a:hlinkClick>
            </a:endParaRPr>
          </a:p>
          <a:p>
            <a:pPr indent="0" lvl="0" marL="0" marR="0" rtl="0" algn="l">
              <a:spcBef>
                <a:spcPts val="0"/>
              </a:spcBef>
              <a:spcAft>
                <a:spcPts val="0"/>
              </a:spcAft>
              <a:buNone/>
            </a:pPr>
            <a:r>
              <a:t/>
            </a:r>
            <a:endParaRPr sz="1800" u="sng">
              <a:solidFill>
                <a:schemeClr val="dk1"/>
              </a:solidFill>
              <a:latin typeface="Corbel"/>
              <a:ea typeface="Corbel"/>
              <a:cs typeface="Corbel"/>
              <a:sym typeface="Corbel"/>
              <a:hlinkClick r:id="rId9">
                <a:extLst>
                  <a:ext uri="{A12FA001-AC4F-418D-AE19-62706E023703}">
                    <ahyp:hlinkClr val="tx"/>
                  </a:ext>
                </a:extLst>
              </a:hlinkClick>
            </a:endParaRPr>
          </a:p>
          <a:p>
            <a:pPr indent="0" lvl="0" marL="0" marR="0" rtl="0" algn="l">
              <a:spcBef>
                <a:spcPts val="0"/>
              </a:spcBef>
              <a:spcAft>
                <a:spcPts val="0"/>
              </a:spcAft>
              <a:buNone/>
            </a:pPr>
            <a:r>
              <a:t/>
            </a:r>
            <a:endParaRPr sz="1800" u="sng">
              <a:solidFill>
                <a:schemeClr val="dk1"/>
              </a:solidFill>
              <a:latin typeface="Corbel"/>
              <a:ea typeface="Corbel"/>
              <a:cs typeface="Corbel"/>
              <a:sym typeface="Corbel"/>
              <a:hlinkClick r:id="rId10">
                <a:extLst>
                  <a:ext uri="{A12FA001-AC4F-418D-AE19-62706E023703}">
                    <ahyp:hlinkClr val="tx"/>
                  </a:ext>
                </a:extLst>
              </a:hlinkClick>
            </a:endParaRPr>
          </a:p>
          <a:p>
            <a:pPr indent="0" lvl="0" marL="0" marR="0" rtl="0" algn="l">
              <a:spcBef>
                <a:spcPts val="0"/>
              </a:spcBef>
              <a:spcAft>
                <a:spcPts val="0"/>
              </a:spcAft>
              <a:buNone/>
            </a:pPr>
            <a:r>
              <a:t/>
            </a:r>
            <a:endParaRPr sz="1800" u="sng">
              <a:solidFill>
                <a:schemeClr val="dk1"/>
              </a:solidFill>
              <a:latin typeface="Corbel"/>
              <a:ea typeface="Corbel"/>
              <a:cs typeface="Corbel"/>
              <a:sym typeface="Corbel"/>
              <a:hlinkClick r:id="rId11">
                <a:extLst>
                  <a:ext uri="{A12FA001-AC4F-418D-AE19-62706E023703}">
                    <ahyp:hlinkClr val="tx"/>
                  </a:ext>
                </a:extLst>
              </a:hlinkClick>
            </a:endParaRPr>
          </a:p>
          <a:p>
            <a:pPr indent="0" lvl="0" marL="0" marR="0" rtl="0" algn="l">
              <a:spcBef>
                <a:spcPts val="0"/>
              </a:spcBef>
              <a:spcAft>
                <a:spcPts val="0"/>
              </a:spcAft>
              <a:buNone/>
            </a:pPr>
            <a:r>
              <a:t/>
            </a:r>
            <a:endParaRPr sz="1800" u="sng">
              <a:solidFill>
                <a:schemeClr val="dk1"/>
              </a:solidFill>
              <a:latin typeface="Corbel"/>
              <a:ea typeface="Corbel"/>
              <a:cs typeface="Corbel"/>
              <a:sym typeface="Corbel"/>
              <a:hlinkClick r:id="rId12">
                <a:extLst>
                  <a:ext uri="{A12FA001-AC4F-418D-AE19-62706E023703}">
                    <ahyp:hlinkClr val="tx"/>
                  </a:ext>
                </a:extLst>
              </a:hlinkClick>
            </a:endParaRPr>
          </a:p>
          <a:p>
            <a:pPr indent="0" lvl="0" marL="0" marR="0" rtl="0" algn="l">
              <a:spcBef>
                <a:spcPts val="0"/>
              </a:spcBef>
              <a:spcAft>
                <a:spcPts val="0"/>
              </a:spcAft>
              <a:buNone/>
            </a:pPr>
            <a:r>
              <a:rPr lang="en-US" sz="1800">
                <a:solidFill>
                  <a:schemeClr val="dk1"/>
                </a:solidFill>
                <a:latin typeface="Corbel"/>
                <a:ea typeface="Corbel"/>
                <a:cs typeface="Corbel"/>
                <a:sym typeface="Corbel"/>
              </a:rPr>
              <a:t>	</a:t>
            </a:r>
            <a:r>
              <a:rPr lang="en-US" sz="1800" u="sng">
                <a:solidFill>
                  <a:schemeClr val="dk1"/>
                </a:solidFill>
                <a:latin typeface="Corbel"/>
                <a:ea typeface="Corbel"/>
                <a:cs typeface="Corbel"/>
                <a:sym typeface="Corbel"/>
                <a:hlinkClick r:id="rId13">
                  <a:extLst>
                    <a:ext uri="{A12FA001-AC4F-418D-AE19-62706E023703}">
                      <ahyp:hlinkClr val="tx"/>
                    </a:ext>
                  </a:extLst>
                </a:hlinkClick>
              </a:rPr>
              <a:t>ISP Guide	</a:t>
            </a:r>
            <a:r>
              <a:rPr lang="en-US" sz="1800">
                <a:solidFill>
                  <a:schemeClr val="dk1"/>
                </a:solidFill>
                <a:latin typeface="Corbel"/>
                <a:ea typeface="Corbel"/>
                <a:cs typeface="Corbel"/>
                <a:sym typeface="Corbel"/>
              </a:rPr>
              <a:t>		</a:t>
            </a:r>
            <a:r>
              <a:rPr lang="en-US" sz="1800" u="sng">
                <a:solidFill>
                  <a:schemeClr val="dk1"/>
                </a:solidFill>
                <a:latin typeface="Corbel"/>
                <a:ea typeface="Corbel"/>
                <a:cs typeface="Corbel"/>
                <a:sym typeface="Corbel"/>
                <a:hlinkClick r:id="rId14">
                  <a:extLst>
                    <a:ext uri="{A12FA001-AC4F-418D-AE19-62706E023703}">
                      <ahyp:hlinkClr val="tx"/>
                    </a:ext>
                  </a:extLst>
                </a:hlinkClick>
              </a:rPr>
              <a:t>Blank DMH ISP Template</a:t>
            </a:r>
            <a:r>
              <a:rPr lang="en-US" sz="1800">
                <a:solidFill>
                  <a:schemeClr val="dk1"/>
                </a:solidFill>
                <a:latin typeface="Corbel"/>
                <a:ea typeface="Corbel"/>
                <a:cs typeface="Corbel"/>
                <a:sym typeface="Corbel"/>
              </a:rPr>
              <a:t>		</a:t>
            </a:r>
            <a:r>
              <a:rPr lang="en-US" sz="1800" u="sng">
                <a:solidFill>
                  <a:schemeClr val="hlink"/>
                </a:solidFill>
                <a:latin typeface="Corbel"/>
                <a:ea typeface="Corbel"/>
                <a:cs typeface="Corbel"/>
                <a:sym typeface="Corbel"/>
                <a:hlinkClick r:id="rId15"/>
              </a:rPr>
              <a:t>Blank CHS ISP Template</a:t>
            </a:r>
            <a:endParaRPr sz="1800">
              <a:solidFill>
                <a:schemeClr val="dk1"/>
              </a:solidFill>
              <a:latin typeface="Corbel"/>
              <a:ea typeface="Corbel"/>
              <a:cs typeface="Corbel"/>
              <a:sym typeface="Corbel"/>
            </a:endParaRPr>
          </a:p>
        </p:txBody>
      </p:sp>
      <p:sp>
        <p:nvSpPr>
          <p:cNvPr descr="Direction" id="108" name="Google Shape;108;p2"/>
          <p:cNvSpPr/>
          <p:nvPr/>
        </p:nvSpPr>
        <p:spPr>
          <a:xfrm>
            <a:off x="706757" y="1226759"/>
            <a:ext cx="1341562" cy="1341562"/>
          </a:xfrm>
          <a:prstGeom prst="rect">
            <a:avLst/>
          </a:pr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descr="Document" id="109" name="Google Shape;109;p2"/>
          <p:cNvSpPr/>
          <p:nvPr/>
        </p:nvSpPr>
        <p:spPr>
          <a:xfrm>
            <a:off x="3468682" y="1226759"/>
            <a:ext cx="1341562" cy="1341562"/>
          </a:xfrm>
          <a:prstGeom prst="rect">
            <a:avLst/>
          </a:pr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descr="Document" id="110" name="Google Shape;110;p2"/>
          <p:cNvSpPr/>
          <p:nvPr/>
        </p:nvSpPr>
        <p:spPr>
          <a:xfrm>
            <a:off x="6634347" y="1226759"/>
            <a:ext cx="1341562" cy="1341562"/>
          </a:xfrm>
          <a:prstGeom prst="rect">
            <a:avLst/>
          </a:pr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3" name="Shape 323"/>
        <p:cNvGrpSpPr/>
        <p:nvPr/>
      </p:nvGrpSpPr>
      <p:grpSpPr>
        <a:xfrm>
          <a:off x="0" y="0"/>
          <a:ext cx="0" cy="0"/>
          <a:chOff x="0" y="0"/>
          <a:chExt cx="0" cy="0"/>
        </a:xfrm>
      </p:grpSpPr>
      <p:sp>
        <p:nvSpPr>
          <p:cNvPr id="324" name="Google Shape;324;p20"/>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25" name="Google Shape;325;p20"/>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26" name="Google Shape;326;p20"/>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pic>
        <p:nvPicPr>
          <p:cNvPr descr="A group of multi coloured wooden stick figures" id="327" name="Google Shape;327;p20"/>
          <p:cNvPicPr preferRelativeResize="0"/>
          <p:nvPr/>
        </p:nvPicPr>
        <p:blipFill rotWithShape="1">
          <a:blip r:embed="rId3">
            <a:alphaModFix amt="25000"/>
          </a:blip>
          <a:srcRect b="6475" l="0" r="-1" t="12275"/>
          <a:stretch/>
        </p:blipFill>
        <p:spPr>
          <a:xfrm>
            <a:off x="20" y="10"/>
            <a:ext cx="9141694" cy="5143490"/>
          </a:xfrm>
          <a:prstGeom prst="rect">
            <a:avLst/>
          </a:prstGeom>
          <a:noFill/>
          <a:ln>
            <a:noFill/>
          </a:ln>
        </p:spPr>
      </p:pic>
      <p:sp>
        <p:nvSpPr>
          <p:cNvPr id="328" name="Google Shape;328;p20"/>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29" name="Google Shape;329;p20"/>
          <p:cNvSpPr txBox="1"/>
          <p:nvPr>
            <p:ph type="title"/>
          </p:nvPr>
        </p:nvSpPr>
        <p:spPr>
          <a:xfrm>
            <a:off x="189689" y="842877"/>
            <a:ext cx="2210611" cy="34508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600"/>
              <a:t>Citizenship and Advocacy </a:t>
            </a:r>
            <a:endParaRPr/>
          </a:p>
        </p:txBody>
      </p:sp>
      <p:sp>
        <p:nvSpPr>
          <p:cNvPr id="330" name="Google Shape;330;p20"/>
          <p:cNvSpPr txBox="1"/>
          <p:nvPr>
            <p:ph idx="1" type="body"/>
          </p:nvPr>
        </p:nvSpPr>
        <p:spPr>
          <a:xfrm>
            <a:off x="2901951" y="648081"/>
            <a:ext cx="5486400" cy="3840480"/>
          </a:xfrm>
          <a:prstGeom prst="rect">
            <a:avLst/>
          </a:prstGeom>
          <a:noFill/>
          <a:ln>
            <a:noFill/>
          </a:ln>
        </p:spPr>
        <p:txBody>
          <a:bodyPr anchorCtr="0" anchor="ctr" bIns="45700" lIns="91425" spcFirstLastPara="1" rIns="91425" wrap="square" tIns="45700">
            <a:normAutofit/>
          </a:bodyPr>
          <a:lstStyle/>
          <a:p>
            <a:pPr indent="-182880" lvl="0" marL="457200" rtl="0" algn="l">
              <a:lnSpc>
                <a:spcPct val="90000"/>
              </a:lnSpc>
              <a:spcBef>
                <a:spcPts val="0"/>
              </a:spcBef>
              <a:spcAft>
                <a:spcPts val="0"/>
              </a:spcAft>
              <a:buSzPts val="1400"/>
              <a:buFont typeface="Noto Sans Symbols"/>
              <a:buChar char="●"/>
            </a:pPr>
            <a:r>
              <a:rPr lang="en-US" sz="2400"/>
              <a:t>Personal income</a:t>
            </a:r>
            <a:endParaRPr/>
          </a:p>
          <a:p>
            <a:pPr indent="0" lvl="0" marL="0" rtl="0" algn="l">
              <a:lnSpc>
                <a:spcPct val="90000"/>
              </a:lnSpc>
              <a:spcBef>
                <a:spcPts val="1600"/>
              </a:spcBef>
              <a:spcAft>
                <a:spcPts val="0"/>
              </a:spcAft>
              <a:buSzPts val="1200"/>
              <a:buFont typeface="Noto Sans Symbols"/>
              <a:buChar char="●"/>
            </a:pPr>
            <a:r>
              <a:rPr lang="en-US" sz="2000" u="sng">
                <a:solidFill>
                  <a:schemeClr val="hlink"/>
                </a:solidFill>
                <a:hlinkClick r:id="rId4"/>
              </a:rPr>
              <a:t>https://www.ssa.gov/pubs/EN-05-10076.pdf</a:t>
            </a:r>
            <a:endParaRPr sz="2000"/>
          </a:p>
          <a:p>
            <a:pPr indent="-182880" lvl="0" marL="457200" rtl="0" algn="l">
              <a:lnSpc>
                <a:spcPct val="90000"/>
              </a:lnSpc>
              <a:spcBef>
                <a:spcPts val="1600"/>
              </a:spcBef>
              <a:spcAft>
                <a:spcPts val="0"/>
              </a:spcAft>
              <a:buSzPts val="1400"/>
              <a:buFont typeface="Noto Sans Symbols"/>
              <a:buChar char="●"/>
            </a:pPr>
            <a:r>
              <a:rPr lang="en-US" sz="2400"/>
              <a:t>Self directed supports</a:t>
            </a:r>
            <a:endParaRPr/>
          </a:p>
          <a:p>
            <a:pPr indent="-182880" lvl="0" marL="457200" rtl="0" algn="l">
              <a:lnSpc>
                <a:spcPct val="90000"/>
              </a:lnSpc>
              <a:spcBef>
                <a:spcPts val="1600"/>
              </a:spcBef>
              <a:spcAft>
                <a:spcPts val="0"/>
              </a:spcAft>
              <a:buSzPts val="1400"/>
              <a:buFont typeface="Noto Sans Symbols"/>
              <a:buChar char="●"/>
            </a:pPr>
            <a:r>
              <a:rPr lang="en-US" sz="2000" u="sng">
                <a:solidFill>
                  <a:schemeClr val="hlink"/>
                </a:solidFill>
                <a:hlinkClick r:id="rId5"/>
              </a:rPr>
              <a:t>https://dmh.mo.gov/node/42206</a:t>
            </a:r>
            <a:endParaRPr sz="2000"/>
          </a:p>
          <a:p>
            <a:pPr indent="0" lvl="0" marL="0" rtl="0" algn="l">
              <a:lnSpc>
                <a:spcPct val="90000"/>
              </a:lnSpc>
              <a:spcBef>
                <a:spcPts val="1600"/>
              </a:spcBef>
              <a:spcAft>
                <a:spcPts val="0"/>
              </a:spcAft>
              <a:buSzPts val="1200"/>
              <a:buFont typeface="Noto Sans Symbols"/>
              <a:buChar char="●"/>
            </a:pPr>
            <a:r>
              <a:rPr lang="en-US" sz="2400"/>
              <a:t>Choice of setting, service provider, and option of self-directed supports</a:t>
            </a:r>
            <a:endParaRPr/>
          </a:p>
          <a:p>
            <a:pPr indent="0" lvl="0" marL="0" rtl="0" algn="l">
              <a:lnSpc>
                <a:spcPct val="90000"/>
              </a:lnSpc>
              <a:spcBef>
                <a:spcPts val="1600"/>
              </a:spcBef>
              <a:spcAft>
                <a:spcPts val="0"/>
              </a:spcAft>
              <a:buSzPts val="1200"/>
              <a:buFont typeface="Noto Sans Symbols"/>
              <a:buChar char="●"/>
            </a:pPr>
            <a:r>
              <a:rPr lang="en-US" sz="1900" u="sng">
                <a:solidFill>
                  <a:schemeClr val="hlink"/>
                </a:solidFill>
                <a:hlinkClick r:id="rId6"/>
              </a:rPr>
              <a:t>https://dmh.mo.gov/dev-disabilities/supporting-families/services</a:t>
            </a:r>
            <a:endParaRPr sz="1900"/>
          </a:p>
        </p:txBody>
      </p:sp>
      <p:sp>
        <p:nvSpPr>
          <p:cNvPr id="331" name="Google Shape;331;p20"/>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5" name="Shape 335"/>
        <p:cNvGrpSpPr/>
        <p:nvPr/>
      </p:nvGrpSpPr>
      <p:grpSpPr>
        <a:xfrm>
          <a:off x="0" y="0"/>
          <a:ext cx="0" cy="0"/>
          <a:chOff x="0" y="0"/>
          <a:chExt cx="0" cy="0"/>
        </a:xfrm>
      </p:grpSpPr>
      <p:sp>
        <p:nvSpPr>
          <p:cNvPr id="336" name="Google Shape;336;p21"/>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37" name="Google Shape;337;p21"/>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38" name="Google Shape;338;p21"/>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339" name="Google Shape;339;p21"/>
          <p:cNvSpPr/>
          <p:nvPr/>
        </p:nvSpPr>
        <p:spPr>
          <a:xfrm rot="10800000">
            <a:off x="0" y="571500"/>
            <a:ext cx="3156366" cy="4000500"/>
          </a:xfrm>
          <a:custGeom>
            <a:rect b="b" l="l" r="r" t="t"/>
            <a:pathLst>
              <a:path extrusionOk="0" h="5334001" w="4208489">
                <a:moveTo>
                  <a:pt x="1015642" y="0"/>
                </a:moveTo>
                <a:lnTo>
                  <a:pt x="4208489" y="0"/>
                </a:lnTo>
                <a:lnTo>
                  <a:pt x="4208489" y="5334001"/>
                </a:lnTo>
                <a:lnTo>
                  <a:pt x="0" y="533400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40" name="Google Shape;340;p21"/>
          <p:cNvSpPr txBox="1"/>
          <p:nvPr>
            <p:ph type="title"/>
          </p:nvPr>
        </p:nvSpPr>
        <p:spPr>
          <a:xfrm>
            <a:off x="370695" y="1262358"/>
            <a:ext cx="2081191" cy="26187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300"/>
              <a:t>Citizenship and Advocacy</a:t>
            </a:r>
            <a:endParaRPr/>
          </a:p>
        </p:txBody>
      </p:sp>
      <p:sp>
        <p:nvSpPr>
          <p:cNvPr id="341" name="Google Shape;341;p21"/>
          <p:cNvSpPr txBox="1"/>
          <p:nvPr>
            <p:ph idx="1" type="body"/>
          </p:nvPr>
        </p:nvSpPr>
        <p:spPr>
          <a:xfrm>
            <a:off x="3271204" y="569214"/>
            <a:ext cx="4970533" cy="3998213"/>
          </a:xfrm>
          <a:prstGeom prst="rect">
            <a:avLst/>
          </a:prstGeom>
          <a:noFill/>
          <a:ln>
            <a:noFill/>
          </a:ln>
        </p:spPr>
        <p:txBody>
          <a:bodyPr anchorCtr="0" anchor="ctr" bIns="45700" lIns="91425" spcFirstLastPara="1" rIns="91425" wrap="square" tIns="45700">
            <a:normAutofit/>
          </a:bodyPr>
          <a:lstStyle/>
          <a:p>
            <a:pPr indent="0" lvl="0" marL="204470" marR="0" rtl="0" algn="l">
              <a:lnSpc>
                <a:spcPct val="90000"/>
              </a:lnSpc>
              <a:spcBef>
                <a:spcPts val="0"/>
              </a:spcBef>
              <a:spcAft>
                <a:spcPts val="0"/>
              </a:spcAft>
              <a:buSzPts val="1800"/>
              <a:buNone/>
            </a:pPr>
            <a:r>
              <a:t/>
            </a:r>
            <a:endParaRPr b="1" i="1" sz="1200"/>
          </a:p>
          <a:p>
            <a:pPr indent="0" lvl="0" marL="204470" marR="0" rtl="0" algn="l">
              <a:lnSpc>
                <a:spcPct val="90000"/>
              </a:lnSpc>
              <a:spcBef>
                <a:spcPts val="0"/>
              </a:spcBef>
              <a:spcAft>
                <a:spcPts val="0"/>
              </a:spcAft>
              <a:buSzPts val="1800"/>
              <a:buNone/>
            </a:pPr>
            <a:r>
              <a:rPr b="1" i="1" lang="en-US" sz="1200"/>
              <a:t>Guardianship:  </a:t>
            </a:r>
            <a:endParaRPr/>
          </a:p>
          <a:p>
            <a:pPr indent="0" lvl="0" marL="204470" marR="0" rtl="0" algn="l">
              <a:lnSpc>
                <a:spcPct val="90000"/>
              </a:lnSpc>
              <a:spcBef>
                <a:spcPts val="0"/>
              </a:spcBef>
              <a:spcAft>
                <a:spcPts val="0"/>
              </a:spcAft>
              <a:buSzPts val="1800"/>
              <a:buNone/>
            </a:pPr>
            <a:r>
              <a:rPr lang="en-US" sz="1200"/>
              <a:t>Ron’s mother and brother are his guardians.  He does not vote.</a:t>
            </a:r>
            <a:endParaRPr/>
          </a:p>
          <a:p>
            <a:pPr indent="0" lvl="0" marL="204470" marR="0" rtl="0" algn="l">
              <a:lnSpc>
                <a:spcPct val="90000"/>
              </a:lnSpc>
              <a:spcBef>
                <a:spcPts val="0"/>
              </a:spcBef>
              <a:spcAft>
                <a:spcPts val="0"/>
              </a:spcAft>
              <a:buSzPts val="1800"/>
              <a:buNone/>
            </a:pPr>
            <a:r>
              <a:t/>
            </a:r>
            <a:endParaRPr sz="1200"/>
          </a:p>
          <a:p>
            <a:pPr indent="0" lvl="0" marL="204470" marR="0" rtl="0" algn="l">
              <a:lnSpc>
                <a:spcPct val="90000"/>
              </a:lnSpc>
              <a:spcBef>
                <a:spcPts val="0"/>
              </a:spcBef>
              <a:spcAft>
                <a:spcPts val="0"/>
              </a:spcAft>
              <a:buSzPts val="1800"/>
              <a:buNone/>
            </a:pPr>
            <a:r>
              <a:rPr b="1" i="1" lang="en-US" sz="1200"/>
              <a:t>Ability of Individual to manage funds:</a:t>
            </a:r>
            <a:endParaRPr b="1" i="1" sz="1200"/>
          </a:p>
          <a:p>
            <a:pPr indent="0" lvl="0" marL="203200" marR="132080" rtl="0" algn="l">
              <a:lnSpc>
                <a:spcPct val="90000"/>
              </a:lnSpc>
              <a:spcBef>
                <a:spcPts val="150"/>
              </a:spcBef>
              <a:spcAft>
                <a:spcPts val="0"/>
              </a:spcAft>
              <a:buSzPts val="1800"/>
              <a:buNone/>
            </a:pPr>
            <a:r>
              <a:rPr lang="en-US" sz="1200"/>
              <a:t>Ron requires assistance with money handling and budgeting. Parents have guardianship and he may not sign a contract and is never alone with strangers.</a:t>
            </a:r>
            <a:endParaRPr/>
          </a:p>
          <a:p>
            <a:pPr indent="114300" lvl="0" marL="0" marR="0" rtl="0" algn="l">
              <a:lnSpc>
                <a:spcPct val="90000"/>
              </a:lnSpc>
              <a:spcBef>
                <a:spcPts val="65"/>
              </a:spcBef>
              <a:spcAft>
                <a:spcPts val="0"/>
              </a:spcAft>
              <a:buSzPts val="1800"/>
              <a:buFont typeface="Noto Sans Symbols"/>
              <a:buNone/>
            </a:pPr>
            <a:r>
              <a:t/>
            </a:r>
            <a:endParaRPr sz="1200"/>
          </a:p>
          <a:p>
            <a:pPr indent="0" lvl="0" marL="198120" marR="0" rtl="0" algn="l">
              <a:lnSpc>
                <a:spcPct val="90000"/>
              </a:lnSpc>
              <a:spcBef>
                <a:spcPts val="5"/>
              </a:spcBef>
              <a:spcAft>
                <a:spcPts val="0"/>
              </a:spcAft>
              <a:buSzPts val="1800"/>
              <a:buNone/>
            </a:pPr>
            <a:r>
              <a:rPr b="1" i="1" lang="en-US" sz="1200"/>
              <a:t>Supports required to manage Ron’s funds:</a:t>
            </a:r>
            <a:endParaRPr b="1" i="1" sz="1200"/>
          </a:p>
          <a:p>
            <a:pPr indent="0" lvl="0" marL="206375" marR="132080" rtl="0" algn="l">
              <a:lnSpc>
                <a:spcPct val="90000"/>
              </a:lnSpc>
              <a:spcBef>
                <a:spcPts val="210"/>
              </a:spcBef>
              <a:spcAft>
                <a:spcPts val="0"/>
              </a:spcAft>
              <a:buSzPts val="1800"/>
              <a:buNone/>
            </a:pPr>
            <a:r>
              <a:rPr lang="en-US" sz="1200"/>
              <a:t>Ron has a wallet for picture shopping cards and participates in money exchange with support. His mother buys most of his food using his EBT card; his parents pay for bulk items from Costco and co-pays on medication.</a:t>
            </a:r>
            <a:endParaRPr/>
          </a:p>
          <a:p>
            <a:pPr indent="0" lvl="0" marL="0" marR="0" rtl="0" algn="l">
              <a:lnSpc>
                <a:spcPct val="90000"/>
              </a:lnSpc>
              <a:spcBef>
                <a:spcPts val="280"/>
              </a:spcBef>
              <a:spcAft>
                <a:spcPts val="0"/>
              </a:spcAft>
              <a:buSzPts val="1800"/>
              <a:buNone/>
            </a:pPr>
            <a:r>
              <a:rPr lang="en-US" sz="1200"/>
              <a:t> </a:t>
            </a:r>
            <a:endParaRPr/>
          </a:p>
          <a:p>
            <a:pPr indent="0" lvl="0" marL="198120" marR="0" rtl="0" algn="l">
              <a:lnSpc>
                <a:spcPct val="90000"/>
              </a:lnSpc>
              <a:spcBef>
                <a:spcPts val="0"/>
              </a:spcBef>
              <a:spcAft>
                <a:spcPts val="0"/>
              </a:spcAft>
              <a:buSzPts val="1800"/>
              <a:buNone/>
            </a:pPr>
            <a:r>
              <a:rPr b="1" i="1" lang="en-US" sz="1200"/>
              <a:t>Spending funds:</a:t>
            </a:r>
            <a:endParaRPr b="1" i="1" sz="1200"/>
          </a:p>
          <a:p>
            <a:pPr indent="0" lvl="0" marL="205105" marR="132080" rtl="0" algn="l">
              <a:lnSpc>
                <a:spcPct val="90000"/>
              </a:lnSpc>
              <a:spcBef>
                <a:spcPts val="150"/>
              </a:spcBef>
              <a:spcAft>
                <a:spcPts val="0"/>
              </a:spcAft>
              <a:buSzPts val="1800"/>
              <a:buNone/>
            </a:pPr>
            <a:r>
              <a:rPr lang="en-US" sz="1200"/>
              <a:t>He receives $100 a month for personal spending. This is typically spent with staff during community outings. Staff help Ron prepare for purchases and place change and receipts in his financial binder.</a:t>
            </a:r>
            <a:endParaRPr/>
          </a:p>
          <a:p>
            <a:pPr indent="0" lvl="0" marL="0" marR="0" rtl="0" algn="l">
              <a:lnSpc>
                <a:spcPct val="90000"/>
              </a:lnSpc>
              <a:spcBef>
                <a:spcPts val="145"/>
              </a:spcBef>
              <a:spcAft>
                <a:spcPts val="0"/>
              </a:spcAft>
              <a:buSzPts val="1800"/>
              <a:buNone/>
            </a:pPr>
            <a:r>
              <a:rPr lang="en-US" sz="1200"/>
              <a:t> </a:t>
            </a:r>
            <a:endParaRPr/>
          </a:p>
          <a:p>
            <a:pPr indent="0" lvl="0" marL="201295" marR="0" rtl="0" algn="l">
              <a:lnSpc>
                <a:spcPct val="90000"/>
              </a:lnSpc>
              <a:spcBef>
                <a:spcPts val="0"/>
              </a:spcBef>
              <a:spcAft>
                <a:spcPts val="0"/>
              </a:spcAft>
              <a:buSzPts val="1800"/>
              <a:buNone/>
            </a:pPr>
            <a:r>
              <a:rPr b="1" i="1" lang="en-US" sz="1200"/>
              <a:t>Payee of benefits:</a:t>
            </a:r>
            <a:endParaRPr b="1" i="1" sz="1200"/>
          </a:p>
          <a:p>
            <a:pPr indent="0" lvl="0" marL="205105" marR="0" rtl="0" algn="l">
              <a:lnSpc>
                <a:spcPct val="90000"/>
              </a:lnSpc>
              <a:spcBef>
                <a:spcPts val="215"/>
              </a:spcBef>
              <a:spcAft>
                <a:spcPts val="0"/>
              </a:spcAft>
              <a:buSzPts val="1800"/>
              <a:buNone/>
            </a:pPr>
            <a:r>
              <a:rPr lang="en-US" sz="1200"/>
              <a:t>Ron's mother is his representative payee for his SSI benefits.</a:t>
            </a:r>
            <a:endParaRPr sz="1200"/>
          </a:p>
          <a:p>
            <a:pPr indent="0" lvl="0" marL="114300" rtl="0" algn="l">
              <a:lnSpc>
                <a:spcPct val="90000"/>
              </a:lnSpc>
              <a:spcBef>
                <a:spcPts val="0"/>
              </a:spcBef>
              <a:spcAft>
                <a:spcPts val="0"/>
              </a:spcAft>
              <a:buSzPts val="1800"/>
              <a:buFont typeface="Noto Sans Symbols"/>
              <a:buNone/>
            </a:pPr>
            <a:r>
              <a:t/>
            </a:r>
            <a:endParaRPr sz="900"/>
          </a:p>
        </p:txBody>
      </p:sp>
      <p:sp>
        <p:nvSpPr>
          <p:cNvPr id="342" name="Google Shape;342;p21"/>
          <p:cNvSpPr/>
          <p:nvPr/>
        </p:nvSpPr>
        <p:spPr>
          <a:xfrm rot="10800000">
            <a:off x="8392887" y="792656"/>
            <a:ext cx="751113" cy="3558188"/>
          </a:xfrm>
          <a:custGeom>
            <a:rect b="b" l="l" r="r" t="t"/>
            <a:pathLst>
              <a:path extrusionOk="0" h="4744251" w="1001483">
                <a:moveTo>
                  <a:pt x="0" y="0"/>
                </a:moveTo>
                <a:lnTo>
                  <a:pt x="1001483" y="0"/>
                </a:lnTo>
                <a:lnTo>
                  <a:pt x="0" y="474425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6" name="Shape 346"/>
        <p:cNvGrpSpPr/>
        <p:nvPr/>
      </p:nvGrpSpPr>
      <p:grpSpPr>
        <a:xfrm>
          <a:off x="0" y="0"/>
          <a:ext cx="0" cy="0"/>
          <a:chOff x="0" y="0"/>
          <a:chExt cx="0" cy="0"/>
        </a:xfrm>
      </p:grpSpPr>
      <p:sp>
        <p:nvSpPr>
          <p:cNvPr id="347" name="Google Shape;347;p22"/>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48" name="Google Shape;348;p22"/>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49" name="Google Shape;349;p22"/>
          <p:cNvSpPr txBox="1"/>
          <p:nvPr>
            <p:ph type="title"/>
          </p:nvPr>
        </p:nvSpPr>
        <p:spPr>
          <a:xfrm>
            <a:off x="189689" y="842877"/>
            <a:ext cx="2210611" cy="34508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2400"/>
              <a:buFont typeface="Corbel"/>
              <a:buNone/>
            </a:pPr>
            <a:r>
              <a:rPr lang="en-US" sz="2500"/>
              <a:t>Personal Outcomes, Goals, and Implementation Strategies</a:t>
            </a:r>
            <a:endParaRPr/>
          </a:p>
        </p:txBody>
      </p:sp>
      <p:grpSp>
        <p:nvGrpSpPr>
          <p:cNvPr id="350" name="Google Shape;350;p22"/>
          <p:cNvGrpSpPr/>
          <p:nvPr/>
        </p:nvGrpSpPr>
        <p:grpSpPr>
          <a:xfrm>
            <a:off x="2820795" y="923123"/>
            <a:ext cx="5794453" cy="3297433"/>
            <a:chOff x="873" y="259029"/>
            <a:chExt cx="5794453" cy="3297433"/>
          </a:xfrm>
        </p:grpSpPr>
        <p:sp>
          <p:nvSpPr>
            <p:cNvPr id="351" name="Google Shape;351;p22"/>
            <p:cNvSpPr/>
            <p:nvPr/>
          </p:nvSpPr>
          <p:spPr>
            <a:xfrm>
              <a:off x="476537" y="259029"/>
              <a:ext cx="778359" cy="778359"/>
            </a:xfrm>
            <a:prstGeom prst="rect">
              <a:avLst/>
            </a:prstGeom>
            <a:blipFill rotWithShape="1">
              <a:blip r:embed="rId3">
                <a:alphaModFix/>
              </a:blip>
              <a:stretch>
                <a:fillRect b="0" l="0" r="0" t="0"/>
              </a:stretch>
            </a:blip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22"/>
            <p:cNvSpPr/>
            <p:nvPr/>
          </p:nvSpPr>
          <p:spPr>
            <a:xfrm>
              <a:off x="873" y="1532019"/>
              <a:ext cx="1729687" cy="202444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22"/>
            <p:cNvSpPr txBox="1"/>
            <p:nvPr/>
          </p:nvSpPr>
          <p:spPr>
            <a:xfrm>
              <a:off x="873" y="1532019"/>
              <a:ext cx="1729687" cy="2024443"/>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2000"/>
                <a:buFont typeface="Corbel"/>
                <a:buNone/>
              </a:pPr>
              <a:r>
                <a:rPr b="1" lang="en-US" sz="2000">
                  <a:solidFill>
                    <a:schemeClr val="dk1"/>
                  </a:solidFill>
                  <a:latin typeface="Corbel"/>
                  <a:ea typeface="Corbel"/>
                  <a:cs typeface="Corbel"/>
                  <a:sym typeface="Corbel"/>
                </a:rPr>
                <a:t>Personal outcomes:</a:t>
              </a:r>
              <a:endParaRPr/>
            </a:p>
            <a:p>
              <a:pPr indent="0" lvl="0" marL="0" marR="0" rtl="0" algn="ctr">
                <a:lnSpc>
                  <a:spcPct val="100000"/>
                </a:lnSpc>
                <a:spcBef>
                  <a:spcPts val="700"/>
                </a:spcBef>
                <a:spcAft>
                  <a:spcPts val="0"/>
                </a:spcAft>
                <a:buClr>
                  <a:schemeClr val="dk1"/>
                </a:buClr>
                <a:buSzPts val="2000"/>
                <a:buFont typeface="Corbel"/>
                <a:buNone/>
              </a:pPr>
              <a:r>
                <a:rPr lang="en-US" sz="2000">
                  <a:solidFill>
                    <a:schemeClr val="dk1"/>
                  </a:solidFill>
                  <a:latin typeface="Corbel"/>
                  <a:ea typeface="Corbel"/>
                  <a:cs typeface="Corbel"/>
                  <a:sym typeface="Corbel"/>
                </a:rPr>
                <a:t> The individual is interested in trying, learning, and/or doing</a:t>
              </a:r>
              <a:endParaRPr/>
            </a:p>
          </p:txBody>
        </p:sp>
        <p:sp>
          <p:nvSpPr>
            <p:cNvPr id="354" name="Google Shape;354;p22"/>
            <p:cNvSpPr/>
            <p:nvPr/>
          </p:nvSpPr>
          <p:spPr>
            <a:xfrm>
              <a:off x="2508920" y="259029"/>
              <a:ext cx="778359" cy="778359"/>
            </a:xfrm>
            <a:prstGeom prst="rect">
              <a:avLst/>
            </a:prstGeom>
            <a:blipFill rotWithShape="1">
              <a:blip r:embed="rId4">
                <a:alphaModFix/>
              </a:blip>
              <a:stretch>
                <a:fillRect b="0" l="0" r="0" t="0"/>
              </a:stretch>
            </a:blip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2"/>
            <p:cNvSpPr/>
            <p:nvPr/>
          </p:nvSpPr>
          <p:spPr>
            <a:xfrm>
              <a:off x="2033256" y="1532019"/>
              <a:ext cx="1729687" cy="202444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2"/>
            <p:cNvSpPr txBox="1"/>
            <p:nvPr/>
          </p:nvSpPr>
          <p:spPr>
            <a:xfrm>
              <a:off x="2033256" y="1532019"/>
              <a:ext cx="1729687" cy="2024443"/>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Corbel"/>
                <a:buNone/>
              </a:pPr>
              <a:r>
                <a:rPr b="1" lang="en-US" sz="1800">
                  <a:solidFill>
                    <a:schemeClr val="dk1"/>
                  </a:solidFill>
                  <a:latin typeface="Corbel"/>
                  <a:ea typeface="Corbel"/>
                  <a:cs typeface="Corbel"/>
                  <a:sym typeface="Corbel"/>
                </a:rPr>
                <a:t>Goals:</a:t>
              </a:r>
              <a:endParaRPr/>
            </a:p>
            <a:p>
              <a:pPr indent="0" lvl="0" marL="0" marR="0" rtl="0" algn="ctr">
                <a:lnSpc>
                  <a:spcPct val="100000"/>
                </a:lnSpc>
                <a:spcBef>
                  <a:spcPts val="630"/>
                </a:spcBef>
                <a:spcAft>
                  <a:spcPts val="0"/>
                </a:spcAft>
                <a:buClr>
                  <a:schemeClr val="dk1"/>
                </a:buClr>
                <a:buSzPts val="1800"/>
                <a:buFont typeface="Corbel"/>
                <a:buNone/>
              </a:pPr>
              <a:r>
                <a:rPr lang="en-US" sz="1800">
                  <a:solidFill>
                    <a:schemeClr val="dk1"/>
                  </a:solidFill>
                  <a:latin typeface="Corbel"/>
                  <a:ea typeface="Corbel"/>
                  <a:cs typeface="Corbel"/>
                  <a:sym typeface="Corbel"/>
                </a:rPr>
                <a:t>Actions to be taken to achieve the outcome</a:t>
              </a:r>
              <a:endParaRPr/>
            </a:p>
          </p:txBody>
        </p:sp>
        <p:sp>
          <p:nvSpPr>
            <p:cNvPr id="357" name="Google Shape;357;p22"/>
            <p:cNvSpPr/>
            <p:nvPr/>
          </p:nvSpPr>
          <p:spPr>
            <a:xfrm>
              <a:off x="4541303" y="259029"/>
              <a:ext cx="778359" cy="778359"/>
            </a:xfrm>
            <a:prstGeom prst="rect">
              <a:avLst/>
            </a:prstGeom>
            <a:blipFill rotWithShape="1">
              <a:blip r:embed="rId5">
                <a:alphaModFix/>
              </a:blip>
              <a:stretch>
                <a:fillRect b="0" l="0" r="0" t="0"/>
              </a:stretch>
            </a:blip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2"/>
            <p:cNvSpPr/>
            <p:nvPr/>
          </p:nvSpPr>
          <p:spPr>
            <a:xfrm>
              <a:off x="4065639" y="1532019"/>
              <a:ext cx="1729687" cy="202444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2"/>
            <p:cNvSpPr txBox="1"/>
            <p:nvPr/>
          </p:nvSpPr>
          <p:spPr>
            <a:xfrm>
              <a:off x="4065639" y="1532019"/>
              <a:ext cx="1729687" cy="2024443"/>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dk1"/>
                </a:buClr>
                <a:buSzPts val="1800"/>
                <a:buFont typeface="Corbel"/>
                <a:buNone/>
              </a:pPr>
              <a:r>
                <a:rPr b="1" lang="en-US" sz="1800">
                  <a:solidFill>
                    <a:schemeClr val="dk1"/>
                  </a:solidFill>
                  <a:latin typeface="Corbel"/>
                  <a:ea typeface="Corbel"/>
                  <a:cs typeface="Corbel"/>
                  <a:sym typeface="Corbel"/>
                </a:rPr>
                <a:t>Implementation Strategies: </a:t>
              </a:r>
              <a:endParaRPr/>
            </a:p>
            <a:p>
              <a:pPr indent="0" lvl="0" marL="0" marR="0" rtl="0" algn="ctr">
                <a:lnSpc>
                  <a:spcPct val="100000"/>
                </a:lnSpc>
                <a:spcBef>
                  <a:spcPts val="630"/>
                </a:spcBef>
                <a:spcAft>
                  <a:spcPts val="0"/>
                </a:spcAft>
                <a:buClr>
                  <a:schemeClr val="dk1"/>
                </a:buClr>
                <a:buSzPts val="1800"/>
                <a:buFont typeface="Corbel"/>
                <a:buNone/>
              </a:pPr>
              <a:r>
                <a:rPr lang="en-US" sz="1800">
                  <a:solidFill>
                    <a:schemeClr val="dk1"/>
                  </a:solidFill>
                  <a:latin typeface="Corbel"/>
                  <a:ea typeface="Corbel"/>
                  <a:cs typeface="Corbel"/>
                  <a:sym typeface="Corbel"/>
                </a:rPr>
                <a:t>The provider responsible for assisting with and achieving outcomes</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23"/>
          <p:cNvSpPr txBox="1"/>
          <p:nvPr>
            <p:ph type="title"/>
          </p:nvPr>
        </p:nvSpPr>
        <p:spPr>
          <a:xfrm>
            <a:off x="387900" y="458025"/>
            <a:ext cx="1730832" cy="2296326"/>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000"/>
              <a:buFont typeface="Corbel"/>
              <a:buNone/>
            </a:pPr>
            <a:r>
              <a:rPr lang="en-US"/>
              <a:t>Personal Outcomes</a:t>
            </a:r>
            <a:endParaRPr/>
          </a:p>
        </p:txBody>
      </p:sp>
      <p:sp>
        <p:nvSpPr>
          <p:cNvPr id="365" name="Google Shape;365;p23"/>
          <p:cNvSpPr txBox="1"/>
          <p:nvPr>
            <p:ph idx="1" type="body"/>
          </p:nvPr>
        </p:nvSpPr>
        <p:spPr>
          <a:xfrm>
            <a:off x="2709746" y="1489824"/>
            <a:ext cx="6046354" cy="3078900"/>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800"/>
              <a:buNone/>
            </a:pPr>
            <a:r>
              <a:t/>
            </a:r>
            <a:endParaRPr/>
          </a:p>
        </p:txBody>
      </p:sp>
      <p:graphicFrame>
        <p:nvGraphicFramePr>
          <p:cNvPr id="366" name="Google Shape;366;p23"/>
          <p:cNvGraphicFramePr/>
          <p:nvPr/>
        </p:nvGraphicFramePr>
        <p:xfrm>
          <a:off x="2901950" y="574776"/>
          <a:ext cx="3000000" cy="3000000"/>
        </p:xfrm>
        <a:graphic>
          <a:graphicData uri="http://schemas.openxmlformats.org/drawingml/2006/table">
            <a:tbl>
              <a:tblPr bandRow="1" firstCol="1" firstRow="1">
                <a:noFill/>
                <a:tableStyleId>{826B8F02-61E0-4C99-B161-E5E4D202B809}</a:tableStyleId>
              </a:tblPr>
              <a:tblGrid>
                <a:gridCol w="1658900"/>
                <a:gridCol w="4195250"/>
              </a:tblGrid>
              <a:tr h="791825">
                <a:tc>
                  <a:txBody>
                    <a:bodyPr/>
                    <a:lstStyle/>
                    <a:p>
                      <a:pPr indent="0" lvl="0" marL="0" marR="0" rtl="0" algn="l">
                        <a:lnSpc>
                          <a:spcPct val="115000"/>
                        </a:lnSpc>
                        <a:spcBef>
                          <a:spcPts val="0"/>
                        </a:spcBef>
                        <a:spcAft>
                          <a:spcPts val="0"/>
                        </a:spcAft>
                        <a:buNone/>
                      </a:pPr>
                      <a:r>
                        <a:rPr lang="en-US" sz="1300" u="none" cap="none" strike="noStrike">
                          <a:highlight>
                            <a:srgbClr val="D9D9D9"/>
                          </a:highlight>
                        </a:rPr>
                        <a:t>Personal Outcome:</a:t>
                      </a:r>
                      <a:endParaRPr sz="1300" u="none" cap="none" strike="noStrike">
                        <a:highlight>
                          <a:srgbClr val="D9D9D9"/>
                        </a:highlight>
                        <a:latin typeface="Arial"/>
                        <a:ea typeface="Arial"/>
                        <a:cs typeface="Arial"/>
                        <a:sym typeface="Arial"/>
                      </a:endParaRPr>
                    </a:p>
                  </a:txBody>
                  <a:tcPr marT="0" marB="0" marR="62150" marL="62150">
                    <a:noFill/>
                  </a:tcPr>
                </a:tc>
                <a:tc>
                  <a:txBody>
                    <a:bodyPr/>
                    <a:lstStyle/>
                    <a:p>
                      <a:pPr indent="0" lvl="0" marL="0" marR="0" rtl="0" algn="l">
                        <a:lnSpc>
                          <a:spcPct val="115000"/>
                        </a:lnSpc>
                        <a:spcBef>
                          <a:spcPts val="0"/>
                        </a:spcBef>
                        <a:spcAft>
                          <a:spcPts val="0"/>
                        </a:spcAft>
                        <a:buNone/>
                      </a:pPr>
                      <a:r>
                        <a:rPr b="0" lang="en-US" sz="1300" u="none" cap="none" strike="noStrike">
                          <a:solidFill>
                            <a:schemeClr val="dk1"/>
                          </a:solidFill>
                          <a:highlight>
                            <a:srgbClr val="D9D9D9"/>
                          </a:highlight>
                        </a:rPr>
                        <a:t>Ron will increase his independence and self-determination by engaging in meaningful activities at home with appropriate physical and behavioral supports.</a:t>
                      </a:r>
                      <a:endParaRPr b="0" sz="1300" u="none" cap="none" strike="noStrike">
                        <a:solidFill>
                          <a:schemeClr val="dk1"/>
                        </a:solidFill>
                        <a:highlight>
                          <a:srgbClr val="D9D9D9"/>
                        </a:highlight>
                        <a:latin typeface="Arial"/>
                        <a:ea typeface="Arial"/>
                        <a:cs typeface="Arial"/>
                        <a:sym typeface="Arial"/>
                      </a:endParaRPr>
                    </a:p>
                  </a:txBody>
                  <a:tcPr marT="0" marB="0" marR="62150" marL="62150">
                    <a:noFill/>
                  </a:tcPr>
                </a:tc>
              </a:tr>
              <a:tr h="522100">
                <a:tc>
                  <a:txBody>
                    <a:bodyPr/>
                    <a:lstStyle/>
                    <a:p>
                      <a:pPr indent="0" lvl="0" marL="0" marR="0" rtl="0" algn="l">
                        <a:lnSpc>
                          <a:spcPct val="115000"/>
                        </a:lnSpc>
                        <a:spcBef>
                          <a:spcPts val="0"/>
                        </a:spcBef>
                        <a:spcAft>
                          <a:spcPts val="0"/>
                        </a:spcAft>
                        <a:buNone/>
                      </a:pPr>
                      <a:r>
                        <a:rPr lang="en-US" sz="1300" u="none" cap="none" strike="noStrike"/>
                        <a:t>Individual’s definition of the outcome: </a:t>
                      </a:r>
                      <a:endParaRPr sz="1300" u="none" cap="none" strike="noStrike">
                        <a:latin typeface="Arial"/>
                        <a:ea typeface="Arial"/>
                        <a:cs typeface="Arial"/>
                        <a:sym typeface="Arial"/>
                      </a:endParaRPr>
                    </a:p>
                  </a:txBody>
                  <a:tcPr marT="0" marB="0" marR="62150" marL="62150">
                    <a:noFill/>
                  </a:tcPr>
                </a:tc>
                <a:tc>
                  <a:txBody>
                    <a:bodyPr/>
                    <a:lstStyle/>
                    <a:p>
                      <a:pPr indent="0" lvl="0" marL="0" marR="0" rtl="0" algn="l">
                        <a:lnSpc>
                          <a:spcPct val="115000"/>
                        </a:lnSpc>
                        <a:spcBef>
                          <a:spcPts val="0"/>
                        </a:spcBef>
                        <a:spcAft>
                          <a:spcPts val="0"/>
                        </a:spcAft>
                        <a:buNone/>
                      </a:pPr>
                      <a:r>
                        <a:rPr lang="en-US" sz="1300" u="none" cap="none" strike="noStrike"/>
                        <a:t>Ron engages in an average of ten meaningful activities per day. Ron will go out in the community at least twice per week.</a:t>
                      </a:r>
                      <a:endParaRPr sz="1300" u="none" cap="none" strike="noStrike">
                        <a:latin typeface="Arial"/>
                        <a:ea typeface="Arial"/>
                        <a:cs typeface="Arial"/>
                        <a:sym typeface="Arial"/>
                      </a:endParaRPr>
                    </a:p>
                  </a:txBody>
                  <a:tcPr marT="0" marB="0" marR="62150" marL="62150">
                    <a:noFill/>
                  </a:tcPr>
                </a:tc>
              </a:tr>
              <a:tr h="2680025">
                <a:tc>
                  <a:txBody>
                    <a:bodyPr/>
                    <a:lstStyle/>
                    <a:p>
                      <a:pPr indent="0" lvl="0" marL="0" marR="0" rtl="0" algn="l">
                        <a:lnSpc>
                          <a:spcPct val="115000"/>
                        </a:lnSpc>
                        <a:spcBef>
                          <a:spcPts val="0"/>
                        </a:spcBef>
                        <a:spcAft>
                          <a:spcPts val="0"/>
                        </a:spcAft>
                        <a:buNone/>
                      </a:pPr>
                      <a:r>
                        <a:rPr lang="en-US" sz="1300" u="none" cap="none" strike="noStrike"/>
                        <a:t>Current Situation:</a:t>
                      </a:r>
                      <a:endParaRPr sz="1300" u="none" cap="none" strike="noStrike">
                        <a:latin typeface="Arial"/>
                        <a:ea typeface="Arial"/>
                        <a:cs typeface="Arial"/>
                        <a:sym typeface="Arial"/>
                      </a:endParaRPr>
                    </a:p>
                  </a:txBody>
                  <a:tcPr marT="0" marB="0" marR="62150" marL="62150">
                    <a:noFill/>
                  </a:tcPr>
                </a:tc>
                <a:tc>
                  <a:txBody>
                    <a:bodyPr/>
                    <a:lstStyle/>
                    <a:p>
                      <a:pPr indent="0" lvl="0" marL="0" marR="0" rtl="0" algn="l">
                        <a:lnSpc>
                          <a:spcPct val="115000"/>
                        </a:lnSpc>
                        <a:spcBef>
                          <a:spcPts val="0"/>
                        </a:spcBef>
                        <a:spcAft>
                          <a:spcPts val="0"/>
                        </a:spcAft>
                        <a:buNone/>
                      </a:pPr>
                      <a:r>
                        <a:rPr lang="en-US" sz="1300" u="none" cap="none" strike="noStrike"/>
                        <a:t>Ron engages in an average of five activities per day ranging from 0-15 activities depending on health. Ron engages in chores when physically able. Ron averages six trips per month in the community, typically to drive-through restaurants. Ron has the most difficulty when traveling when he is in pain. When he is not in pain, his behavior is appropriate 90% of the time when positive behavior supports are used. When Ron has been at home for extended periods due to health concerns, he has a greater need for behavioral supports when returning to community activities. Baseline:  7 trips per month.</a:t>
                      </a:r>
                      <a:endParaRPr sz="1300" u="none" cap="none" strike="noStrike">
                        <a:latin typeface="Arial"/>
                        <a:ea typeface="Arial"/>
                        <a:cs typeface="Arial"/>
                        <a:sym typeface="Arial"/>
                      </a:endParaRPr>
                    </a:p>
                  </a:txBody>
                  <a:tcPr marT="0" marB="0" marR="62150" marL="62150">
                    <a:no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24"/>
          <p:cNvSpPr txBox="1"/>
          <p:nvPr>
            <p:ph type="title"/>
          </p:nvPr>
        </p:nvSpPr>
        <p:spPr>
          <a:xfrm>
            <a:off x="0" y="458025"/>
            <a:ext cx="2553629" cy="2385536"/>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000"/>
              <a:buFont typeface="Corbel"/>
              <a:buNone/>
            </a:pPr>
            <a:r>
              <a:rPr lang="en-US"/>
              <a:t>Goal Example 1</a:t>
            </a:r>
            <a:endParaRPr/>
          </a:p>
        </p:txBody>
      </p:sp>
      <p:sp>
        <p:nvSpPr>
          <p:cNvPr id="372" name="Google Shape;372;p24"/>
          <p:cNvSpPr txBox="1"/>
          <p:nvPr>
            <p:ph idx="1" type="body"/>
          </p:nvPr>
        </p:nvSpPr>
        <p:spPr>
          <a:xfrm>
            <a:off x="2553628" y="458025"/>
            <a:ext cx="6202471" cy="4110699"/>
          </a:xfrm>
          <a:prstGeom prst="rect">
            <a:avLst/>
          </a:prstGeom>
          <a:noFill/>
          <a:ln>
            <a:noFill/>
          </a:ln>
        </p:spPr>
        <p:txBody>
          <a:bodyPr anchorCtr="0" anchor="t" bIns="91425" lIns="91425" spcFirstLastPara="1" rIns="91425" wrap="square" tIns="91425">
            <a:noAutofit/>
          </a:bodyPr>
          <a:lstStyle/>
          <a:p>
            <a:pPr indent="0" lvl="0" marL="114300" rtl="0" algn="l">
              <a:lnSpc>
                <a:spcPct val="115000"/>
              </a:lnSpc>
              <a:spcBef>
                <a:spcPts val="0"/>
              </a:spcBef>
              <a:spcAft>
                <a:spcPts val="0"/>
              </a:spcAft>
              <a:buSzPts val="1800"/>
              <a:buNone/>
            </a:pPr>
            <a:r>
              <a:t/>
            </a:r>
            <a:endParaRPr/>
          </a:p>
        </p:txBody>
      </p:sp>
      <p:graphicFrame>
        <p:nvGraphicFramePr>
          <p:cNvPr id="373" name="Google Shape;373;p24"/>
          <p:cNvGraphicFramePr/>
          <p:nvPr/>
        </p:nvGraphicFramePr>
        <p:xfrm>
          <a:off x="2901950" y="657922"/>
          <a:ext cx="3000000" cy="3000000"/>
        </p:xfrm>
        <a:graphic>
          <a:graphicData uri="http://schemas.openxmlformats.org/drawingml/2006/table">
            <a:tbl>
              <a:tblPr bandRow="1" firstCol="1" firstRow="1">
                <a:noFill/>
                <a:tableStyleId>{826B8F02-61E0-4C99-B161-E5E4D202B809}</a:tableStyleId>
              </a:tblPr>
              <a:tblGrid>
                <a:gridCol w="1882050"/>
                <a:gridCol w="3604350"/>
              </a:tblGrid>
              <a:tr h="986975">
                <a:tc>
                  <a:txBody>
                    <a:bodyPr/>
                    <a:lstStyle/>
                    <a:p>
                      <a:pPr indent="0" lvl="0" marL="0" marR="0" rtl="0" algn="l">
                        <a:lnSpc>
                          <a:spcPct val="115000"/>
                        </a:lnSpc>
                        <a:spcBef>
                          <a:spcPts val="0"/>
                        </a:spcBef>
                        <a:spcAft>
                          <a:spcPts val="0"/>
                        </a:spcAft>
                        <a:buNone/>
                      </a:pPr>
                      <a:r>
                        <a:rPr lang="en-US" sz="1600" u="none" cap="none" strike="noStrike"/>
                        <a:t>Goal 3</a:t>
                      </a:r>
                      <a:endParaRPr sz="1600" u="none" cap="none" strike="noStrike">
                        <a:latin typeface="Arial"/>
                        <a:ea typeface="Arial"/>
                        <a:cs typeface="Arial"/>
                        <a:sym typeface="Arial"/>
                      </a:endParaRPr>
                    </a:p>
                  </a:txBody>
                  <a:tcPr marT="0" marB="0" marR="63450" marL="63450">
                    <a:noFill/>
                  </a:tcPr>
                </a:tc>
                <a:tc>
                  <a:txBody>
                    <a:bodyPr/>
                    <a:lstStyle/>
                    <a:p>
                      <a:pPr indent="0" lvl="0" marL="0" marR="0" rtl="0" algn="l">
                        <a:lnSpc>
                          <a:spcPct val="115000"/>
                        </a:lnSpc>
                        <a:spcBef>
                          <a:spcPts val="0"/>
                        </a:spcBef>
                        <a:spcAft>
                          <a:spcPts val="0"/>
                        </a:spcAft>
                        <a:buNone/>
                      </a:pPr>
                      <a:r>
                        <a:rPr b="0" lang="en-US" sz="1600" u="none" cap="none" strike="noStrike">
                          <a:solidFill>
                            <a:schemeClr val="dk1"/>
                          </a:solidFill>
                        </a:rPr>
                        <a:t>Ron will engage in five activities of his choice at home per shift when he is not engaged in community activities.</a:t>
                      </a:r>
                      <a:endParaRPr b="0" sz="1600" u="none" cap="none" strike="noStrike">
                        <a:solidFill>
                          <a:schemeClr val="dk1"/>
                        </a:solidFill>
                        <a:latin typeface="Arial"/>
                        <a:ea typeface="Arial"/>
                        <a:cs typeface="Arial"/>
                        <a:sym typeface="Arial"/>
                      </a:endParaRPr>
                    </a:p>
                  </a:txBody>
                  <a:tcPr marT="0" marB="0" marR="63450" marL="63450">
                    <a:noFill/>
                  </a:tcPr>
                </a:tc>
              </a:tr>
              <a:tr h="1502350">
                <a:tc>
                  <a:txBody>
                    <a:bodyPr/>
                    <a:lstStyle/>
                    <a:p>
                      <a:pPr indent="0" lvl="0" marL="0" marR="0" rtl="0" algn="l">
                        <a:lnSpc>
                          <a:spcPct val="115000"/>
                        </a:lnSpc>
                        <a:spcBef>
                          <a:spcPts val="0"/>
                        </a:spcBef>
                        <a:spcAft>
                          <a:spcPts val="0"/>
                        </a:spcAft>
                        <a:buNone/>
                      </a:pPr>
                      <a:r>
                        <a:rPr lang="en-US" sz="1600" u="none" cap="none" strike="noStrike"/>
                        <a:t>Strategies for Implementation</a:t>
                      </a:r>
                      <a:endParaRPr sz="1600" u="none" cap="none" strike="noStrike">
                        <a:latin typeface="Arial"/>
                        <a:ea typeface="Arial"/>
                        <a:cs typeface="Arial"/>
                        <a:sym typeface="Arial"/>
                      </a:endParaRPr>
                    </a:p>
                  </a:txBody>
                  <a:tcPr marT="0" marB="0" marR="63450" marL="63450">
                    <a:noFill/>
                  </a:tcPr>
                </a:tc>
                <a:tc>
                  <a:txBody>
                    <a:bodyPr/>
                    <a:lstStyle/>
                    <a:p>
                      <a:pPr indent="0" lvl="0" marL="0" marR="0" rtl="0" algn="l">
                        <a:lnSpc>
                          <a:spcPct val="115000"/>
                        </a:lnSpc>
                        <a:spcBef>
                          <a:spcPts val="0"/>
                        </a:spcBef>
                        <a:spcAft>
                          <a:spcPts val="0"/>
                        </a:spcAft>
                        <a:buNone/>
                      </a:pPr>
                      <a:r>
                        <a:rPr lang="en-US" sz="1600" u="none" cap="none" strike="noStrike"/>
                        <a:t>Staff will offer choices at each natural transition throughout the day and at least every half hour if Ron has asked to be left alone. Team collaboration will be used for staff to share ideas on how to engage Ron.</a:t>
                      </a:r>
                      <a:endParaRPr sz="1600" u="none" cap="none" strike="noStrike">
                        <a:latin typeface="Arial"/>
                        <a:ea typeface="Arial"/>
                        <a:cs typeface="Arial"/>
                        <a:sym typeface="Arial"/>
                      </a:endParaRPr>
                    </a:p>
                  </a:txBody>
                  <a:tcPr marT="0" marB="0" marR="63450" marL="63450">
                    <a:noFill/>
                  </a:tcPr>
                </a:tc>
              </a:tr>
              <a:tr h="473825">
                <a:tc>
                  <a:txBody>
                    <a:bodyPr/>
                    <a:lstStyle/>
                    <a:p>
                      <a:pPr indent="0" lvl="0" marL="0" marR="0" rtl="0" algn="l">
                        <a:lnSpc>
                          <a:spcPct val="115000"/>
                        </a:lnSpc>
                        <a:spcBef>
                          <a:spcPts val="0"/>
                        </a:spcBef>
                        <a:spcAft>
                          <a:spcPts val="0"/>
                        </a:spcAft>
                        <a:buNone/>
                      </a:pPr>
                      <a:r>
                        <a:rPr lang="en-US" sz="1600" u="none" cap="none" strike="noStrike"/>
                        <a:t>Measure of Success:</a:t>
                      </a:r>
                      <a:endParaRPr sz="1600" u="none" cap="none" strike="noStrike">
                        <a:latin typeface="Arial"/>
                        <a:ea typeface="Arial"/>
                        <a:cs typeface="Arial"/>
                        <a:sym typeface="Arial"/>
                      </a:endParaRPr>
                    </a:p>
                  </a:txBody>
                  <a:tcPr marT="0" marB="0" marR="63450" marL="63450">
                    <a:noFill/>
                  </a:tcPr>
                </a:tc>
                <a:tc>
                  <a:txBody>
                    <a:bodyPr/>
                    <a:lstStyle/>
                    <a:p>
                      <a:pPr indent="0" lvl="0" marL="0" marR="0" rtl="0" algn="l">
                        <a:lnSpc>
                          <a:spcPct val="115000"/>
                        </a:lnSpc>
                        <a:spcBef>
                          <a:spcPts val="0"/>
                        </a:spcBef>
                        <a:spcAft>
                          <a:spcPts val="0"/>
                        </a:spcAft>
                        <a:buNone/>
                      </a:pPr>
                      <a:r>
                        <a:rPr lang="en-US" sz="1600" u="none" cap="none" strike="noStrike"/>
                        <a:t>An average of ten documented activities per day.</a:t>
                      </a:r>
                      <a:endParaRPr sz="1600" u="none" cap="none" strike="noStrike">
                        <a:latin typeface="Arial"/>
                        <a:ea typeface="Arial"/>
                        <a:cs typeface="Arial"/>
                        <a:sym typeface="Arial"/>
                      </a:endParaRPr>
                    </a:p>
                  </a:txBody>
                  <a:tcPr marT="0" marB="0" marR="63450" marL="63450">
                    <a:noFill/>
                  </a:tcPr>
                </a:tc>
              </a:tr>
              <a:tr h="473825">
                <a:tc>
                  <a:txBody>
                    <a:bodyPr/>
                    <a:lstStyle/>
                    <a:p>
                      <a:pPr indent="0" lvl="0" marL="0" marR="0" rtl="0" algn="l">
                        <a:lnSpc>
                          <a:spcPct val="115000"/>
                        </a:lnSpc>
                        <a:spcBef>
                          <a:spcPts val="0"/>
                        </a:spcBef>
                        <a:spcAft>
                          <a:spcPts val="0"/>
                        </a:spcAft>
                        <a:buNone/>
                      </a:pPr>
                      <a:r>
                        <a:rPr lang="en-US" sz="1600" u="none" cap="none" strike="noStrike"/>
                        <a:t>Who is Responsible?</a:t>
                      </a:r>
                      <a:endParaRPr sz="1600" u="none" cap="none" strike="noStrike">
                        <a:latin typeface="Arial"/>
                        <a:ea typeface="Arial"/>
                        <a:cs typeface="Arial"/>
                        <a:sym typeface="Arial"/>
                      </a:endParaRPr>
                    </a:p>
                  </a:txBody>
                  <a:tcPr marT="0" marB="0" marR="63450" marL="63450">
                    <a:noFill/>
                  </a:tcPr>
                </a:tc>
                <a:tc>
                  <a:txBody>
                    <a:bodyPr/>
                    <a:lstStyle/>
                    <a:p>
                      <a:pPr indent="0" lvl="0" marL="0" marR="0" rtl="0" algn="l">
                        <a:lnSpc>
                          <a:spcPct val="115000"/>
                        </a:lnSpc>
                        <a:spcBef>
                          <a:spcPts val="0"/>
                        </a:spcBef>
                        <a:spcAft>
                          <a:spcPts val="0"/>
                        </a:spcAft>
                        <a:buNone/>
                      </a:pPr>
                      <a:r>
                        <a:rPr lang="en-US" sz="1600" u="none" cap="none" strike="noStrike"/>
                        <a:t>Paper logbook documentation by PAs</a:t>
                      </a:r>
                      <a:endParaRPr sz="1600" u="none" cap="none" strike="noStrike">
                        <a:latin typeface="Arial"/>
                        <a:ea typeface="Arial"/>
                        <a:cs typeface="Arial"/>
                        <a:sym typeface="Arial"/>
                      </a:endParaRPr>
                    </a:p>
                  </a:txBody>
                  <a:tcPr marT="0" marB="0" marR="63450" marL="63450">
                    <a:noFill/>
                  </a:tcPr>
                </a:tc>
              </a:tr>
              <a:tr h="473825">
                <a:tc>
                  <a:txBody>
                    <a:bodyPr/>
                    <a:lstStyle/>
                    <a:p>
                      <a:pPr indent="0" lvl="0" marL="0" marR="0" rtl="0" algn="l">
                        <a:lnSpc>
                          <a:spcPct val="115000"/>
                        </a:lnSpc>
                        <a:spcBef>
                          <a:spcPts val="0"/>
                        </a:spcBef>
                        <a:spcAft>
                          <a:spcPts val="0"/>
                        </a:spcAft>
                        <a:buNone/>
                      </a:pPr>
                      <a:r>
                        <a:rPr lang="en-US" sz="1600" u="none" cap="none" strike="noStrike"/>
                        <a:t>Estimated Completion Date</a:t>
                      </a:r>
                      <a:endParaRPr sz="1600" u="none" cap="none" strike="noStrike">
                        <a:latin typeface="Arial"/>
                        <a:ea typeface="Arial"/>
                        <a:cs typeface="Arial"/>
                        <a:sym typeface="Arial"/>
                      </a:endParaRPr>
                    </a:p>
                  </a:txBody>
                  <a:tcPr marT="0" marB="0" marR="63450" marL="63450">
                    <a:noFill/>
                  </a:tcPr>
                </a:tc>
                <a:tc>
                  <a:txBody>
                    <a:bodyPr/>
                    <a:lstStyle/>
                    <a:p>
                      <a:pPr indent="0" lvl="0" marL="0" marR="0" rtl="0" algn="l">
                        <a:lnSpc>
                          <a:spcPct val="115000"/>
                        </a:lnSpc>
                        <a:spcBef>
                          <a:spcPts val="0"/>
                        </a:spcBef>
                        <a:spcAft>
                          <a:spcPts val="0"/>
                        </a:spcAft>
                        <a:buNone/>
                      </a:pPr>
                      <a:r>
                        <a:rPr lang="en-US" sz="1600" u="none" cap="none" strike="noStrike"/>
                        <a:t>6/30/2025</a:t>
                      </a:r>
                      <a:endParaRPr sz="1600" u="none" cap="none" strike="noStrike">
                        <a:latin typeface="Arial"/>
                        <a:ea typeface="Arial"/>
                        <a:cs typeface="Arial"/>
                        <a:sym typeface="Arial"/>
                      </a:endParaRPr>
                    </a:p>
                  </a:txBody>
                  <a:tcPr marT="0" marB="0" marR="63450" marL="63450">
                    <a:noFill/>
                  </a:tcPr>
                </a:tc>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5"/>
          <p:cNvSpPr txBox="1"/>
          <p:nvPr>
            <p:ph type="title"/>
          </p:nvPr>
        </p:nvSpPr>
        <p:spPr>
          <a:xfrm>
            <a:off x="167268" y="602166"/>
            <a:ext cx="2366932" cy="2207941"/>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000"/>
              <a:buFont typeface="Corbel"/>
              <a:buNone/>
            </a:pPr>
            <a:r>
              <a:rPr lang="en-US"/>
              <a:t>Goal Example 2</a:t>
            </a:r>
            <a:endParaRPr/>
          </a:p>
        </p:txBody>
      </p:sp>
      <p:sp>
        <p:nvSpPr>
          <p:cNvPr id="379" name="Google Shape;379;p25"/>
          <p:cNvSpPr txBox="1"/>
          <p:nvPr>
            <p:ph idx="1" type="body"/>
          </p:nvPr>
        </p:nvSpPr>
        <p:spPr>
          <a:xfrm>
            <a:off x="2575932" y="602166"/>
            <a:ext cx="6180168" cy="3966558"/>
          </a:xfrm>
          <a:prstGeom prst="rect">
            <a:avLst/>
          </a:prstGeom>
          <a:noFill/>
          <a:ln>
            <a:noFill/>
          </a:ln>
        </p:spPr>
        <p:txBody>
          <a:bodyPr anchorCtr="0" anchor="t" bIns="91425" lIns="91425" spcFirstLastPara="1" rIns="91425" wrap="square" tIns="91425">
            <a:noAutofit/>
          </a:bodyPr>
          <a:lstStyle/>
          <a:p>
            <a:pPr indent="-228600" lvl="0" marL="457200" rtl="0" algn="l">
              <a:lnSpc>
                <a:spcPct val="115000"/>
              </a:lnSpc>
              <a:spcBef>
                <a:spcPts val="0"/>
              </a:spcBef>
              <a:spcAft>
                <a:spcPts val="0"/>
              </a:spcAft>
              <a:buSzPts val="1800"/>
              <a:buNone/>
            </a:pPr>
            <a:r>
              <a:t/>
            </a:r>
            <a:endParaRPr/>
          </a:p>
        </p:txBody>
      </p:sp>
      <p:graphicFrame>
        <p:nvGraphicFramePr>
          <p:cNvPr id="380" name="Google Shape;380;p25"/>
          <p:cNvGraphicFramePr/>
          <p:nvPr/>
        </p:nvGraphicFramePr>
        <p:xfrm>
          <a:off x="2901950" y="602166"/>
          <a:ext cx="3000000" cy="3000000"/>
        </p:xfrm>
        <a:graphic>
          <a:graphicData uri="http://schemas.openxmlformats.org/drawingml/2006/table">
            <a:tbl>
              <a:tblPr bandRow="1" firstCol="1" firstRow="1">
                <a:noFill/>
                <a:tableStyleId>{826B8F02-61E0-4C99-B161-E5E4D202B809}</a:tableStyleId>
              </a:tblPr>
              <a:tblGrid>
                <a:gridCol w="1885175"/>
                <a:gridCol w="3676650"/>
              </a:tblGrid>
              <a:tr h="1533575">
                <a:tc>
                  <a:txBody>
                    <a:bodyPr/>
                    <a:lstStyle/>
                    <a:p>
                      <a:pPr indent="0" lvl="0" marL="0" marR="0" rtl="0" algn="l">
                        <a:lnSpc>
                          <a:spcPct val="115000"/>
                        </a:lnSpc>
                        <a:spcBef>
                          <a:spcPts val="0"/>
                        </a:spcBef>
                        <a:spcAft>
                          <a:spcPts val="0"/>
                        </a:spcAft>
                        <a:buNone/>
                      </a:pPr>
                      <a:r>
                        <a:rPr lang="en-US" sz="1300" u="none" cap="none" strike="noStrike"/>
                        <a:t>Goal 4</a:t>
                      </a:r>
                      <a:endParaRPr sz="1300" u="none" cap="none" strike="noStrike">
                        <a:latin typeface="Arial"/>
                        <a:ea typeface="Arial"/>
                        <a:cs typeface="Arial"/>
                        <a:sym typeface="Arial"/>
                      </a:endParaRPr>
                    </a:p>
                  </a:txBody>
                  <a:tcPr marT="0" marB="0" marR="62000" marL="62000">
                    <a:noFill/>
                  </a:tcPr>
                </a:tc>
                <a:tc>
                  <a:txBody>
                    <a:bodyPr/>
                    <a:lstStyle/>
                    <a:p>
                      <a:pPr indent="0" lvl="0" marL="0" marR="0" rtl="0" algn="l">
                        <a:lnSpc>
                          <a:spcPct val="115000"/>
                        </a:lnSpc>
                        <a:spcBef>
                          <a:spcPts val="0"/>
                        </a:spcBef>
                        <a:spcAft>
                          <a:spcPts val="0"/>
                        </a:spcAft>
                        <a:buNone/>
                      </a:pPr>
                      <a:r>
                        <a:rPr b="0" lang="en-US" sz="1300" u="none" cap="none" strike="noStrike">
                          <a:solidFill>
                            <a:schemeClr val="dk1"/>
                          </a:solidFill>
                        </a:rPr>
                        <a:t>Ron will access a variety of community settings an average of three times per week. When provided with positive behavior supports, Ron will engage in appropriate behavior when traveling in the car and during community activities 100% of the time.</a:t>
                      </a:r>
                      <a:endParaRPr b="0" sz="1300" u="none" cap="none" strike="noStrike">
                        <a:solidFill>
                          <a:schemeClr val="dk1"/>
                        </a:solidFill>
                        <a:latin typeface="Arial"/>
                        <a:ea typeface="Arial"/>
                        <a:cs typeface="Arial"/>
                        <a:sym typeface="Arial"/>
                      </a:endParaRPr>
                    </a:p>
                  </a:txBody>
                  <a:tcPr marT="0" marB="0" marR="62000" marL="62000">
                    <a:noFill/>
                  </a:tcPr>
                </a:tc>
              </a:tr>
              <a:tr h="1533575">
                <a:tc>
                  <a:txBody>
                    <a:bodyPr/>
                    <a:lstStyle/>
                    <a:p>
                      <a:pPr indent="0" lvl="0" marL="0" marR="0" rtl="0" algn="l">
                        <a:lnSpc>
                          <a:spcPct val="115000"/>
                        </a:lnSpc>
                        <a:spcBef>
                          <a:spcPts val="0"/>
                        </a:spcBef>
                        <a:spcAft>
                          <a:spcPts val="0"/>
                        </a:spcAft>
                        <a:buNone/>
                      </a:pPr>
                      <a:r>
                        <a:rPr lang="en-US" sz="1300" u="none" cap="none" strike="noStrike"/>
                        <a:t>Strategies for Implementation</a:t>
                      </a:r>
                      <a:endParaRPr sz="1300" u="none" cap="none" strike="noStrike">
                        <a:latin typeface="Arial"/>
                        <a:ea typeface="Arial"/>
                        <a:cs typeface="Arial"/>
                        <a:sym typeface="Arial"/>
                      </a:endParaRPr>
                    </a:p>
                  </a:txBody>
                  <a:tcPr marT="0" marB="0" marR="62000" marL="62000">
                    <a:noFill/>
                  </a:tcPr>
                </a:tc>
                <a:tc>
                  <a:txBody>
                    <a:bodyPr/>
                    <a:lstStyle/>
                    <a:p>
                      <a:pPr indent="0" lvl="0" marL="0" marR="0" rtl="0" algn="l">
                        <a:lnSpc>
                          <a:spcPct val="115000"/>
                        </a:lnSpc>
                        <a:spcBef>
                          <a:spcPts val="0"/>
                        </a:spcBef>
                        <a:spcAft>
                          <a:spcPts val="0"/>
                        </a:spcAft>
                        <a:buNone/>
                      </a:pPr>
                      <a:r>
                        <a:rPr lang="en-US" sz="1300" u="none" cap="none" strike="noStrike"/>
                        <a:t>PBS strategies for travel in the community: CDs of favorite music, singing, planning, supplying favorite objects, and food. Community Specialist services for new staff training as Ron does not engage in inappropriate behavior when his parents are in the car.</a:t>
                      </a:r>
                      <a:endParaRPr sz="1300" u="none" cap="none" strike="noStrike">
                        <a:latin typeface="Arial"/>
                        <a:ea typeface="Arial"/>
                        <a:cs typeface="Arial"/>
                        <a:sym typeface="Arial"/>
                      </a:endParaRPr>
                    </a:p>
                  </a:txBody>
                  <a:tcPr marT="0" marB="0" marR="62000" marL="62000">
                    <a:noFill/>
                  </a:tcPr>
                </a:tc>
              </a:tr>
              <a:tr h="290675">
                <a:tc>
                  <a:txBody>
                    <a:bodyPr/>
                    <a:lstStyle/>
                    <a:p>
                      <a:pPr indent="0" lvl="0" marL="0" marR="0" rtl="0" algn="l">
                        <a:lnSpc>
                          <a:spcPct val="115000"/>
                        </a:lnSpc>
                        <a:spcBef>
                          <a:spcPts val="0"/>
                        </a:spcBef>
                        <a:spcAft>
                          <a:spcPts val="0"/>
                        </a:spcAft>
                        <a:buNone/>
                      </a:pPr>
                      <a:r>
                        <a:rPr lang="en-US" sz="1300" u="none" cap="none" strike="noStrike"/>
                        <a:t>Measure of Success:</a:t>
                      </a:r>
                      <a:endParaRPr sz="1300" u="none" cap="none" strike="noStrike">
                        <a:latin typeface="Arial"/>
                        <a:ea typeface="Arial"/>
                        <a:cs typeface="Arial"/>
                        <a:sym typeface="Arial"/>
                      </a:endParaRPr>
                    </a:p>
                  </a:txBody>
                  <a:tcPr marT="0" marB="0" marR="62000" marL="62000">
                    <a:noFill/>
                  </a:tcPr>
                </a:tc>
                <a:tc>
                  <a:txBody>
                    <a:bodyPr/>
                    <a:lstStyle/>
                    <a:p>
                      <a:pPr indent="0" lvl="0" marL="0" marR="0" rtl="0" algn="l">
                        <a:lnSpc>
                          <a:spcPct val="115000"/>
                        </a:lnSpc>
                        <a:spcBef>
                          <a:spcPts val="0"/>
                        </a:spcBef>
                        <a:spcAft>
                          <a:spcPts val="0"/>
                        </a:spcAft>
                        <a:buNone/>
                      </a:pPr>
                      <a:r>
                        <a:rPr lang="en-US" sz="1300" u="none" cap="none" strike="noStrike"/>
                        <a:t>An average of twelve documented trips per month.</a:t>
                      </a:r>
                      <a:endParaRPr sz="1300" u="none" cap="none" strike="noStrike">
                        <a:latin typeface="Arial"/>
                        <a:ea typeface="Arial"/>
                        <a:cs typeface="Arial"/>
                        <a:sym typeface="Arial"/>
                      </a:endParaRPr>
                    </a:p>
                  </a:txBody>
                  <a:tcPr marT="0" marB="0" marR="62000" marL="62000">
                    <a:noFill/>
                  </a:tcPr>
                </a:tc>
              </a:tr>
              <a:tr h="290675">
                <a:tc>
                  <a:txBody>
                    <a:bodyPr/>
                    <a:lstStyle/>
                    <a:p>
                      <a:pPr indent="0" lvl="0" marL="0" marR="0" rtl="0" algn="l">
                        <a:lnSpc>
                          <a:spcPct val="115000"/>
                        </a:lnSpc>
                        <a:spcBef>
                          <a:spcPts val="0"/>
                        </a:spcBef>
                        <a:spcAft>
                          <a:spcPts val="0"/>
                        </a:spcAft>
                        <a:buNone/>
                      </a:pPr>
                      <a:r>
                        <a:rPr lang="en-US" sz="1300" u="none" cap="none" strike="noStrike"/>
                        <a:t>Who is Responsible?</a:t>
                      </a:r>
                      <a:endParaRPr sz="1300" u="none" cap="none" strike="noStrike">
                        <a:latin typeface="Arial"/>
                        <a:ea typeface="Arial"/>
                        <a:cs typeface="Arial"/>
                        <a:sym typeface="Arial"/>
                      </a:endParaRPr>
                    </a:p>
                  </a:txBody>
                  <a:tcPr marT="0" marB="0" marR="62000" marL="62000">
                    <a:noFill/>
                  </a:tcPr>
                </a:tc>
                <a:tc>
                  <a:txBody>
                    <a:bodyPr/>
                    <a:lstStyle/>
                    <a:p>
                      <a:pPr indent="0" lvl="0" marL="0" marR="0" rtl="0" algn="l">
                        <a:lnSpc>
                          <a:spcPct val="115000"/>
                        </a:lnSpc>
                        <a:spcBef>
                          <a:spcPts val="0"/>
                        </a:spcBef>
                        <a:spcAft>
                          <a:spcPts val="0"/>
                        </a:spcAft>
                        <a:buNone/>
                      </a:pPr>
                      <a:r>
                        <a:rPr lang="en-US" sz="1300" u="none" cap="none" strike="noStrike"/>
                        <a:t>Paper logbook documentation by PAs</a:t>
                      </a:r>
                      <a:endParaRPr sz="1300" u="none" cap="none" strike="noStrike">
                        <a:latin typeface="Arial"/>
                        <a:ea typeface="Arial"/>
                        <a:cs typeface="Arial"/>
                        <a:sym typeface="Arial"/>
                      </a:endParaRPr>
                    </a:p>
                  </a:txBody>
                  <a:tcPr marT="0" marB="0" marR="62000" marL="62000">
                    <a:noFill/>
                  </a:tcPr>
                </a:tc>
              </a:tr>
              <a:tr h="290675">
                <a:tc>
                  <a:txBody>
                    <a:bodyPr/>
                    <a:lstStyle/>
                    <a:p>
                      <a:pPr indent="0" lvl="0" marL="0" marR="0" rtl="0" algn="l">
                        <a:lnSpc>
                          <a:spcPct val="115000"/>
                        </a:lnSpc>
                        <a:spcBef>
                          <a:spcPts val="0"/>
                        </a:spcBef>
                        <a:spcAft>
                          <a:spcPts val="0"/>
                        </a:spcAft>
                        <a:buNone/>
                      </a:pPr>
                      <a:r>
                        <a:rPr lang="en-US" sz="1300" u="none" cap="none" strike="noStrike"/>
                        <a:t>Estimated Completion Date</a:t>
                      </a:r>
                      <a:endParaRPr sz="1300" u="none" cap="none" strike="noStrike">
                        <a:latin typeface="Arial"/>
                        <a:ea typeface="Arial"/>
                        <a:cs typeface="Arial"/>
                        <a:sym typeface="Arial"/>
                      </a:endParaRPr>
                    </a:p>
                  </a:txBody>
                  <a:tcPr marT="0" marB="0" marR="62000" marL="62000">
                    <a:noFill/>
                  </a:tcPr>
                </a:tc>
                <a:tc>
                  <a:txBody>
                    <a:bodyPr/>
                    <a:lstStyle/>
                    <a:p>
                      <a:pPr indent="0" lvl="0" marL="0" marR="0" rtl="0" algn="l">
                        <a:lnSpc>
                          <a:spcPct val="115000"/>
                        </a:lnSpc>
                        <a:spcBef>
                          <a:spcPts val="0"/>
                        </a:spcBef>
                        <a:spcAft>
                          <a:spcPts val="0"/>
                        </a:spcAft>
                        <a:buNone/>
                      </a:pPr>
                      <a:r>
                        <a:rPr lang="en-US" sz="1300" u="none" cap="none" strike="noStrike"/>
                        <a:t>6/30/2025</a:t>
                      </a:r>
                      <a:endParaRPr sz="1300" u="none" cap="none" strike="noStrike">
                        <a:latin typeface="Arial"/>
                        <a:ea typeface="Arial"/>
                        <a:cs typeface="Arial"/>
                        <a:sym typeface="Arial"/>
                      </a:endParaRPr>
                    </a:p>
                  </a:txBody>
                  <a:tcPr marT="0" marB="0" marR="62000" marL="62000">
                    <a:no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84" name="Shape 384"/>
        <p:cNvGrpSpPr/>
        <p:nvPr/>
      </p:nvGrpSpPr>
      <p:grpSpPr>
        <a:xfrm>
          <a:off x="0" y="0"/>
          <a:ext cx="0" cy="0"/>
          <a:chOff x="0" y="0"/>
          <a:chExt cx="0" cy="0"/>
        </a:xfrm>
      </p:grpSpPr>
      <p:sp>
        <p:nvSpPr>
          <p:cNvPr id="385" name="Google Shape;385;p26"/>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86" name="Google Shape;386;p26"/>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87" name="Google Shape;387;p26"/>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pic>
        <p:nvPicPr>
          <p:cNvPr descr="Calculator on a notebook" id="388" name="Google Shape;388;p26"/>
          <p:cNvPicPr preferRelativeResize="0"/>
          <p:nvPr/>
        </p:nvPicPr>
        <p:blipFill rotWithShape="1">
          <a:blip r:embed="rId3">
            <a:alphaModFix amt="25000"/>
          </a:blip>
          <a:srcRect b="0" l="0" r="-1" t="15708"/>
          <a:stretch/>
        </p:blipFill>
        <p:spPr>
          <a:xfrm>
            <a:off x="20" y="8174"/>
            <a:ext cx="9141694" cy="5143490"/>
          </a:xfrm>
          <a:prstGeom prst="rect">
            <a:avLst/>
          </a:prstGeom>
          <a:noFill/>
          <a:ln>
            <a:noFill/>
          </a:ln>
        </p:spPr>
      </p:pic>
      <p:sp>
        <p:nvSpPr>
          <p:cNvPr id="389" name="Google Shape;389;p26"/>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90" name="Google Shape;390;p26"/>
          <p:cNvSpPr txBox="1"/>
          <p:nvPr>
            <p:ph type="title"/>
          </p:nvPr>
        </p:nvSpPr>
        <p:spPr>
          <a:xfrm>
            <a:off x="130629" y="842877"/>
            <a:ext cx="2452064" cy="34508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200"/>
              <a:t>Budget Request/</a:t>
            </a:r>
            <a:br>
              <a:rPr lang="en-US" sz="3200"/>
            </a:br>
            <a:r>
              <a:rPr lang="en-US" sz="3200"/>
              <a:t>Authorization</a:t>
            </a:r>
            <a:endParaRPr/>
          </a:p>
        </p:txBody>
      </p:sp>
      <p:sp>
        <p:nvSpPr>
          <p:cNvPr id="391" name="Google Shape;391;p26"/>
          <p:cNvSpPr txBox="1"/>
          <p:nvPr>
            <p:ph idx="1" type="body"/>
          </p:nvPr>
        </p:nvSpPr>
        <p:spPr>
          <a:xfrm>
            <a:off x="2713302" y="648081"/>
            <a:ext cx="5830334" cy="3840480"/>
          </a:xfrm>
          <a:prstGeom prst="rect">
            <a:avLst/>
          </a:prstGeom>
          <a:noFill/>
          <a:ln>
            <a:noFill/>
          </a:ln>
        </p:spPr>
        <p:txBody>
          <a:bodyPr anchorCtr="0" anchor="ctr" bIns="45700" lIns="91425" spcFirstLastPara="1" rIns="91425" wrap="square" tIns="45700">
            <a:normAutofit fontScale="25000" lnSpcReduction="20000"/>
          </a:bodyPr>
          <a:lstStyle/>
          <a:p>
            <a:pPr indent="114300" lvl="0" marL="0" rtl="0" algn="l">
              <a:lnSpc>
                <a:spcPct val="90000"/>
              </a:lnSpc>
              <a:spcBef>
                <a:spcPts val="0"/>
              </a:spcBef>
              <a:spcAft>
                <a:spcPts val="0"/>
              </a:spcAft>
              <a:buSzPts val="1800"/>
              <a:buFont typeface="Noto Sans Symbols"/>
              <a:buNone/>
            </a:pPr>
            <a:r>
              <a:t/>
            </a:r>
            <a:endParaRPr/>
          </a:p>
          <a:p>
            <a:pPr indent="0" lvl="0" marL="457200" rtl="0" algn="l">
              <a:lnSpc>
                <a:spcPct val="90000"/>
              </a:lnSpc>
              <a:spcBef>
                <a:spcPts val="1600"/>
              </a:spcBef>
              <a:spcAft>
                <a:spcPts val="0"/>
              </a:spcAft>
              <a:buSzPct val="150000"/>
              <a:buNone/>
            </a:pPr>
            <a:r>
              <a:rPr b="1" lang="en-US" sz="4800" u="sng"/>
              <a:t>All requests must include the following :  </a:t>
            </a:r>
            <a:endParaRPr/>
          </a:p>
          <a:p>
            <a:pPr indent="-301307" lvl="0" marL="457200" rtl="0" algn="l">
              <a:lnSpc>
                <a:spcPct val="90000"/>
              </a:lnSpc>
              <a:spcBef>
                <a:spcPts val="1600"/>
              </a:spcBef>
              <a:spcAft>
                <a:spcPts val="0"/>
              </a:spcAft>
              <a:buSzPct val="83424"/>
              <a:buChar char="●"/>
            </a:pPr>
            <a:r>
              <a:rPr b="1" lang="en-US" sz="4800"/>
              <a:t>Time span of service(s)</a:t>
            </a:r>
            <a:r>
              <a:rPr lang="en-US" sz="4800"/>
              <a:t>  -  [usually ISP dates. EG 7/1/24-6/30/25]</a:t>
            </a:r>
            <a:endParaRPr/>
          </a:p>
          <a:p>
            <a:pPr indent="-301307" lvl="0" marL="457200" rtl="0" algn="l">
              <a:lnSpc>
                <a:spcPct val="90000"/>
              </a:lnSpc>
              <a:spcBef>
                <a:spcPts val="1600"/>
              </a:spcBef>
              <a:spcAft>
                <a:spcPts val="0"/>
              </a:spcAft>
              <a:buSzPct val="83424"/>
              <a:buChar char="●"/>
            </a:pPr>
            <a:r>
              <a:rPr b="1" lang="en-US" sz="4800"/>
              <a:t>Name of each service - </a:t>
            </a:r>
            <a:r>
              <a:rPr lang="en-US" sz="4800"/>
              <a:t> [PCA, Community Specialist, Day Hab, Transportation, etc. We like to include their CIMOR code here as well]</a:t>
            </a:r>
            <a:endParaRPr/>
          </a:p>
          <a:p>
            <a:pPr indent="-301307" lvl="0" marL="457200" rtl="0" algn="l">
              <a:lnSpc>
                <a:spcPct val="90000"/>
              </a:lnSpc>
              <a:spcBef>
                <a:spcPts val="1600"/>
              </a:spcBef>
              <a:spcAft>
                <a:spcPts val="0"/>
              </a:spcAft>
              <a:buSzPct val="83424"/>
              <a:buChar char="●"/>
            </a:pPr>
            <a:r>
              <a:rPr b="1" lang="en-US" sz="4800"/>
              <a:t>Name of each service provider -</a:t>
            </a:r>
            <a:r>
              <a:rPr lang="en-US" sz="4800"/>
              <a:t> Acumen  [name of the PROVIDER that will have access to funding in CIMOR]</a:t>
            </a:r>
            <a:endParaRPr/>
          </a:p>
          <a:p>
            <a:pPr indent="-301307" lvl="0" marL="457200" rtl="0" algn="l">
              <a:lnSpc>
                <a:spcPct val="90000"/>
              </a:lnSpc>
              <a:spcBef>
                <a:spcPts val="1600"/>
              </a:spcBef>
              <a:spcAft>
                <a:spcPts val="0"/>
              </a:spcAft>
              <a:buSzPct val="83424"/>
              <a:buChar char="●"/>
            </a:pPr>
            <a:r>
              <a:rPr b="1" lang="en-US" sz="4800"/>
              <a:t>Number of units to be provided in the time span indicated for each service  </a:t>
            </a:r>
            <a:r>
              <a:rPr lang="en-US" sz="4800"/>
              <a:t>- [SDS units are hours, other service units are usually in 15-minute increments (e.g.,  4 units = 1 hour)]</a:t>
            </a:r>
            <a:endParaRPr/>
          </a:p>
          <a:p>
            <a:pPr indent="-301307" lvl="0" marL="457200" rtl="0" algn="l">
              <a:lnSpc>
                <a:spcPct val="90000"/>
              </a:lnSpc>
              <a:spcBef>
                <a:spcPts val="1600"/>
              </a:spcBef>
              <a:spcAft>
                <a:spcPts val="0"/>
              </a:spcAft>
              <a:buSzPct val="83424"/>
              <a:buChar char="●"/>
            </a:pPr>
            <a:r>
              <a:rPr b="1" lang="en-US" sz="4800"/>
              <a:t>Service rate per unit for each service. </a:t>
            </a:r>
            <a:r>
              <a:rPr lang="en-US" sz="4800"/>
              <a:t>Current regular PCA for SDS is $33.00. [get the unit rate from your SC or the Provider]</a:t>
            </a:r>
            <a:endParaRPr/>
          </a:p>
          <a:p>
            <a:pPr indent="-301307" lvl="0" marL="457200" rtl="0" algn="l">
              <a:lnSpc>
                <a:spcPct val="90000"/>
              </a:lnSpc>
              <a:spcBef>
                <a:spcPts val="1600"/>
              </a:spcBef>
              <a:spcAft>
                <a:spcPts val="0"/>
              </a:spcAft>
              <a:buSzPct val="83424"/>
              <a:buChar char="●"/>
            </a:pPr>
            <a:r>
              <a:rPr b="1" lang="en-US" sz="4800"/>
              <a:t>Total cost per time span of each service</a:t>
            </a:r>
            <a:r>
              <a:rPr lang="en-US" sz="4800"/>
              <a:t>  [Units X cost = Total</a:t>
            </a:r>
            <a:endParaRPr/>
          </a:p>
          <a:p>
            <a:pPr indent="0" lvl="0" marL="0" rtl="0" algn="ctr">
              <a:lnSpc>
                <a:spcPct val="90000"/>
              </a:lnSpc>
              <a:spcBef>
                <a:spcPts val="1600"/>
              </a:spcBef>
              <a:spcAft>
                <a:spcPts val="0"/>
              </a:spcAft>
              <a:buSzPct val="150000"/>
              <a:buNone/>
            </a:pPr>
            <a:r>
              <a:rPr b="1" lang="en-US" sz="4800"/>
              <a:t>Once the ISP is approved by Utilization Review (UR), these amounts will be entered into CIMOR and the Provider will be able to confirm they are available for use.  In SDS’s case, the employer will be able to see the Authorization and Dates in their DCI portal under budgets.  </a:t>
            </a:r>
            <a:endParaRPr/>
          </a:p>
          <a:p>
            <a:pPr indent="-68579" lvl="0" marL="457200" rtl="0" algn="l">
              <a:lnSpc>
                <a:spcPct val="90000"/>
              </a:lnSpc>
              <a:spcBef>
                <a:spcPts val="1600"/>
              </a:spcBef>
              <a:spcAft>
                <a:spcPts val="0"/>
              </a:spcAft>
              <a:buSzPct val="288000"/>
              <a:buFont typeface="Noto Sans Symbols"/>
              <a:buNone/>
            </a:pPr>
            <a:r>
              <a:t/>
            </a:r>
            <a:endParaRPr sz="2500"/>
          </a:p>
          <a:p>
            <a:pPr indent="114300" lvl="0" marL="0" rtl="0" algn="l">
              <a:lnSpc>
                <a:spcPct val="90000"/>
              </a:lnSpc>
              <a:spcBef>
                <a:spcPts val="1600"/>
              </a:spcBef>
              <a:spcAft>
                <a:spcPts val="0"/>
              </a:spcAft>
              <a:buSzPts val="1800"/>
              <a:buFont typeface="Noto Sans Symbols"/>
              <a:buNone/>
            </a:pPr>
            <a:r>
              <a:t/>
            </a:r>
            <a:endParaRPr/>
          </a:p>
        </p:txBody>
      </p:sp>
      <p:sp>
        <p:nvSpPr>
          <p:cNvPr id="392" name="Google Shape;392;p26"/>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96" name="Shape 396"/>
        <p:cNvGrpSpPr/>
        <p:nvPr/>
      </p:nvGrpSpPr>
      <p:grpSpPr>
        <a:xfrm>
          <a:off x="0" y="0"/>
          <a:ext cx="0" cy="0"/>
          <a:chOff x="0" y="0"/>
          <a:chExt cx="0" cy="0"/>
        </a:xfrm>
      </p:grpSpPr>
      <p:sp>
        <p:nvSpPr>
          <p:cNvPr id="397" name="Google Shape;397;p27"/>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98" name="Google Shape;398;p27"/>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399" name="Google Shape;399;p27"/>
          <p:cNvSpPr txBox="1"/>
          <p:nvPr>
            <p:ph type="title"/>
          </p:nvPr>
        </p:nvSpPr>
        <p:spPr>
          <a:xfrm>
            <a:off x="189689" y="842877"/>
            <a:ext cx="2393004" cy="34508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600"/>
              <a:t>Monitoring of ISP</a:t>
            </a:r>
            <a:endParaRPr/>
          </a:p>
        </p:txBody>
      </p:sp>
      <p:sp>
        <p:nvSpPr>
          <p:cNvPr id="400" name="Google Shape;400;p27"/>
          <p:cNvSpPr txBox="1"/>
          <p:nvPr>
            <p:ph idx="1" type="body"/>
          </p:nvPr>
        </p:nvSpPr>
        <p:spPr>
          <a:xfrm>
            <a:off x="2772381" y="648081"/>
            <a:ext cx="3788928" cy="3840480"/>
          </a:xfrm>
          <a:prstGeom prst="rect">
            <a:avLst/>
          </a:prstGeom>
          <a:noFill/>
          <a:ln>
            <a:noFill/>
          </a:ln>
        </p:spPr>
        <p:txBody>
          <a:bodyPr anchorCtr="0" anchor="ctr" bIns="45700" lIns="91425" spcFirstLastPara="1" rIns="91425" wrap="square" tIns="45700">
            <a:normAutofit fontScale="92500" lnSpcReduction="20000"/>
          </a:bodyPr>
          <a:lstStyle/>
          <a:p>
            <a:pPr indent="114300" lvl="0" marL="0" rtl="0" algn="l">
              <a:lnSpc>
                <a:spcPct val="90000"/>
              </a:lnSpc>
              <a:spcBef>
                <a:spcPts val="0"/>
              </a:spcBef>
              <a:spcAft>
                <a:spcPts val="0"/>
              </a:spcAft>
              <a:buSzPct val="129729"/>
              <a:buFont typeface="Noto Sans Symbols"/>
              <a:buNone/>
            </a:pPr>
            <a:r>
              <a:t/>
            </a:r>
            <a:endParaRPr/>
          </a:p>
          <a:p>
            <a:pPr indent="-182880" lvl="0" marL="457200" rtl="0" algn="l">
              <a:lnSpc>
                <a:spcPct val="90000"/>
              </a:lnSpc>
              <a:spcBef>
                <a:spcPts val="1600"/>
              </a:spcBef>
              <a:spcAft>
                <a:spcPts val="0"/>
              </a:spcAft>
              <a:buSzPct val="81081"/>
              <a:buFont typeface="Noto Sans Symbols"/>
              <a:buChar char="●"/>
            </a:pPr>
            <a:r>
              <a:rPr b="1" lang="en-US" sz="2400"/>
              <a:t>Who is responsible for monitoring the plan?</a:t>
            </a:r>
            <a:endParaRPr/>
          </a:p>
          <a:p>
            <a:pPr indent="-182880" lvl="0" marL="457200" rtl="0" algn="l">
              <a:lnSpc>
                <a:spcPct val="90000"/>
              </a:lnSpc>
              <a:spcBef>
                <a:spcPts val="1600"/>
              </a:spcBef>
              <a:spcAft>
                <a:spcPts val="0"/>
              </a:spcAft>
              <a:buSzPct val="81081"/>
              <a:buFont typeface="Noto Sans Symbols"/>
              <a:buChar char="●"/>
            </a:pPr>
            <a:r>
              <a:rPr lang="en-US" sz="2400"/>
              <a:t>Personal assistants via Daily notes</a:t>
            </a:r>
            <a:endParaRPr/>
          </a:p>
          <a:p>
            <a:pPr indent="-182880" lvl="0" marL="457200" rtl="0" algn="l">
              <a:lnSpc>
                <a:spcPct val="90000"/>
              </a:lnSpc>
              <a:spcBef>
                <a:spcPts val="1600"/>
              </a:spcBef>
              <a:spcAft>
                <a:spcPts val="0"/>
              </a:spcAft>
              <a:buSzPct val="81081"/>
              <a:buFont typeface="Noto Sans Symbols"/>
              <a:buChar char="●"/>
            </a:pPr>
            <a:r>
              <a:rPr lang="en-US" sz="2400"/>
              <a:t>Community Specialist and therapists via service notes</a:t>
            </a:r>
            <a:endParaRPr/>
          </a:p>
          <a:p>
            <a:pPr indent="-182880" lvl="0" marL="457200" rtl="0" algn="l">
              <a:lnSpc>
                <a:spcPct val="90000"/>
              </a:lnSpc>
              <a:spcBef>
                <a:spcPts val="1600"/>
              </a:spcBef>
              <a:spcAft>
                <a:spcPts val="0"/>
              </a:spcAft>
              <a:buSzPct val="81081"/>
              <a:buFont typeface="Noto Sans Symbols"/>
              <a:buChar char="●"/>
            </a:pPr>
            <a:r>
              <a:rPr lang="en-US" sz="2400"/>
              <a:t>Designated representative via Monthly summary</a:t>
            </a:r>
            <a:endParaRPr/>
          </a:p>
          <a:p>
            <a:pPr indent="-182880" lvl="0" marL="457200" rtl="0" algn="l">
              <a:lnSpc>
                <a:spcPct val="90000"/>
              </a:lnSpc>
              <a:spcBef>
                <a:spcPts val="1600"/>
              </a:spcBef>
              <a:spcAft>
                <a:spcPts val="0"/>
              </a:spcAft>
              <a:buSzPct val="81081"/>
              <a:buFont typeface="Noto Sans Symbols"/>
              <a:buChar char="●"/>
            </a:pPr>
            <a:r>
              <a:rPr lang="en-US" sz="2400"/>
              <a:t>SDS specialist monitor on a 3-year cycle</a:t>
            </a:r>
            <a:endParaRPr/>
          </a:p>
          <a:p>
            <a:pPr indent="-68579" lvl="0" marL="457200" rtl="0" algn="l">
              <a:lnSpc>
                <a:spcPct val="90000"/>
              </a:lnSpc>
              <a:spcBef>
                <a:spcPts val="1600"/>
              </a:spcBef>
              <a:spcAft>
                <a:spcPts val="0"/>
              </a:spcAft>
              <a:buSzPct val="81081"/>
              <a:buFont typeface="Noto Sans Symbols"/>
              <a:buNone/>
            </a:pPr>
            <a:r>
              <a:t/>
            </a:r>
            <a:endParaRPr sz="2400"/>
          </a:p>
        </p:txBody>
      </p:sp>
      <p:pic>
        <p:nvPicPr>
          <p:cNvPr descr="Check List" id="401" name="Google Shape;401;p27"/>
          <p:cNvPicPr preferRelativeResize="0"/>
          <p:nvPr/>
        </p:nvPicPr>
        <p:blipFill rotWithShape="1">
          <a:blip r:embed="rId3">
            <a:alphaModFix/>
          </a:blip>
          <a:srcRect b="0" l="0" r="0" t="0"/>
          <a:stretch/>
        </p:blipFill>
        <p:spPr>
          <a:xfrm>
            <a:off x="6399876" y="1265301"/>
            <a:ext cx="2606040" cy="260604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28"/>
          <p:cNvSpPr txBox="1"/>
          <p:nvPr>
            <p:ph type="title"/>
          </p:nvPr>
        </p:nvSpPr>
        <p:spPr>
          <a:xfrm>
            <a:off x="369455" y="563418"/>
            <a:ext cx="1893453" cy="1616364"/>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000"/>
              <a:buFont typeface="Corbel"/>
              <a:buNone/>
            </a:pPr>
            <a:r>
              <a:rPr lang="en-US"/>
              <a:t>DMH Internal Monitoring</a:t>
            </a:r>
            <a:endParaRPr/>
          </a:p>
        </p:txBody>
      </p:sp>
      <p:sp>
        <p:nvSpPr>
          <p:cNvPr id="407" name="Google Shape;407;p28"/>
          <p:cNvSpPr txBox="1"/>
          <p:nvPr>
            <p:ph idx="1" type="body"/>
          </p:nvPr>
        </p:nvSpPr>
        <p:spPr>
          <a:xfrm>
            <a:off x="2567710" y="397164"/>
            <a:ext cx="4285671" cy="4516581"/>
          </a:xfrm>
          <a:prstGeom prst="rect">
            <a:avLst/>
          </a:prstGeom>
          <a:noFill/>
          <a:ln>
            <a:noFill/>
          </a:ln>
        </p:spPr>
        <p:txBody>
          <a:bodyPr anchorCtr="0" anchor="t" bIns="91425" lIns="91425" spcFirstLastPara="1" rIns="91425" wrap="square" tIns="91425">
            <a:noAutofit/>
          </a:bodyPr>
          <a:lstStyle/>
          <a:p>
            <a:pPr indent="0" lvl="0" marL="274320" rtl="0" algn="l">
              <a:lnSpc>
                <a:spcPct val="90000"/>
              </a:lnSpc>
              <a:spcBef>
                <a:spcPts val="1600"/>
              </a:spcBef>
              <a:spcAft>
                <a:spcPts val="0"/>
              </a:spcAft>
              <a:buSzPts val="1800"/>
              <a:buNone/>
            </a:pPr>
            <a:r>
              <a:rPr b="1" lang="en-US" sz="1600" u="sng">
                <a:solidFill>
                  <a:schemeClr val="dk1"/>
                </a:solidFill>
                <a:hlinkClick r:id="rId3">
                  <a:extLst>
                    <a:ext uri="{A12FA001-AC4F-418D-AE19-62706E023703}">
                      <ahyp:hlinkClr val="tx"/>
                    </a:ext>
                  </a:extLst>
                </a:hlinkClick>
              </a:rPr>
              <a:t>Integrated Quality Management Functions</a:t>
            </a:r>
            <a:endParaRPr b="1" sz="1600">
              <a:solidFill>
                <a:schemeClr val="dk1"/>
              </a:solidFill>
            </a:endParaRPr>
          </a:p>
          <a:p>
            <a:pPr indent="-182880" lvl="1" marL="914400" rtl="0" algn="l">
              <a:lnSpc>
                <a:spcPct val="90000"/>
              </a:lnSpc>
              <a:spcBef>
                <a:spcPts val="1600"/>
              </a:spcBef>
              <a:spcAft>
                <a:spcPts val="0"/>
              </a:spcAft>
              <a:buSzPts val="1800"/>
              <a:buFont typeface="Noto Sans Symbols"/>
              <a:buChar char="●"/>
            </a:pPr>
            <a:r>
              <a:rPr lang="en-US" sz="1400"/>
              <a:t>Complaint Response</a:t>
            </a:r>
            <a:endParaRPr/>
          </a:p>
          <a:p>
            <a:pPr indent="-182880" lvl="1" marL="914400" rtl="0" algn="l">
              <a:lnSpc>
                <a:spcPct val="90000"/>
              </a:lnSpc>
              <a:spcBef>
                <a:spcPts val="1600"/>
              </a:spcBef>
              <a:spcAft>
                <a:spcPts val="0"/>
              </a:spcAft>
              <a:buSzPts val="1800"/>
              <a:buFont typeface="Noto Sans Symbols"/>
              <a:buChar char="●"/>
            </a:pPr>
            <a:r>
              <a:rPr lang="en-US" sz="1400"/>
              <a:t>Fiscal Reviews</a:t>
            </a:r>
            <a:endParaRPr/>
          </a:p>
          <a:p>
            <a:pPr indent="-182880" lvl="1" marL="914400" rtl="0" algn="l">
              <a:lnSpc>
                <a:spcPct val="90000"/>
              </a:lnSpc>
              <a:spcBef>
                <a:spcPts val="1600"/>
              </a:spcBef>
              <a:spcAft>
                <a:spcPts val="0"/>
              </a:spcAft>
              <a:buSzPts val="1800"/>
              <a:buFont typeface="Noto Sans Symbols"/>
              <a:buChar char="●"/>
            </a:pPr>
            <a:r>
              <a:rPr lang="en-US" sz="1400"/>
              <a:t>Health Risk Screening</a:t>
            </a:r>
            <a:endParaRPr/>
          </a:p>
          <a:p>
            <a:pPr indent="-182880" lvl="1" marL="914400" rtl="0" algn="l">
              <a:lnSpc>
                <a:spcPct val="90000"/>
              </a:lnSpc>
              <a:spcBef>
                <a:spcPts val="1600"/>
              </a:spcBef>
              <a:spcAft>
                <a:spcPts val="0"/>
              </a:spcAft>
              <a:buSzPts val="1800"/>
              <a:buFont typeface="Noto Sans Symbols"/>
              <a:buChar char="●"/>
            </a:pPr>
            <a:r>
              <a:rPr lang="en-US" sz="1400"/>
              <a:t>Licensure and Certification</a:t>
            </a:r>
            <a:endParaRPr/>
          </a:p>
          <a:p>
            <a:pPr indent="-182880" lvl="1" marL="914400" rtl="0" algn="l">
              <a:lnSpc>
                <a:spcPct val="90000"/>
              </a:lnSpc>
              <a:spcBef>
                <a:spcPts val="1600"/>
              </a:spcBef>
              <a:spcAft>
                <a:spcPts val="0"/>
              </a:spcAft>
              <a:buSzPts val="1800"/>
              <a:buFont typeface="Noto Sans Symbols"/>
              <a:buChar char="●"/>
            </a:pPr>
            <a:r>
              <a:rPr lang="en-US" sz="1400"/>
              <a:t>Mortality Reviews</a:t>
            </a:r>
            <a:endParaRPr/>
          </a:p>
          <a:p>
            <a:pPr indent="-182880" lvl="1" marL="914400" rtl="0" algn="l">
              <a:lnSpc>
                <a:spcPct val="90000"/>
              </a:lnSpc>
              <a:spcBef>
                <a:spcPts val="1600"/>
              </a:spcBef>
              <a:spcAft>
                <a:spcPts val="0"/>
              </a:spcAft>
              <a:buSzPts val="1800"/>
              <a:buFont typeface="Noto Sans Symbols"/>
              <a:buChar char="●"/>
            </a:pPr>
            <a:r>
              <a:rPr lang="en-US" sz="1400"/>
              <a:t>Individual Plan Reviews</a:t>
            </a:r>
            <a:endParaRPr/>
          </a:p>
          <a:p>
            <a:pPr indent="-182880" lvl="1" marL="914400" rtl="0" algn="l">
              <a:lnSpc>
                <a:spcPct val="90000"/>
              </a:lnSpc>
              <a:spcBef>
                <a:spcPts val="1600"/>
              </a:spcBef>
              <a:spcAft>
                <a:spcPts val="0"/>
              </a:spcAft>
              <a:buSzPts val="1800"/>
              <a:buFont typeface="Noto Sans Symbols"/>
              <a:buChar char="●"/>
            </a:pPr>
            <a:r>
              <a:rPr lang="en-US" sz="1400"/>
              <a:t>Provider Relations Review</a:t>
            </a:r>
            <a:endParaRPr/>
          </a:p>
          <a:p>
            <a:pPr indent="-182880" lvl="1" marL="914400" rtl="0" algn="l">
              <a:lnSpc>
                <a:spcPct val="90000"/>
              </a:lnSpc>
              <a:spcBef>
                <a:spcPts val="1600"/>
              </a:spcBef>
              <a:spcAft>
                <a:spcPts val="0"/>
              </a:spcAft>
              <a:buSzPts val="1800"/>
              <a:buFont typeface="Noto Sans Symbols"/>
              <a:buChar char="●"/>
            </a:pPr>
            <a:r>
              <a:rPr lang="en-US" sz="1400"/>
              <a:t>Quality of Services Review</a:t>
            </a:r>
            <a:endParaRPr/>
          </a:p>
          <a:p>
            <a:pPr indent="-182880" lvl="1" marL="914400" rtl="0" algn="l">
              <a:lnSpc>
                <a:spcPct val="90000"/>
              </a:lnSpc>
              <a:spcBef>
                <a:spcPts val="1600"/>
              </a:spcBef>
              <a:spcAft>
                <a:spcPts val="0"/>
              </a:spcAft>
              <a:buSzPts val="1800"/>
              <a:buFont typeface="Noto Sans Symbols"/>
              <a:buChar char="●"/>
            </a:pPr>
            <a:r>
              <a:rPr lang="en-US" sz="1400"/>
              <a:t>Support Monitoring</a:t>
            </a:r>
            <a:endParaRPr/>
          </a:p>
          <a:p>
            <a:pPr indent="-182880" lvl="1" marL="914400" rtl="0" algn="l">
              <a:lnSpc>
                <a:spcPct val="90000"/>
              </a:lnSpc>
              <a:spcBef>
                <a:spcPts val="1600"/>
              </a:spcBef>
              <a:spcAft>
                <a:spcPts val="0"/>
              </a:spcAft>
              <a:buSzPts val="1800"/>
              <a:buFont typeface="Noto Sans Symbols"/>
              <a:buChar char="●"/>
            </a:pPr>
            <a:r>
              <a:rPr lang="en-US" sz="1400"/>
              <a:t>IQMFD Database of Incidents</a:t>
            </a:r>
            <a:endParaRPr/>
          </a:p>
        </p:txBody>
      </p:sp>
      <p:sp>
        <p:nvSpPr>
          <p:cNvPr id="408" name="Google Shape;408;p28"/>
          <p:cNvSpPr txBox="1"/>
          <p:nvPr/>
        </p:nvSpPr>
        <p:spPr>
          <a:xfrm>
            <a:off x="6576291" y="1736436"/>
            <a:ext cx="1847273" cy="16902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orbel"/>
              <a:ea typeface="Corbel"/>
              <a:cs typeface="Corbel"/>
              <a:sym typeface="Corbel"/>
            </a:endParaRPr>
          </a:p>
        </p:txBody>
      </p:sp>
      <p:pic>
        <p:nvPicPr>
          <p:cNvPr descr="Check List" id="409" name="Google Shape;409;p28"/>
          <p:cNvPicPr preferRelativeResize="0"/>
          <p:nvPr/>
        </p:nvPicPr>
        <p:blipFill rotWithShape="1">
          <a:blip r:embed="rId4">
            <a:alphaModFix/>
          </a:blip>
          <a:srcRect b="0" l="0" r="0" t="0"/>
          <a:stretch/>
        </p:blipFill>
        <p:spPr>
          <a:xfrm>
            <a:off x="6399876" y="1265301"/>
            <a:ext cx="2606040" cy="260604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29"/>
          <p:cNvSpPr txBox="1"/>
          <p:nvPr>
            <p:ph type="title"/>
          </p:nvPr>
        </p:nvSpPr>
        <p:spPr>
          <a:xfrm>
            <a:off x="230909" y="563417"/>
            <a:ext cx="2336801" cy="2309091"/>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000"/>
              <a:buFont typeface="Corbel"/>
              <a:buNone/>
            </a:pPr>
            <a:r>
              <a:rPr lang="en-US"/>
              <a:t>External Accountability</a:t>
            </a:r>
            <a:endParaRPr/>
          </a:p>
        </p:txBody>
      </p:sp>
      <p:sp>
        <p:nvSpPr>
          <p:cNvPr id="415" name="Google Shape;415;p29"/>
          <p:cNvSpPr txBox="1"/>
          <p:nvPr>
            <p:ph idx="1" type="body"/>
          </p:nvPr>
        </p:nvSpPr>
        <p:spPr>
          <a:xfrm>
            <a:off x="2744125" y="397164"/>
            <a:ext cx="4109256" cy="4516581"/>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t/>
            </a:r>
            <a:endParaRPr sz="1800"/>
          </a:p>
          <a:p>
            <a:pPr indent="0" lvl="0" marL="0" rtl="0" algn="l">
              <a:lnSpc>
                <a:spcPct val="90000"/>
              </a:lnSpc>
              <a:spcBef>
                <a:spcPts val="0"/>
              </a:spcBef>
              <a:spcAft>
                <a:spcPts val="0"/>
              </a:spcAft>
              <a:buSzPts val="1800"/>
              <a:buNone/>
            </a:pPr>
            <a:r>
              <a:rPr lang="en-US" sz="1800"/>
              <a:t>Call your Regional Office After Hours Emergency number.</a:t>
            </a:r>
            <a:endParaRPr/>
          </a:p>
          <a:p>
            <a:pPr indent="0" lvl="0" marL="0" rtl="0" algn="l">
              <a:lnSpc>
                <a:spcPct val="90000"/>
              </a:lnSpc>
              <a:spcBef>
                <a:spcPts val="0"/>
              </a:spcBef>
              <a:spcAft>
                <a:spcPts val="0"/>
              </a:spcAft>
              <a:buSzPts val="1800"/>
              <a:buNone/>
            </a:pPr>
            <a:r>
              <a:t/>
            </a:r>
            <a:endParaRPr sz="1800"/>
          </a:p>
          <a:p>
            <a:pPr indent="0" lvl="0" marL="0" rtl="0" algn="l">
              <a:lnSpc>
                <a:spcPct val="90000"/>
              </a:lnSpc>
              <a:spcBef>
                <a:spcPts val="0"/>
              </a:spcBef>
              <a:spcAft>
                <a:spcPts val="0"/>
              </a:spcAft>
              <a:buSzPts val="1800"/>
              <a:buNone/>
            </a:pPr>
            <a:r>
              <a:t/>
            </a:r>
            <a:endParaRPr sz="1800"/>
          </a:p>
          <a:p>
            <a:pPr indent="0" lvl="0" marL="0" rtl="0" algn="l">
              <a:lnSpc>
                <a:spcPct val="90000"/>
              </a:lnSpc>
              <a:spcBef>
                <a:spcPts val="0"/>
              </a:spcBef>
              <a:spcAft>
                <a:spcPts val="0"/>
              </a:spcAft>
              <a:buSzPts val="1800"/>
              <a:buNone/>
            </a:pPr>
            <a:r>
              <a:rPr lang="en-US" sz="1800"/>
              <a:t>Missouri Protection and Advocacy</a:t>
            </a:r>
            <a:endParaRPr/>
          </a:p>
          <a:p>
            <a:pPr indent="0" lvl="1" marL="457200" rtl="0" algn="l">
              <a:lnSpc>
                <a:spcPct val="90000"/>
              </a:lnSpc>
              <a:spcBef>
                <a:spcPts val="0"/>
              </a:spcBef>
              <a:spcAft>
                <a:spcPts val="0"/>
              </a:spcAft>
              <a:buSzPts val="1800"/>
              <a:buNone/>
            </a:pPr>
            <a:r>
              <a:rPr lang="en-US" sz="1800" u="sng">
                <a:solidFill>
                  <a:schemeClr val="hlink"/>
                </a:solidFill>
                <a:hlinkClick r:id="rId3"/>
              </a:rPr>
              <a:t>www.MOAdvocacy.org</a:t>
            </a:r>
            <a:endParaRPr sz="1800"/>
          </a:p>
          <a:p>
            <a:pPr indent="0" lvl="0" marL="0" rtl="0" algn="l">
              <a:lnSpc>
                <a:spcPct val="90000"/>
              </a:lnSpc>
              <a:spcBef>
                <a:spcPts val="0"/>
              </a:spcBef>
              <a:spcAft>
                <a:spcPts val="0"/>
              </a:spcAft>
              <a:buSzPts val="1800"/>
              <a:buNone/>
            </a:pPr>
            <a:r>
              <a:t/>
            </a:r>
            <a:endParaRPr sz="1800"/>
          </a:p>
          <a:p>
            <a:pPr indent="114300" lvl="0" marL="0" rtl="0" algn="l">
              <a:lnSpc>
                <a:spcPct val="90000"/>
              </a:lnSpc>
              <a:spcBef>
                <a:spcPts val="0"/>
              </a:spcBef>
              <a:spcAft>
                <a:spcPts val="0"/>
              </a:spcAft>
              <a:buSzPts val="1800"/>
              <a:buFont typeface="Noto Sans Symbols"/>
              <a:buNone/>
            </a:pPr>
            <a:r>
              <a:t/>
            </a:r>
            <a:endParaRPr sz="1800"/>
          </a:p>
          <a:p>
            <a:pPr indent="0" lvl="0" marL="0" rtl="0" algn="l">
              <a:lnSpc>
                <a:spcPct val="90000"/>
              </a:lnSpc>
              <a:spcBef>
                <a:spcPts val="0"/>
              </a:spcBef>
              <a:spcAft>
                <a:spcPts val="0"/>
              </a:spcAft>
              <a:buSzPts val="1800"/>
              <a:buNone/>
            </a:pPr>
            <a:r>
              <a:rPr lang="en-US" sz="1800"/>
              <a:t>National Suicide Prevention Lifeline 988</a:t>
            </a:r>
            <a:endParaRPr sz="1800"/>
          </a:p>
          <a:p>
            <a:pPr indent="0" lvl="0" marL="274320" rtl="0" algn="l">
              <a:lnSpc>
                <a:spcPct val="90000"/>
              </a:lnSpc>
              <a:spcBef>
                <a:spcPts val="1600"/>
              </a:spcBef>
              <a:spcAft>
                <a:spcPts val="0"/>
              </a:spcAft>
              <a:buSzPts val="1800"/>
              <a:buNone/>
            </a:pPr>
            <a:r>
              <a:t/>
            </a:r>
            <a:endParaRPr sz="1400"/>
          </a:p>
          <a:p>
            <a:pPr indent="0" lvl="0" marL="274320" rtl="0" algn="l">
              <a:lnSpc>
                <a:spcPct val="90000"/>
              </a:lnSpc>
              <a:spcBef>
                <a:spcPts val="1600"/>
              </a:spcBef>
              <a:spcAft>
                <a:spcPts val="0"/>
              </a:spcAft>
              <a:buSzPts val="1800"/>
              <a:buNone/>
            </a:pPr>
            <a:r>
              <a:t/>
            </a:r>
            <a:endParaRPr sz="1400"/>
          </a:p>
        </p:txBody>
      </p:sp>
      <p:sp>
        <p:nvSpPr>
          <p:cNvPr id="416" name="Google Shape;416;p29"/>
          <p:cNvSpPr txBox="1"/>
          <p:nvPr/>
        </p:nvSpPr>
        <p:spPr>
          <a:xfrm>
            <a:off x="6576291" y="1736436"/>
            <a:ext cx="1847273" cy="169025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orbel"/>
              <a:ea typeface="Corbel"/>
              <a:cs typeface="Corbel"/>
              <a:sym typeface="Corbel"/>
            </a:endParaRPr>
          </a:p>
        </p:txBody>
      </p:sp>
      <p:pic>
        <p:nvPicPr>
          <p:cNvPr descr="Check List" id="417" name="Google Shape;417;p29"/>
          <p:cNvPicPr preferRelativeResize="0"/>
          <p:nvPr/>
        </p:nvPicPr>
        <p:blipFill rotWithShape="1">
          <a:blip r:embed="rId4">
            <a:alphaModFix/>
          </a:blip>
          <a:srcRect b="0" l="0" r="0" t="0"/>
          <a:stretch/>
        </p:blipFill>
        <p:spPr>
          <a:xfrm>
            <a:off x="6399876" y="1265301"/>
            <a:ext cx="2606040" cy="2606040"/>
          </a:xfrm>
          <a:prstGeom prst="rect">
            <a:avLst/>
          </a:prstGeom>
          <a:noFill/>
          <a:ln>
            <a:noFill/>
          </a:ln>
        </p:spPr>
      </p:pic>
      <p:pic>
        <p:nvPicPr>
          <p:cNvPr id="418" name="Google Shape;418;p29"/>
          <p:cNvPicPr preferRelativeResize="0"/>
          <p:nvPr/>
        </p:nvPicPr>
        <p:blipFill rotWithShape="1">
          <a:blip r:embed="rId5">
            <a:alphaModFix/>
          </a:blip>
          <a:srcRect b="0" l="0" r="0" t="0"/>
          <a:stretch/>
        </p:blipFill>
        <p:spPr>
          <a:xfrm>
            <a:off x="3481106" y="3283208"/>
            <a:ext cx="2512833" cy="143590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3"/>
          <p:cNvSpPr txBox="1"/>
          <p:nvPr>
            <p:ph type="title"/>
          </p:nvPr>
        </p:nvSpPr>
        <p:spPr>
          <a:xfrm>
            <a:off x="89807" y="1175975"/>
            <a:ext cx="8421744" cy="6861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000"/>
              <a:buFont typeface="Corbel"/>
              <a:buNone/>
            </a:pPr>
            <a:r>
              <a:rPr lang="en-US" sz="3600"/>
              <a:t>ISP </a:t>
            </a:r>
            <a:br>
              <a:rPr lang="en-US" sz="3600"/>
            </a:br>
            <a:r>
              <a:rPr lang="en-US" sz="3600"/>
              <a:t>Components </a:t>
            </a:r>
            <a:endParaRPr/>
          </a:p>
        </p:txBody>
      </p:sp>
      <p:grpSp>
        <p:nvGrpSpPr>
          <p:cNvPr id="116" name="Google Shape;116;p3"/>
          <p:cNvGrpSpPr/>
          <p:nvPr/>
        </p:nvGrpSpPr>
        <p:grpSpPr>
          <a:xfrm>
            <a:off x="372274" y="2237205"/>
            <a:ext cx="7890778" cy="1643501"/>
            <a:chOff x="0" y="497616"/>
            <a:chExt cx="7890778" cy="1643501"/>
          </a:xfrm>
        </p:grpSpPr>
        <p:sp>
          <p:nvSpPr>
            <p:cNvPr id="117" name="Google Shape;117;p3"/>
            <p:cNvSpPr/>
            <p:nvPr/>
          </p:nvSpPr>
          <p:spPr>
            <a:xfrm>
              <a:off x="0" y="497616"/>
              <a:ext cx="2219281" cy="1409243"/>
            </a:xfrm>
            <a:prstGeom prst="roundRect">
              <a:avLst>
                <a:gd fmla="val 10000"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3"/>
            <p:cNvSpPr/>
            <p:nvPr/>
          </p:nvSpPr>
          <p:spPr>
            <a:xfrm>
              <a:off x="246586" y="731874"/>
              <a:ext cx="2219281" cy="1409243"/>
            </a:xfrm>
            <a:prstGeom prst="roundRect">
              <a:avLst>
                <a:gd fmla="val 10000" name="adj"/>
              </a:avLst>
            </a:prstGeom>
            <a:solidFill>
              <a:schemeClr val="lt1">
                <a:alpha val="89803"/>
              </a:schemeClr>
            </a:solidFill>
            <a:ln cap="flat" cmpd="sng" w="10775">
              <a:solidFill>
                <a:srgbClr val="3EBA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3"/>
            <p:cNvSpPr txBox="1"/>
            <p:nvPr/>
          </p:nvSpPr>
          <p:spPr>
            <a:xfrm>
              <a:off x="287861" y="773149"/>
              <a:ext cx="2136731" cy="1326693"/>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dk1"/>
                </a:buClr>
                <a:buSzPts val="1700"/>
                <a:buFont typeface="Corbel"/>
                <a:buNone/>
              </a:pPr>
              <a:r>
                <a:rPr b="0" i="0" lang="en-US" sz="1700">
                  <a:solidFill>
                    <a:schemeClr val="dk1"/>
                  </a:solidFill>
                  <a:latin typeface="Corbel"/>
                  <a:ea typeface="Corbel"/>
                  <a:cs typeface="Corbel"/>
                  <a:sym typeface="Corbel"/>
                </a:rPr>
                <a:t>Mandatory: These are the required areas to be reflected in the ISP.</a:t>
              </a:r>
              <a:endParaRPr sz="1700">
                <a:solidFill>
                  <a:schemeClr val="dk1"/>
                </a:solidFill>
                <a:latin typeface="Corbel"/>
                <a:ea typeface="Corbel"/>
                <a:cs typeface="Corbel"/>
                <a:sym typeface="Corbel"/>
              </a:endParaRPr>
            </a:p>
          </p:txBody>
        </p:sp>
        <p:sp>
          <p:nvSpPr>
            <p:cNvPr id="120" name="Google Shape;120;p3"/>
            <p:cNvSpPr/>
            <p:nvPr/>
          </p:nvSpPr>
          <p:spPr>
            <a:xfrm>
              <a:off x="2712455" y="497616"/>
              <a:ext cx="2219281" cy="1409243"/>
            </a:xfrm>
            <a:prstGeom prst="roundRect">
              <a:avLst>
                <a:gd fmla="val 10000"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3"/>
            <p:cNvSpPr/>
            <p:nvPr/>
          </p:nvSpPr>
          <p:spPr>
            <a:xfrm>
              <a:off x="2959042" y="731874"/>
              <a:ext cx="2219281" cy="1409243"/>
            </a:xfrm>
            <a:prstGeom prst="roundRect">
              <a:avLst>
                <a:gd fmla="val 10000" name="adj"/>
              </a:avLst>
            </a:prstGeom>
            <a:solidFill>
              <a:schemeClr val="lt1">
                <a:alpha val="89803"/>
              </a:schemeClr>
            </a:solidFill>
            <a:ln cap="flat" cmpd="sng" w="10775">
              <a:solidFill>
                <a:srgbClr val="3EBA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3"/>
            <p:cNvSpPr txBox="1"/>
            <p:nvPr/>
          </p:nvSpPr>
          <p:spPr>
            <a:xfrm>
              <a:off x="3000317" y="773149"/>
              <a:ext cx="2136731" cy="1326693"/>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dk1"/>
                </a:buClr>
                <a:buSzPts val="1700"/>
                <a:buFont typeface="Corbel"/>
                <a:buNone/>
              </a:pPr>
              <a:r>
                <a:rPr b="0" i="0" lang="en-US" sz="1700">
                  <a:solidFill>
                    <a:schemeClr val="dk1"/>
                  </a:solidFill>
                  <a:latin typeface="Corbel"/>
                  <a:ea typeface="Corbel"/>
                  <a:cs typeface="Corbel"/>
                  <a:sym typeface="Corbel"/>
                </a:rPr>
                <a:t>Contingent: If it is applicable to the individual/family, it is required. </a:t>
              </a:r>
              <a:endParaRPr sz="1700">
                <a:solidFill>
                  <a:schemeClr val="dk1"/>
                </a:solidFill>
                <a:latin typeface="Corbel"/>
                <a:ea typeface="Corbel"/>
                <a:cs typeface="Corbel"/>
                <a:sym typeface="Corbel"/>
              </a:endParaRPr>
            </a:p>
          </p:txBody>
        </p:sp>
        <p:sp>
          <p:nvSpPr>
            <p:cNvPr id="123" name="Google Shape;123;p3"/>
            <p:cNvSpPr/>
            <p:nvPr/>
          </p:nvSpPr>
          <p:spPr>
            <a:xfrm>
              <a:off x="5424910" y="497616"/>
              <a:ext cx="2219281" cy="1409243"/>
            </a:xfrm>
            <a:prstGeom prst="roundRect">
              <a:avLst>
                <a:gd fmla="val 10000"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
            <p:cNvSpPr/>
            <p:nvPr/>
          </p:nvSpPr>
          <p:spPr>
            <a:xfrm>
              <a:off x="5671497" y="731874"/>
              <a:ext cx="2219281" cy="1409243"/>
            </a:xfrm>
            <a:prstGeom prst="roundRect">
              <a:avLst>
                <a:gd fmla="val 10000" name="adj"/>
              </a:avLst>
            </a:prstGeom>
            <a:solidFill>
              <a:schemeClr val="lt1">
                <a:alpha val="89803"/>
              </a:schemeClr>
            </a:solidFill>
            <a:ln cap="flat" cmpd="sng" w="10775">
              <a:solidFill>
                <a:srgbClr val="3EBA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
            <p:cNvSpPr txBox="1"/>
            <p:nvPr/>
          </p:nvSpPr>
          <p:spPr>
            <a:xfrm>
              <a:off x="5712772" y="773149"/>
              <a:ext cx="2136731" cy="1326693"/>
            </a:xfrm>
            <a:prstGeom prst="rect">
              <a:avLst/>
            </a:prstGeom>
            <a:noFill/>
            <a:ln>
              <a:noFill/>
            </a:ln>
          </p:spPr>
          <p:txBody>
            <a:bodyPr anchorCtr="0" anchor="ctr" bIns="64750" lIns="64750" spcFirstLastPara="1" rIns="64750" wrap="square" tIns="64750">
              <a:noAutofit/>
            </a:bodyPr>
            <a:lstStyle/>
            <a:p>
              <a:pPr indent="0" lvl="0" marL="0" marR="0" rtl="0" algn="ctr">
                <a:lnSpc>
                  <a:spcPct val="90000"/>
                </a:lnSpc>
                <a:spcBef>
                  <a:spcPts val="0"/>
                </a:spcBef>
                <a:spcAft>
                  <a:spcPts val="0"/>
                </a:spcAft>
                <a:buClr>
                  <a:schemeClr val="dk1"/>
                </a:buClr>
                <a:buSzPts val="1700"/>
                <a:buFont typeface="Corbel"/>
                <a:buNone/>
              </a:pPr>
              <a:r>
                <a:rPr b="0" i="0" lang="en-US" sz="1700">
                  <a:solidFill>
                    <a:schemeClr val="dk1"/>
                  </a:solidFill>
                  <a:latin typeface="Corbel"/>
                  <a:ea typeface="Corbel"/>
                  <a:cs typeface="Corbel"/>
                  <a:sym typeface="Corbel"/>
                </a:rPr>
                <a:t>Optional: Any additional information chosen by the individual, family, or guardian</a:t>
              </a:r>
              <a:endParaRPr sz="1700">
                <a:solidFill>
                  <a:schemeClr val="dk1"/>
                </a:solidFill>
                <a:latin typeface="Corbel"/>
                <a:ea typeface="Corbel"/>
                <a:cs typeface="Corbel"/>
                <a:sym typeface="Corbe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2" name="Shape 422"/>
        <p:cNvGrpSpPr/>
        <p:nvPr/>
      </p:nvGrpSpPr>
      <p:grpSpPr>
        <a:xfrm>
          <a:off x="0" y="0"/>
          <a:ext cx="0" cy="0"/>
          <a:chOff x="0" y="0"/>
          <a:chExt cx="0" cy="0"/>
        </a:xfrm>
      </p:grpSpPr>
      <p:sp>
        <p:nvSpPr>
          <p:cNvPr id="423" name="Google Shape;423;p30"/>
          <p:cNvSpPr/>
          <p:nvPr/>
        </p:nvSpPr>
        <p:spPr>
          <a:xfrm>
            <a:off x="0" y="571499"/>
            <a:ext cx="6856214" cy="400050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24" name="Google Shape;424;p30"/>
          <p:cNvSpPr/>
          <p:nvPr/>
        </p:nvSpPr>
        <p:spPr>
          <a:xfrm>
            <a:off x="6952697" y="571499"/>
            <a:ext cx="2193988" cy="4000501"/>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25" name="Google Shape;425;p30"/>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426" name="Google Shape;426;p30"/>
          <p:cNvSpPr/>
          <p:nvPr/>
        </p:nvSpPr>
        <p:spPr>
          <a:xfrm>
            <a:off x="3479292" y="571499"/>
            <a:ext cx="5664708" cy="400050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427" name="Google Shape;427;p30"/>
          <p:cNvSpPr txBox="1"/>
          <p:nvPr>
            <p:ph type="title"/>
          </p:nvPr>
        </p:nvSpPr>
        <p:spPr>
          <a:xfrm>
            <a:off x="3790561" y="973836"/>
            <a:ext cx="4551053" cy="3230174"/>
          </a:xfrm>
          <a:prstGeom prst="rect">
            <a:avLst/>
          </a:prstGeom>
          <a:noFill/>
          <a:ln>
            <a:noFill/>
          </a:ln>
        </p:spPr>
        <p:txBody>
          <a:bodyPr anchorCtr="0" anchor="b"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175438"/>
              <a:buFont typeface="Corbel"/>
              <a:buNone/>
            </a:pPr>
            <a:br>
              <a:rPr lang="en-US" sz="1900"/>
            </a:br>
            <a:br>
              <a:rPr lang="en-US" sz="1900"/>
            </a:br>
            <a:br>
              <a:rPr lang="en-US" sz="1900"/>
            </a:br>
            <a:r>
              <a:rPr lang="en-US" sz="4800"/>
              <a:t>Questions</a:t>
            </a:r>
            <a:br>
              <a:rPr lang="en-US" sz="3200"/>
            </a:br>
            <a:br>
              <a:rPr lang="en-US" sz="1900"/>
            </a:br>
            <a:br>
              <a:rPr lang="en-US" sz="1900"/>
            </a:br>
            <a:br>
              <a:rPr lang="en-US" sz="1900"/>
            </a:br>
            <a:r>
              <a:rPr lang="en-US" sz="1900" u="sng">
                <a:solidFill>
                  <a:schemeClr val="hlink"/>
                </a:solidFill>
                <a:hlinkClick r:id="rId3"/>
              </a:rPr>
              <a:t>info@mosds.org</a:t>
            </a:r>
            <a:br>
              <a:rPr lang="en-US" sz="1900"/>
            </a:br>
            <a:r>
              <a:rPr lang="en-US" sz="1900" u="sng">
                <a:solidFill>
                  <a:schemeClr val="hlink"/>
                </a:solidFill>
                <a:hlinkClick r:id="rId4"/>
              </a:rPr>
              <a:t>https://www.facebook.com/groups/wecaresds</a:t>
            </a:r>
            <a:br>
              <a:rPr lang="en-US" sz="1900"/>
            </a:br>
            <a:br>
              <a:rPr lang="en-US" sz="1900"/>
            </a:br>
            <a:endParaRPr sz="1900"/>
          </a:p>
        </p:txBody>
      </p:sp>
      <p:sp>
        <p:nvSpPr>
          <p:cNvPr id="428" name="Google Shape;428;p30"/>
          <p:cNvSpPr/>
          <p:nvPr/>
        </p:nvSpPr>
        <p:spPr>
          <a:xfrm>
            <a:off x="-5934"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pic>
        <p:nvPicPr>
          <p:cNvPr descr="Questions" id="429" name="Google Shape;429;p30"/>
          <p:cNvPicPr preferRelativeResize="0"/>
          <p:nvPr/>
        </p:nvPicPr>
        <p:blipFill rotWithShape="1">
          <a:blip r:embed="rId5">
            <a:alphaModFix/>
          </a:blip>
          <a:srcRect b="0" l="0" r="0" t="0"/>
          <a:stretch/>
        </p:blipFill>
        <p:spPr>
          <a:xfrm>
            <a:off x="522132" y="1271849"/>
            <a:ext cx="2593687" cy="259368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4"/>
          <p:cNvSpPr txBox="1"/>
          <p:nvPr>
            <p:ph type="title"/>
          </p:nvPr>
        </p:nvSpPr>
        <p:spPr>
          <a:xfrm>
            <a:off x="97971" y="458025"/>
            <a:ext cx="8658129" cy="889082"/>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Clr>
                <a:srgbClr val="FFFFFF"/>
              </a:buClr>
              <a:buSzPts val="3000"/>
              <a:buFont typeface="Corbel"/>
              <a:buNone/>
            </a:pPr>
            <a:r>
              <a:rPr lang="en-US" sz="3600"/>
              <a:t>Section One</a:t>
            </a:r>
            <a:endParaRPr/>
          </a:p>
        </p:txBody>
      </p:sp>
      <p:grpSp>
        <p:nvGrpSpPr>
          <p:cNvPr id="131" name="Google Shape;131;p4"/>
          <p:cNvGrpSpPr/>
          <p:nvPr/>
        </p:nvGrpSpPr>
        <p:grpSpPr>
          <a:xfrm>
            <a:off x="387900" y="2157804"/>
            <a:ext cx="8368199" cy="1742939"/>
            <a:chOff x="0" y="667980"/>
            <a:chExt cx="8368199" cy="1742939"/>
          </a:xfrm>
        </p:grpSpPr>
        <p:sp>
          <p:nvSpPr>
            <p:cNvPr id="132" name="Google Shape;132;p4"/>
            <p:cNvSpPr/>
            <p:nvPr/>
          </p:nvSpPr>
          <p:spPr>
            <a:xfrm>
              <a:off x="0" y="667980"/>
              <a:ext cx="2353556" cy="1494508"/>
            </a:xfrm>
            <a:prstGeom prst="roundRect">
              <a:avLst>
                <a:gd fmla="val 10000"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4"/>
            <p:cNvSpPr/>
            <p:nvPr/>
          </p:nvSpPr>
          <p:spPr>
            <a:xfrm>
              <a:off x="261506" y="916411"/>
              <a:ext cx="2353556" cy="1494508"/>
            </a:xfrm>
            <a:prstGeom prst="roundRect">
              <a:avLst>
                <a:gd fmla="val 10000" name="adj"/>
              </a:avLst>
            </a:prstGeom>
            <a:solidFill>
              <a:schemeClr val="lt1">
                <a:alpha val="89803"/>
              </a:schemeClr>
            </a:solidFill>
            <a:ln cap="flat" cmpd="sng" w="10775">
              <a:solidFill>
                <a:srgbClr val="3EBA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4"/>
            <p:cNvSpPr txBox="1"/>
            <p:nvPr/>
          </p:nvSpPr>
          <p:spPr>
            <a:xfrm>
              <a:off x="305279" y="960184"/>
              <a:ext cx="2266010" cy="1406962"/>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dk1"/>
                </a:buClr>
                <a:buSzPts val="2200"/>
                <a:buFont typeface="Corbel"/>
                <a:buNone/>
              </a:pPr>
              <a:r>
                <a:rPr lang="en-US" sz="2200">
                  <a:solidFill>
                    <a:schemeClr val="dk1"/>
                  </a:solidFill>
                  <a:latin typeface="Corbel"/>
                  <a:ea typeface="Corbel"/>
                  <a:cs typeface="Corbel"/>
                  <a:sym typeface="Corbel"/>
                </a:rPr>
                <a:t>Demographic and Contributor’s Information</a:t>
              </a:r>
              <a:endParaRPr/>
            </a:p>
          </p:txBody>
        </p:sp>
        <p:sp>
          <p:nvSpPr>
            <p:cNvPr id="135" name="Google Shape;135;p4"/>
            <p:cNvSpPr/>
            <p:nvPr/>
          </p:nvSpPr>
          <p:spPr>
            <a:xfrm>
              <a:off x="2876568" y="667980"/>
              <a:ext cx="2353556" cy="1494508"/>
            </a:xfrm>
            <a:prstGeom prst="roundRect">
              <a:avLst>
                <a:gd fmla="val 10000"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
            <p:cNvSpPr/>
            <p:nvPr/>
          </p:nvSpPr>
          <p:spPr>
            <a:xfrm>
              <a:off x="3138074" y="916411"/>
              <a:ext cx="2353556" cy="1494508"/>
            </a:xfrm>
            <a:prstGeom prst="roundRect">
              <a:avLst>
                <a:gd fmla="val 10000" name="adj"/>
              </a:avLst>
            </a:prstGeom>
            <a:solidFill>
              <a:schemeClr val="lt1">
                <a:alpha val="89803"/>
              </a:schemeClr>
            </a:solidFill>
            <a:ln cap="flat" cmpd="sng" w="10775">
              <a:solidFill>
                <a:srgbClr val="3EBA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4"/>
            <p:cNvSpPr txBox="1"/>
            <p:nvPr/>
          </p:nvSpPr>
          <p:spPr>
            <a:xfrm>
              <a:off x="3181847" y="960184"/>
              <a:ext cx="2266010" cy="1406962"/>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dk1"/>
                </a:buClr>
                <a:buSzPts val="2200"/>
                <a:buFont typeface="Corbel"/>
                <a:buNone/>
              </a:pPr>
              <a:r>
                <a:rPr lang="en-US" sz="2200">
                  <a:solidFill>
                    <a:schemeClr val="dk1"/>
                  </a:solidFill>
                  <a:latin typeface="Corbel"/>
                  <a:ea typeface="Corbel"/>
                  <a:cs typeface="Corbel"/>
                  <a:sym typeface="Corbel"/>
                </a:rPr>
                <a:t>Legal Demographics</a:t>
              </a:r>
              <a:endParaRPr/>
            </a:p>
          </p:txBody>
        </p:sp>
        <p:sp>
          <p:nvSpPr>
            <p:cNvPr id="138" name="Google Shape;138;p4"/>
            <p:cNvSpPr/>
            <p:nvPr/>
          </p:nvSpPr>
          <p:spPr>
            <a:xfrm>
              <a:off x="5753137" y="667980"/>
              <a:ext cx="2353556" cy="1494508"/>
            </a:xfrm>
            <a:prstGeom prst="roundRect">
              <a:avLst>
                <a:gd fmla="val 10000"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4"/>
            <p:cNvSpPr/>
            <p:nvPr/>
          </p:nvSpPr>
          <p:spPr>
            <a:xfrm>
              <a:off x="6014643" y="916411"/>
              <a:ext cx="2353556" cy="1494508"/>
            </a:xfrm>
            <a:prstGeom prst="roundRect">
              <a:avLst>
                <a:gd fmla="val 10000" name="adj"/>
              </a:avLst>
            </a:prstGeom>
            <a:solidFill>
              <a:schemeClr val="lt1">
                <a:alpha val="89803"/>
              </a:schemeClr>
            </a:solidFill>
            <a:ln cap="flat" cmpd="sng" w="10775">
              <a:solidFill>
                <a:srgbClr val="3EBA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4"/>
            <p:cNvSpPr txBox="1"/>
            <p:nvPr/>
          </p:nvSpPr>
          <p:spPr>
            <a:xfrm>
              <a:off x="6058416" y="960184"/>
              <a:ext cx="2266010" cy="1406962"/>
            </a:xfrm>
            <a:prstGeom prst="rect">
              <a:avLst/>
            </a:prstGeom>
            <a:noFill/>
            <a:ln>
              <a:noFill/>
            </a:ln>
          </p:spPr>
          <p:txBody>
            <a:bodyPr anchorCtr="0" anchor="ctr" bIns="83800" lIns="83800" spcFirstLastPara="1" rIns="83800" wrap="square" tIns="83800">
              <a:noAutofit/>
            </a:bodyPr>
            <a:lstStyle/>
            <a:p>
              <a:pPr indent="0" lvl="0" marL="0" marR="0" rtl="0" algn="ctr">
                <a:lnSpc>
                  <a:spcPct val="90000"/>
                </a:lnSpc>
                <a:spcBef>
                  <a:spcPts val="0"/>
                </a:spcBef>
                <a:spcAft>
                  <a:spcPts val="0"/>
                </a:spcAft>
                <a:buClr>
                  <a:schemeClr val="dk1"/>
                </a:buClr>
                <a:buSzPts val="2200"/>
                <a:buFont typeface="Corbel"/>
                <a:buNone/>
              </a:pPr>
              <a:r>
                <a:rPr lang="en-US" sz="2200">
                  <a:solidFill>
                    <a:schemeClr val="dk1"/>
                  </a:solidFill>
                  <a:latin typeface="Corbel"/>
                  <a:ea typeface="Corbel"/>
                  <a:cs typeface="Corbel"/>
                  <a:sym typeface="Corbel"/>
                </a:rPr>
                <a:t>Contributors</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p5"/>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6" name="Google Shape;146;p5"/>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47" name="Google Shape;147;p5"/>
          <p:cNvSpPr txBox="1"/>
          <p:nvPr>
            <p:ph type="title"/>
          </p:nvPr>
        </p:nvSpPr>
        <p:spPr>
          <a:xfrm>
            <a:off x="189689" y="842877"/>
            <a:ext cx="2210611" cy="34508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600"/>
              <a:t>Vision for a Good Life</a:t>
            </a:r>
            <a:endParaRPr/>
          </a:p>
        </p:txBody>
      </p:sp>
      <p:grpSp>
        <p:nvGrpSpPr>
          <p:cNvPr id="148" name="Google Shape;148;p5"/>
          <p:cNvGrpSpPr/>
          <p:nvPr/>
        </p:nvGrpSpPr>
        <p:grpSpPr>
          <a:xfrm>
            <a:off x="2820629" y="1652263"/>
            <a:ext cx="5794785" cy="1839154"/>
            <a:chOff x="707" y="988169"/>
            <a:chExt cx="5794785" cy="1839154"/>
          </a:xfrm>
        </p:grpSpPr>
        <p:sp>
          <p:nvSpPr>
            <p:cNvPr id="149" name="Google Shape;149;p5"/>
            <p:cNvSpPr/>
            <p:nvPr/>
          </p:nvSpPr>
          <p:spPr>
            <a:xfrm>
              <a:off x="707" y="988169"/>
              <a:ext cx="2483479" cy="1577009"/>
            </a:xfrm>
            <a:prstGeom prst="roundRect">
              <a:avLst>
                <a:gd fmla="val 10000"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5"/>
            <p:cNvSpPr/>
            <p:nvPr/>
          </p:nvSpPr>
          <p:spPr>
            <a:xfrm>
              <a:off x="276649" y="1250314"/>
              <a:ext cx="2483479" cy="1577009"/>
            </a:xfrm>
            <a:prstGeom prst="roundRect">
              <a:avLst>
                <a:gd fmla="val 10000" name="adj"/>
              </a:avLst>
            </a:prstGeom>
            <a:solidFill>
              <a:schemeClr val="lt1">
                <a:alpha val="89803"/>
              </a:schemeClr>
            </a:solidFill>
            <a:ln cap="flat" cmpd="sng" w="10775">
              <a:solidFill>
                <a:srgbClr val="3EBA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5"/>
            <p:cNvSpPr txBox="1"/>
            <p:nvPr/>
          </p:nvSpPr>
          <p:spPr>
            <a:xfrm>
              <a:off x="322838" y="1296503"/>
              <a:ext cx="2391101" cy="1484631"/>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dk1"/>
                </a:buClr>
                <a:buSzPts val="2000"/>
                <a:buFont typeface="Corbel"/>
                <a:buNone/>
              </a:pPr>
              <a:r>
                <a:rPr lang="en-US" sz="2000">
                  <a:solidFill>
                    <a:schemeClr val="dk1"/>
                  </a:solidFill>
                  <a:latin typeface="Corbel"/>
                  <a:ea typeface="Corbel"/>
                  <a:cs typeface="Corbel"/>
                  <a:sym typeface="Corbel"/>
                </a:rPr>
                <a:t>What and who is important to the individual </a:t>
              </a:r>
              <a:endParaRPr/>
            </a:p>
          </p:txBody>
        </p:sp>
        <p:sp>
          <p:nvSpPr>
            <p:cNvPr id="152" name="Google Shape;152;p5"/>
            <p:cNvSpPr/>
            <p:nvPr/>
          </p:nvSpPr>
          <p:spPr>
            <a:xfrm>
              <a:off x="3036071" y="988169"/>
              <a:ext cx="2483479" cy="1577009"/>
            </a:xfrm>
            <a:prstGeom prst="roundRect">
              <a:avLst>
                <a:gd fmla="val 10000" name="adj"/>
              </a:avLst>
            </a:prstGeom>
            <a:solidFill>
              <a:srgbClr val="3EBAD1"/>
            </a:solidFill>
            <a:ln cap="flat" cmpd="sng" w="1077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5"/>
            <p:cNvSpPr/>
            <p:nvPr/>
          </p:nvSpPr>
          <p:spPr>
            <a:xfrm>
              <a:off x="3312013" y="1250314"/>
              <a:ext cx="2483479" cy="1577009"/>
            </a:xfrm>
            <a:prstGeom prst="roundRect">
              <a:avLst>
                <a:gd fmla="val 10000" name="adj"/>
              </a:avLst>
            </a:prstGeom>
            <a:solidFill>
              <a:schemeClr val="lt1">
                <a:alpha val="89803"/>
              </a:schemeClr>
            </a:solidFill>
            <a:ln cap="flat" cmpd="sng" w="10775">
              <a:solidFill>
                <a:srgbClr val="3EBAD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5"/>
            <p:cNvSpPr txBox="1"/>
            <p:nvPr/>
          </p:nvSpPr>
          <p:spPr>
            <a:xfrm>
              <a:off x="3358202" y="1296503"/>
              <a:ext cx="2391101" cy="1484631"/>
            </a:xfrm>
            <a:prstGeom prst="rect">
              <a:avLst/>
            </a:prstGeom>
            <a:noFill/>
            <a:ln>
              <a:noFill/>
            </a:ln>
          </p:spPr>
          <p:txBody>
            <a:bodyPr anchorCtr="0" anchor="ctr" bIns="76200" lIns="76200" spcFirstLastPara="1" rIns="76200" wrap="square" tIns="76200">
              <a:noAutofit/>
            </a:bodyPr>
            <a:lstStyle/>
            <a:p>
              <a:pPr indent="0" lvl="0" marL="0" marR="0" rtl="0" algn="ctr">
                <a:lnSpc>
                  <a:spcPct val="90000"/>
                </a:lnSpc>
                <a:spcBef>
                  <a:spcPts val="0"/>
                </a:spcBef>
                <a:spcAft>
                  <a:spcPts val="0"/>
                </a:spcAft>
                <a:buClr>
                  <a:schemeClr val="dk1"/>
                </a:buClr>
                <a:buSzPts val="2000"/>
                <a:buFont typeface="Corbel"/>
                <a:buNone/>
              </a:pPr>
              <a:r>
                <a:rPr lang="en-US" sz="2000">
                  <a:solidFill>
                    <a:schemeClr val="dk1"/>
                  </a:solidFill>
                  <a:latin typeface="Corbel"/>
                  <a:ea typeface="Corbel"/>
                  <a:cs typeface="Corbel"/>
                  <a:sym typeface="Corbel"/>
                </a:rPr>
                <a:t>Hopes, needs, preferences, culture</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8" name="Shape 158"/>
        <p:cNvGrpSpPr/>
        <p:nvPr/>
      </p:nvGrpSpPr>
      <p:grpSpPr>
        <a:xfrm>
          <a:off x="0" y="0"/>
          <a:ext cx="0" cy="0"/>
          <a:chOff x="0" y="0"/>
          <a:chExt cx="0" cy="0"/>
        </a:xfrm>
      </p:grpSpPr>
      <p:sp>
        <p:nvSpPr>
          <p:cNvPr id="159" name="Google Shape;159;p6"/>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60" name="Google Shape;160;p6"/>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61" name="Google Shape;161;p6"/>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pic>
        <p:nvPicPr>
          <p:cNvPr descr="Hand reaching out to sun" id="162" name="Google Shape;162;p6"/>
          <p:cNvPicPr preferRelativeResize="0"/>
          <p:nvPr/>
        </p:nvPicPr>
        <p:blipFill rotWithShape="1">
          <a:blip r:embed="rId3">
            <a:alphaModFix amt="25000"/>
          </a:blip>
          <a:srcRect b="20945" l="2103" r="3757" t="0"/>
          <a:stretch/>
        </p:blipFill>
        <p:spPr>
          <a:xfrm>
            <a:off x="20" y="10"/>
            <a:ext cx="9141694" cy="5143490"/>
          </a:xfrm>
          <a:prstGeom prst="rect">
            <a:avLst/>
          </a:prstGeom>
          <a:noFill/>
          <a:ln>
            <a:noFill/>
          </a:ln>
        </p:spPr>
      </p:pic>
      <p:sp>
        <p:nvSpPr>
          <p:cNvPr id="163" name="Google Shape;163;p6"/>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64" name="Google Shape;164;p6"/>
          <p:cNvSpPr txBox="1"/>
          <p:nvPr>
            <p:ph type="title"/>
          </p:nvPr>
        </p:nvSpPr>
        <p:spPr>
          <a:xfrm>
            <a:off x="189689" y="842877"/>
            <a:ext cx="2210611" cy="3450888"/>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600"/>
              <a:t>Vision for a Good Life: What is Important to the Individual</a:t>
            </a:r>
            <a:endParaRPr/>
          </a:p>
        </p:txBody>
      </p:sp>
      <p:sp>
        <p:nvSpPr>
          <p:cNvPr id="165" name="Google Shape;165;p6"/>
          <p:cNvSpPr txBox="1"/>
          <p:nvPr>
            <p:ph idx="1" type="body"/>
          </p:nvPr>
        </p:nvSpPr>
        <p:spPr>
          <a:xfrm>
            <a:off x="2901950" y="648080"/>
            <a:ext cx="5617581" cy="4191549"/>
          </a:xfrm>
          <a:prstGeom prst="rect">
            <a:avLst/>
          </a:prstGeom>
          <a:noFill/>
          <a:ln>
            <a:noFill/>
          </a:ln>
        </p:spPr>
        <p:txBody>
          <a:bodyPr anchorCtr="0" anchor="ctr" bIns="45700" lIns="91425" spcFirstLastPara="1" rIns="91425" wrap="square" tIns="45700">
            <a:normAutofit lnSpcReduction="10000"/>
          </a:bodyPr>
          <a:lstStyle/>
          <a:p>
            <a:pPr indent="-78105" lvl="0" marL="78105" marR="183515" rtl="0" algn="l">
              <a:lnSpc>
                <a:spcPct val="90000"/>
              </a:lnSpc>
              <a:spcBef>
                <a:spcPts val="0"/>
              </a:spcBef>
              <a:spcAft>
                <a:spcPts val="0"/>
              </a:spcAft>
              <a:buSzPts val="1800"/>
              <a:buFont typeface="Noto Sans Symbols"/>
              <a:buChar char="●"/>
            </a:pPr>
            <a:r>
              <a:rPr b="1" i="1" lang="en-US" sz="1200"/>
              <a:t>What an overall 'Good life' looks like: </a:t>
            </a:r>
            <a:r>
              <a:rPr lang="en-US" sz="1200"/>
              <a:t>Engagement in daily activities; having his communication understood; freedom from pain.</a:t>
            </a:r>
            <a:endParaRPr/>
          </a:p>
          <a:p>
            <a:pPr indent="36195" lvl="0" marL="78105" marR="183515" rtl="0" algn="l">
              <a:lnSpc>
                <a:spcPct val="90000"/>
              </a:lnSpc>
              <a:spcBef>
                <a:spcPts val="0"/>
              </a:spcBef>
              <a:spcAft>
                <a:spcPts val="0"/>
              </a:spcAft>
              <a:buSzPts val="1800"/>
              <a:buFont typeface="Noto Sans Symbols"/>
              <a:buNone/>
            </a:pPr>
            <a:r>
              <a:t/>
            </a:r>
            <a:endParaRPr sz="1200"/>
          </a:p>
          <a:p>
            <a:pPr indent="-78105" lvl="0" marL="78105" marR="183515" rtl="0" algn="l">
              <a:lnSpc>
                <a:spcPct val="90000"/>
              </a:lnSpc>
              <a:spcBef>
                <a:spcPts val="0"/>
              </a:spcBef>
              <a:spcAft>
                <a:spcPts val="0"/>
              </a:spcAft>
              <a:buSzPts val="1800"/>
              <a:buFont typeface="Noto Sans Symbols"/>
              <a:buChar char="●"/>
            </a:pPr>
            <a:r>
              <a:rPr b="1" i="1" lang="en-US" sz="1200"/>
              <a:t>Hopes, Dreams &amp; Wants: </a:t>
            </a:r>
            <a:r>
              <a:rPr lang="en-US" sz="1200"/>
              <a:t>A safe, secure nurturing environment, relationships with others; as much independence as possible/as much support as needed (i.e., this can change daily based on health status).</a:t>
            </a:r>
            <a:endParaRPr/>
          </a:p>
          <a:p>
            <a:pPr indent="36195" lvl="0" marL="78105" marR="183515" rtl="0" algn="l">
              <a:lnSpc>
                <a:spcPct val="90000"/>
              </a:lnSpc>
              <a:spcBef>
                <a:spcPts val="0"/>
              </a:spcBef>
              <a:spcAft>
                <a:spcPts val="0"/>
              </a:spcAft>
              <a:buSzPts val="1800"/>
              <a:buFont typeface="Noto Sans Symbols"/>
              <a:buNone/>
            </a:pPr>
            <a:r>
              <a:t/>
            </a:r>
            <a:endParaRPr sz="1200"/>
          </a:p>
          <a:p>
            <a:pPr indent="-82550" lvl="0" marL="82550" marR="74930" rtl="0" algn="l">
              <a:lnSpc>
                <a:spcPct val="90000"/>
              </a:lnSpc>
              <a:spcBef>
                <a:spcPts val="0"/>
              </a:spcBef>
              <a:spcAft>
                <a:spcPts val="0"/>
              </a:spcAft>
              <a:buSzPts val="1800"/>
              <a:buFont typeface="Noto Sans Symbols"/>
              <a:buChar char="●"/>
            </a:pPr>
            <a:r>
              <a:rPr b="1" i="1" lang="en-US" sz="1200"/>
              <a:t>Needs or conditions that must be in place to achieve a good life</a:t>
            </a:r>
            <a:r>
              <a:rPr i="1" lang="en-US" sz="1200"/>
              <a:t>: </a:t>
            </a:r>
            <a:r>
              <a:rPr lang="en-US" sz="1200"/>
              <a:t>Well-trained support staff providing medical, physical and positive behavioral supports during his waking hours, protective oversight while asleep, appropriate pain relief, weekly physical therapy to maintain his mobility, engagement with family and friends, and daily meaningful activities.</a:t>
            </a:r>
            <a:endParaRPr/>
          </a:p>
          <a:p>
            <a:pPr indent="31750" lvl="0" marL="82550" marR="74930" rtl="0" algn="l">
              <a:lnSpc>
                <a:spcPct val="90000"/>
              </a:lnSpc>
              <a:spcBef>
                <a:spcPts val="0"/>
              </a:spcBef>
              <a:spcAft>
                <a:spcPts val="0"/>
              </a:spcAft>
              <a:buSzPts val="1800"/>
              <a:buFont typeface="Noto Sans Symbols"/>
              <a:buNone/>
            </a:pPr>
            <a:r>
              <a:t/>
            </a:r>
            <a:endParaRPr sz="1200"/>
          </a:p>
          <a:p>
            <a:pPr indent="-171450" lvl="0" marL="171450" rtl="0" algn="l">
              <a:lnSpc>
                <a:spcPct val="90000"/>
              </a:lnSpc>
              <a:spcBef>
                <a:spcPts val="0"/>
              </a:spcBef>
              <a:spcAft>
                <a:spcPts val="0"/>
              </a:spcAft>
              <a:buSzPts val="1800"/>
              <a:buFont typeface="Noto Sans Symbols"/>
              <a:buChar char="●"/>
            </a:pPr>
            <a:r>
              <a:rPr i="1" lang="en-US" sz="1200"/>
              <a:t>  </a:t>
            </a:r>
            <a:r>
              <a:rPr b="1" i="1" lang="en-US" sz="1200"/>
              <a:t>Personal strengths and Assets</a:t>
            </a:r>
            <a:r>
              <a:rPr i="1" lang="en-US" sz="1200"/>
              <a:t>: </a:t>
            </a:r>
            <a:r>
              <a:rPr lang="en-US" sz="1200"/>
              <a:t>Great sense of humor, good memory for people, strong auditory skills</a:t>
            </a:r>
            <a:endParaRPr/>
          </a:p>
          <a:p>
            <a:pPr indent="-57150" lvl="0" marL="171450" rtl="0" algn="l">
              <a:lnSpc>
                <a:spcPct val="90000"/>
              </a:lnSpc>
              <a:spcBef>
                <a:spcPts val="0"/>
              </a:spcBef>
              <a:spcAft>
                <a:spcPts val="0"/>
              </a:spcAft>
              <a:buSzPts val="1800"/>
              <a:buFont typeface="Noto Sans Symbols"/>
              <a:buNone/>
            </a:pPr>
            <a:r>
              <a:t/>
            </a:r>
            <a:endParaRPr sz="1200"/>
          </a:p>
          <a:p>
            <a:pPr indent="-81280" lvl="0" marL="81280" marR="190500" rtl="0" algn="l">
              <a:lnSpc>
                <a:spcPct val="90000"/>
              </a:lnSpc>
              <a:spcBef>
                <a:spcPts val="95"/>
              </a:spcBef>
              <a:spcAft>
                <a:spcPts val="0"/>
              </a:spcAft>
              <a:buSzPts val="1800"/>
              <a:buFont typeface="Noto Sans Symbols"/>
              <a:buChar char="●"/>
            </a:pPr>
            <a:r>
              <a:rPr b="1" i="1" lang="en-US" sz="1200"/>
              <a:t>Ron likes:  </a:t>
            </a:r>
            <a:r>
              <a:rPr lang="en-US" sz="1200"/>
              <a:t>Music, his blue comb, swimming (as health permits), parties at his house, visiting family and friends, talking about favorite people, activities and events, his recliner, pizza, salty snacks. </a:t>
            </a:r>
            <a:endParaRPr/>
          </a:p>
          <a:p>
            <a:pPr indent="33020" lvl="0" marL="81280" marR="190500" rtl="0" algn="l">
              <a:lnSpc>
                <a:spcPct val="90000"/>
              </a:lnSpc>
              <a:spcBef>
                <a:spcPts val="95"/>
              </a:spcBef>
              <a:spcAft>
                <a:spcPts val="0"/>
              </a:spcAft>
              <a:buSzPts val="1800"/>
              <a:buFont typeface="Noto Sans Symbols"/>
              <a:buNone/>
            </a:pPr>
            <a:r>
              <a:t/>
            </a:r>
            <a:endParaRPr sz="1200"/>
          </a:p>
          <a:p>
            <a:pPr indent="-78105" lvl="0" marL="78105" marR="247650" rtl="0" algn="l">
              <a:lnSpc>
                <a:spcPct val="90000"/>
              </a:lnSpc>
              <a:spcBef>
                <a:spcPts val="0"/>
              </a:spcBef>
              <a:spcAft>
                <a:spcPts val="0"/>
              </a:spcAft>
              <a:buSzPts val="1800"/>
              <a:buFont typeface="Noto Sans Symbols"/>
              <a:buChar char="●"/>
            </a:pPr>
            <a:r>
              <a:rPr b="1" i="1" lang="en-US" sz="1200"/>
              <a:t>Ron dislikes</a:t>
            </a:r>
            <a:r>
              <a:rPr i="1" lang="en-US" sz="1200"/>
              <a:t>: </a:t>
            </a:r>
            <a:r>
              <a:rPr lang="en-US" sz="1200"/>
              <a:t>medical/dental situations, loud noises, being wet (outside of swimming or the bathtub), food that will not stay on his fork or spoon</a:t>
            </a:r>
            <a:endParaRPr/>
          </a:p>
          <a:p>
            <a:pPr indent="36195" lvl="0" marL="78105" marR="247650" rtl="0" algn="l">
              <a:lnSpc>
                <a:spcPct val="90000"/>
              </a:lnSpc>
              <a:spcBef>
                <a:spcPts val="0"/>
              </a:spcBef>
              <a:spcAft>
                <a:spcPts val="0"/>
              </a:spcAft>
              <a:buSzPts val="1800"/>
              <a:buFont typeface="Noto Sans Symbols"/>
              <a:buNone/>
            </a:pPr>
            <a:r>
              <a:t/>
            </a:r>
            <a:endParaRPr sz="1200"/>
          </a:p>
          <a:p>
            <a:pPr indent="-78105" lvl="0" marL="78105" marR="247650" rtl="0" algn="l">
              <a:lnSpc>
                <a:spcPct val="90000"/>
              </a:lnSpc>
              <a:spcBef>
                <a:spcPts val="0"/>
              </a:spcBef>
              <a:spcAft>
                <a:spcPts val="0"/>
              </a:spcAft>
              <a:buSzPts val="1800"/>
              <a:buFont typeface="Noto Sans Symbols"/>
              <a:buChar char="●"/>
            </a:pPr>
            <a:r>
              <a:rPr b="1" i="1" lang="en-US" sz="1200"/>
              <a:t>What the Ron would like to try: </a:t>
            </a:r>
            <a:r>
              <a:rPr lang="en-US" sz="1200"/>
              <a:t>More engagement with friends and family</a:t>
            </a:r>
            <a:endParaRPr/>
          </a:p>
          <a:p>
            <a:pPr indent="36195" lvl="0" marL="78105" marR="247650" rtl="0" algn="l">
              <a:lnSpc>
                <a:spcPct val="90000"/>
              </a:lnSpc>
              <a:spcBef>
                <a:spcPts val="0"/>
              </a:spcBef>
              <a:spcAft>
                <a:spcPts val="0"/>
              </a:spcAft>
              <a:buSzPts val="1800"/>
              <a:buFont typeface="Noto Sans Symbols"/>
              <a:buNone/>
            </a:pPr>
            <a:r>
              <a:t/>
            </a:r>
            <a:endParaRPr sz="1200"/>
          </a:p>
          <a:p>
            <a:pPr indent="-78105" lvl="0" marL="78105" marR="247650" rtl="0" algn="l">
              <a:lnSpc>
                <a:spcPct val="90000"/>
              </a:lnSpc>
              <a:spcBef>
                <a:spcPts val="0"/>
              </a:spcBef>
              <a:spcAft>
                <a:spcPts val="0"/>
              </a:spcAft>
              <a:buSzPts val="1800"/>
              <a:buFont typeface="Noto Sans Symbols"/>
              <a:buChar char="●"/>
            </a:pPr>
            <a:r>
              <a:rPr b="1" i="1" lang="en-US" sz="1200"/>
              <a:t>Support Preferences</a:t>
            </a:r>
            <a:r>
              <a:rPr i="1" lang="en-US" sz="1200"/>
              <a:t>: </a:t>
            </a:r>
            <a:r>
              <a:rPr lang="en-US" sz="1200"/>
              <a:t>Energetic, well-trained staff</a:t>
            </a:r>
            <a:endParaRPr/>
          </a:p>
          <a:p>
            <a:pPr indent="0" lvl="0" marL="0" marR="247650" rtl="0" algn="l">
              <a:lnSpc>
                <a:spcPct val="90000"/>
              </a:lnSpc>
              <a:spcBef>
                <a:spcPts val="0"/>
              </a:spcBef>
              <a:spcAft>
                <a:spcPts val="0"/>
              </a:spcAft>
              <a:buSzPts val="1800"/>
              <a:buNone/>
            </a:pPr>
            <a:r>
              <a:t/>
            </a:r>
            <a:endParaRPr sz="900"/>
          </a:p>
          <a:p>
            <a:pPr indent="-68579" lvl="0" marL="457200" rtl="0" algn="l">
              <a:lnSpc>
                <a:spcPct val="90000"/>
              </a:lnSpc>
              <a:spcBef>
                <a:spcPts val="0"/>
              </a:spcBef>
              <a:spcAft>
                <a:spcPts val="0"/>
              </a:spcAft>
              <a:buSzPts val="1800"/>
              <a:buFont typeface="Noto Sans Symbols"/>
              <a:buNone/>
            </a:pPr>
            <a:r>
              <a:t/>
            </a:r>
            <a:endParaRPr sz="900"/>
          </a:p>
        </p:txBody>
      </p:sp>
      <p:sp>
        <p:nvSpPr>
          <p:cNvPr id="166" name="Google Shape;166;p6"/>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0" name="Shape 170"/>
        <p:cNvGrpSpPr/>
        <p:nvPr/>
      </p:nvGrpSpPr>
      <p:grpSpPr>
        <a:xfrm>
          <a:off x="0" y="0"/>
          <a:ext cx="0" cy="0"/>
          <a:chOff x="0" y="0"/>
          <a:chExt cx="0" cy="0"/>
        </a:xfrm>
      </p:grpSpPr>
      <p:sp>
        <p:nvSpPr>
          <p:cNvPr id="171" name="Google Shape;171;p7"/>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72" name="Google Shape;172;p7"/>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73" name="Google Shape;173;p7"/>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174" name="Google Shape;174;p7"/>
          <p:cNvSpPr/>
          <p:nvPr/>
        </p:nvSpPr>
        <p:spPr>
          <a:xfrm rot="10800000">
            <a:off x="0" y="571500"/>
            <a:ext cx="3156366" cy="4000500"/>
          </a:xfrm>
          <a:custGeom>
            <a:rect b="b" l="l" r="r" t="t"/>
            <a:pathLst>
              <a:path extrusionOk="0" h="5334001" w="4208489">
                <a:moveTo>
                  <a:pt x="1015642" y="0"/>
                </a:moveTo>
                <a:lnTo>
                  <a:pt x="4208489" y="0"/>
                </a:lnTo>
                <a:lnTo>
                  <a:pt x="4208489" y="5334001"/>
                </a:lnTo>
                <a:lnTo>
                  <a:pt x="0" y="533400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75" name="Google Shape;175;p7"/>
          <p:cNvSpPr txBox="1"/>
          <p:nvPr>
            <p:ph type="title"/>
          </p:nvPr>
        </p:nvSpPr>
        <p:spPr>
          <a:xfrm>
            <a:off x="370695" y="1262358"/>
            <a:ext cx="2081191" cy="261878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2800"/>
              <a:t>What Does Everyone Need to Know or Do to Support the Individual</a:t>
            </a:r>
            <a:endParaRPr/>
          </a:p>
        </p:txBody>
      </p:sp>
      <p:sp>
        <p:nvSpPr>
          <p:cNvPr id="176" name="Google Shape;176;p7"/>
          <p:cNvSpPr txBox="1"/>
          <p:nvPr>
            <p:ph idx="1" type="body"/>
          </p:nvPr>
        </p:nvSpPr>
        <p:spPr>
          <a:xfrm>
            <a:off x="3271204" y="1262357"/>
            <a:ext cx="4970533" cy="2618785"/>
          </a:xfrm>
          <a:prstGeom prst="rect">
            <a:avLst/>
          </a:prstGeom>
          <a:noFill/>
          <a:ln>
            <a:noFill/>
          </a:ln>
        </p:spPr>
        <p:txBody>
          <a:bodyPr anchorCtr="0" anchor="ctr" bIns="45700" lIns="91425" spcFirstLastPara="1" rIns="91425" wrap="square" tIns="45700">
            <a:normAutofit/>
          </a:bodyPr>
          <a:lstStyle/>
          <a:p>
            <a:pPr indent="-182880" lvl="0" marL="457200" rtl="0" algn="l">
              <a:lnSpc>
                <a:spcPct val="90000"/>
              </a:lnSpc>
              <a:spcBef>
                <a:spcPts val="0"/>
              </a:spcBef>
              <a:spcAft>
                <a:spcPts val="0"/>
              </a:spcAft>
              <a:buSzPts val="1800"/>
              <a:buFont typeface="Noto Sans Symbols"/>
              <a:buChar char="●"/>
            </a:pPr>
            <a:r>
              <a:rPr lang="en-US" sz="2400"/>
              <a:t>What is important to know and do </a:t>
            </a:r>
            <a:endParaRPr/>
          </a:p>
          <a:p>
            <a:pPr indent="-182880" lvl="0" marL="457200" rtl="0" algn="l">
              <a:lnSpc>
                <a:spcPct val="90000"/>
              </a:lnSpc>
              <a:spcBef>
                <a:spcPts val="1600"/>
              </a:spcBef>
              <a:spcAft>
                <a:spcPts val="0"/>
              </a:spcAft>
              <a:buSzPts val="1800"/>
              <a:buFont typeface="Noto Sans Symbols"/>
              <a:buChar char="●"/>
            </a:pPr>
            <a:r>
              <a:rPr lang="en-US" sz="2400"/>
              <a:t>The role of the supporters</a:t>
            </a:r>
            <a:endParaRPr/>
          </a:p>
          <a:p>
            <a:pPr indent="-182880" lvl="0" marL="457200" rtl="0" algn="l">
              <a:lnSpc>
                <a:spcPct val="90000"/>
              </a:lnSpc>
              <a:spcBef>
                <a:spcPts val="1600"/>
              </a:spcBef>
              <a:spcAft>
                <a:spcPts val="0"/>
              </a:spcAft>
              <a:buSzPts val="1800"/>
              <a:buFont typeface="Noto Sans Symbols"/>
              <a:buChar char="●"/>
            </a:pPr>
            <a:r>
              <a:rPr lang="en-US" sz="2400"/>
              <a:t>Routines</a:t>
            </a:r>
            <a:endParaRPr/>
          </a:p>
        </p:txBody>
      </p:sp>
      <p:sp>
        <p:nvSpPr>
          <p:cNvPr id="177" name="Google Shape;177;p7"/>
          <p:cNvSpPr/>
          <p:nvPr/>
        </p:nvSpPr>
        <p:spPr>
          <a:xfrm rot="10800000">
            <a:off x="8392887" y="792656"/>
            <a:ext cx="751113" cy="3558188"/>
          </a:xfrm>
          <a:custGeom>
            <a:rect b="b" l="l" r="r" t="t"/>
            <a:pathLst>
              <a:path extrusionOk="0" h="4744251" w="1001483">
                <a:moveTo>
                  <a:pt x="0" y="0"/>
                </a:moveTo>
                <a:lnTo>
                  <a:pt x="1001483" y="0"/>
                </a:lnTo>
                <a:lnTo>
                  <a:pt x="0" y="4744251"/>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1" name="Shape 181"/>
        <p:cNvGrpSpPr/>
        <p:nvPr/>
      </p:nvGrpSpPr>
      <p:grpSpPr>
        <a:xfrm>
          <a:off x="0" y="0"/>
          <a:ext cx="0" cy="0"/>
          <a:chOff x="0" y="0"/>
          <a:chExt cx="0" cy="0"/>
        </a:xfrm>
      </p:grpSpPr>
      <p:sp>
        <p:nvSpPr>
          <p:cNvPr id="182" name="Google Shape;182;p8"/>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83" name="Google Shape;183;p8"/>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84" name="Google Shape;184;p8"/>
          <p:cNvSpPr/>
          <p:nvPr/>
        </p:nvSpPr>
        <p:spPr>
          <a:xfrm>
            <a:off x="0" y="0"/>
            <a:ext cx="9144000"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pic>
        <p:nvPicPr>
          <p:cNvPr descr="Question mark on green pastel background" id="185" name="Google Shape;185;p8"/>
          <p:cNvPicPr preferRelativeResize="0"/>
          <p:nvPr/>
        </p:nvPicPr>
        <p:blipFill rotWithShape="1">
          <a:blip r:embed="rId3">
            <a:alphaModFix amt="25000"/>
          </a:blip>
          <a:srcRect b="21358" l="0" r="-1" t="3622"/>
          <a:stretch/>
        </p:blipFill>
        <p:spPr>
          <a:xfrm>
            <a:off x="20" y="10"/>
            <a:ext cx="9141694" cy="5143490"/>
          </a:xfrm>
          <a:prstGeom prst="rect">
            <a:avLst/>
          </a:prstGeom>
          <a:noFill/>
          <a:ln>
            <a:noFill/>
          </a:ln>
        </p:spPr>
      </p:pic>
      <p:sp>
        <p:nvSpPr>
          <p:cNvPr id="186" name="Google Shape;186;p8"/>
          <p:cNvSpPr/>
          <p:nvPr/>
        </p:nvSpPr>
        <p:spPr>
          <a:xfrm>
            <a:off x="0" y="569214"/>
            <a:ext cx="2582693" cy="3998214"/>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87" name="Google Shape;187;p8"/>
          <p:cNvSpPr txBox="1"/>
          <p:nvPr>
            <p:ph type="title"/>
          </p:nvPr>
        </p:nvSpPr>
        <p:spPr>
          <a:xfrm>
            <a:off x="189689" y="842877"/>
            <a:ext cx="2210611" cy="3450888"/>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FFFFFF"/>
              </a:buClr>
              <a:buSzPct val="92592"/>
              <a:buFont typeface="Corbel"/>
              <a:buNone/>
            </a:pPr>
            <a:r>
              <a:rPr lang="en-US" sz="3600"/>
              <a:t>What Does Everyone Need to Know or Do to Support the Individual?</a:t>
            </a:r>
            <a:endParaRPr/>
          </a:p>
        </p:txBody>
      </p:sp>
      <p:sp>
        <p:nvSpPr>
          <p:cNvPr id="188" name="Google Shape;188;p8"/>
          <p:cNvSpPr txBox="1"/>
          <p:nvPr>
            <p:ph idx="1" type="body"/>
          </p:nvPr>
        </p:nvSpPr>
        <p:spPr>
          <a:xfrm>
            <a:off x="2901950" y="312234"/>
            <a:ext cx="5954013" cy="4594303"/>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115"/>
              </a:spcBef>
              <a:spcAft>
                <a:spcPts val="0"/>
              </a:spcAft>
              <a:buSzPts val="1800"/>
              <a:buNone/>
            </a:pPr>
            <a:r>
              <a:t/>
            </a:r>
            <a:endParaRPr sz="1100"/>
          </a:p>
          <a:p>
            <a:pPr indent="-158115" lvl="0" marL="158115" marR="278130" rtl="0" algn="l">
              <a:lnSpc>
                <a:spcPct val="90000"/>
              </a:lnSpc>
              <a:spcBef>
                <a:spcPts val="0"/>
              </a:spcBef>
              <a:spcAft>
                <a:spcPts val="0"/>
              </a:spcAft>
              <a:buSzPts val="1800"/>
              <a:buFont typeface="Noto Sans Symbols"/>
              <a:buChar char="●"/>
            </a:pPr>
            <a:r>
              <a:rPr b="1" i="1" lang="en-US" sz="1100"/>
              <a:t>Communication</a:t>
            </a:r>
            <a:r>
              <a:rPr i="1" lang="en-US" sz="1100"/>
              <a:t>: </a:t>
            </a:r>
            <a:r>
              <a:rPr lang="en-US" sz="1100"/>
              <a:t>Donovan will advocate for some of his needs/wants. Although, he will frequently say “you need" instead of "I need" when asking for something, since  he struggles with pronoun reversal. He will ask for his iPad/computer time, and he will inform support staff when he  needs to use the restroom or if his computer/tv is not working. He will not communicate when he is hungry, but he will answer yes or no when asked if he wants a specific food. </a:t>
            </a:r>
            <a:endParaRPr sz="1100"/>
          </a:p>
          <a:p>
            <a:pPr indent="-43814" lvl="0" marL="158115" marR="278130" rtl="0" algn="l">
              <a:lnSpc>
                <a:spcPct val="90000"/>
              </a:lnSpc>
              <a:spcBef>
                <a:spcPts val="0"/>
              </a:spcBef>
              <a:spcAft>
                <a:spcPts val="0"/>
              </a:spcAft>
              <a:buSzPts val="1800"/>
              <a:buFont typeface="Noto Sans Symbols"/>
              <a:buNone/>
            </a:pPr>
            <a:r>
              <a:t/>
            </a:r>
            <a:endParaRPr sz="1100"/>
          </a:p>
          <a:p>
            <a:pPr indent="-158115" lvl="0" marL="158115" marR="278130" rtl="0" algn="l">
              <a:lnSpc>
                <a:spcPct val="90000"/>
              </a:lnSpc>
              <a:spcBef>
                <a:spcPts val="0"/>
              </a:spcBef>
              <a:spcAft>
                <a:spcPts val="0"/>
              </a:spcAft>
              <a:buSzPts val="1800"/>
              <a:buFont typeface="Noto Sans Symbols"/>
              <a:buChar char="●"/>
            </a:pPr>
            <a:r>
              <a:rPr lang="en-US" sz="1100"/>
              <a:t>If Donovan is not understood, support staff  should say, "say it again" instead of "what?". If you say, "what?" or, “what did you say?" Donovan responds with “thank you," because he does not differentiate between the question or a prompting to say thank you.</a:t>
            </a:r>
            <a:endParaRPr sz="1100"/>
          </a:p>
          <a:p>
            <a:pPr indent="-43814" lvl="0" marL="158115" marR="278130" rtl="0" algn="l">
              <a:lnSpc>
                <a:spcPct val="90000"/>
              </a:lnSpc>
              <a:spcBef>
                <a:spcPts val="0"/>
              </a:spcBef>
              <a:spcAft>
                <a:spcPts val="0"/>
              </a:spcAft>
              <a:buSzPts val="1800"/>
              <a:buFont typeface="Noto Sans Symbols"/>
              <a:buNone/>
            </a:pPr>
            <a:r>
              <a:t/>
            </a:r>
            <a:endParaRPr sz="1100"/>
          </a:p>
          <a:p>
            <a:pPr indent="-160020" lvl="0" marL="160020" marR="278130" rtl="0" algn="l">
              <a:lnSpc>
                <a:spcPct val="90000"/>
              </a:lnSpc>
              <a:spcBef>
                <a:spcPts val="230"/>
              </a:spcBef>
              <a:spcAft>
                <a:spcPts val="0"/>
              </a:spcAft>
              <a:buSzPts val="1800"/>
              <a:buFont typeface="Noto Sans Symbols"/>
              <a:buChar char="●"/>
            </a:pPr>
            <a:r>
              <a:rPr lang="en-US" sz="1100"/>
              <a:t>Donovan's spontaneous language tends to be more complex than his responses to “wh" questions. He may comment on what is going on in the environment i.e.: "I see an airplane" or "I see the moon" while riding in a car. His response to "wh”  questions tends to be 1-2 words. When Donovan is asked a question, he will usually answer in fragmented phrases. If he does not know the answer, he will ask for help by saying, "I need help me please," or he will protest the question by saying no. </a:t>
            </a:r>
            <a:endParaRPr/>
          </a:p>
          <a:p>
            <a:pPr indent="0" lvl="0" marL="0" marR="278130" rtl="0" algn="l">
              <a:lnSpc>
                <a:spcPct val="90000"/>
              </a:lnSpc>
              <a:spcBef>
                <a:spcPts val="230"/>
              </a:spcBef>
              <a:spcAft>
                <a:spcPts val="0"/>
              </a:spcAft>
              <a:buSzPts val="1800"/>
              <a:buNone/>
            </a:pPr>
            <a:r>
              <a:rPr lang="en-US" sz="1100"/>
              <a:t> </a:t>
            </a:r>
            <a:endParaRPr/>
          </a:p>
          <a:p>
            <a:pPr indent="-160020" lvl="0" marL="160020" marR="278130" rtl="0" algn="l">
              <a:lnSpc>
                <a:spcPct val="90000"/>
              </a:lnSpc>
              <a:spcBef>
                <a:spcPts val="230"/>
              </a:spcBef>
              <a:spcAft>
                <a:spcPts val="0"/>
              </a:spcAft>
              <a:buSzPts val="1800"/>
              <a:buFont typeface="Noto Sans Symbols"/>
              <a:buChar char="●"/>
            </a:pPr>
            <a:r>
              <a:rPr lang="en-US" sz="1100"/>
              <a:t>When Donovan speaks without prompting, he is usually repeating his favorite movie or game show phrases. He usually enjoys acknowledgement and when these phrases arc echoed back to him.</a:t>
            </a:r>
            <a:endParaRPr sz="1100"/>
          </a:p>
          <a:p>
            <a:pPr indent="0" lvl="0" marL="0" marR="0" rtl="0" algn="l">
              <a:lnSpc>
                <a:spcPct val="90000"/>
              </a:lnSpc>
              <a:spcBef>
                <a:spcPts val="15"/>
              </a:spcBef>
              <a:spcAft>
                <a:spcPts val="0"/>
              </a:spcAft>
              <a:buSzPts val="1800"/>
              <a:buNone/>
            </a:pPr>
            <a:r>
              <a:rPr lang="en-US" sz="1100"/>
              <a:t> </a:t>
            </a:r>
            <a:endParaRPr/>
          </a:p>
          <a:p>
            <a:pPr indent="-157480" lvl="0" marL="157480" marR="344805" rtl="0" algn="l">
              <a:lnSpc>
                <a:spcPct val="90000"/>
              </a:lnSpc>
              <a:spcBef>
                <a:spcPts val="0"/>
              </a:spcBef>
              <a:spcAft>
                <a:spcPts val="0"/>
              </a:spcAft>
              <a:buSzPts val="1800"/>
              <a:buFont typeface="Noto Sans Symbols"/>
              <a:buChar char="●"/>
            </a:pPr>
            <a:r>
              <a:rPr b="1" i="1" lang="en-US" sz="1100"/>
              <a:t>Eating: </a:t>
            </a:r>
            <a:r>
              <a:rPr lang="en-US" sz="1100"/>
              <a:t>Donovan eats with verbal prompting or monitoring. He does not communicate when he is hungry, so staff needs to monitor his diet schedule. He drinks from a cup with or without a straw. He can cut his own food, but staff needs to frequently remind Donovan how to cut the food as he eats. He needs verbal prompting to use a napkin or he will wipe his hands on his clothes.</a:t>
            </a:r>
            <a:endParaRPr/>
          </a:p>
          <a:p>
            <a:pPr indent="114300" lvl="0" marL="0" marR="0" rtl="0" algn="l">
              <a:lnSpc>
                <a:spcPct val="90000"/>
              </a:lnSpc>
              <a:spcBef>
                <a:spcPts val="10"/>
              </a:spcBef>
              <a:spcAft>
                <a:spcPts val="0"/>
              </a:spcAft>
              <a:buSzPts val="1800"/>
              <a:buFont typeface="Noto Sans Symbols"/>
              <a:buNone/>
            </a:pPr>
            <a:r>
              <a:t/>
            </a:r>
            <a:endParaRPr sz="900"/>
          </a:p>
          <a:p>
            <a:pPr indent="-68579" lvl="0" marL="457200" rtl="0" algn="l">
              <a:lnSpc>
                <a:spcPct val="90000"/>
              </a:lnSpc>
              <a:spcBef>
                <a:spcPts val="0"/>
              </a:spcBef>
              <a:spcAft>
                <a:spcPts val="0"/>
              </a:spcAft>
              <a:buSzPts val="1800"/>
              <a:buFont typeface="Noto Sans Symbols"/>
              <a:buNone/>
            </a:pPr>
            <a:r>
              <a:t/>
            </a:r>
            <a:endParaRPr sz="900"/>
          </a:p>
        </p:txBody>
      </p:sp>
      <p:sp>
        <p:nvSpPr>
          <p:cNvPr id="189" name="Google Shape;189;p8"/>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3" name="Shape 193"/>
        <p:cNvGrpSpPr/>
        <p:nvPr/>
      </p:nvGrpSpPr>
      <p:grpSpPr>
        <a:xfrm>
          <a:off x="0" y="0"/>
          <a:ext cx="0" cy="0"/>
          <a:chOff x="0" y="0"/>
          <a:chExt cx="0" cy="0"/>
        </a:xfrm>
      </p:grpSpPr>
      <p:sp>
        <p:nvSpPr>
          <p:cNvPr id="194" name="Google Shape;194;p9"/>
          <p:cNvSpPr/>
          <p:nvPr/>
        </p:nvSpPr>
        <p:spPr>
          <a:xfrm>
            <a:off x="0" y="571499"/>
            <a:ext cx="6856214" cy="400050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95" name="Google Shape;195;p9"/>
          <p:cNvSpPr/>
          <p:nvPr/>
        </p:nvSpPr>
        <p:spPr>
          <a:xfrm>
            <a:off x="6952697" y="571499"/>
            <a:ext cx="2193988" cy="4000501"/>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96" name="Google Shape;196;p9"/>
          <p:cNvSpPr/>
          <p:nvPr/>
        </p:nvSpPr>
        <p:spPr>
          <a:xfrm>
            <a:off x="0" y="0"/>
            <a:ext cx="9143999" cy="51435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orbel"/>
              <a:ea typeface="Corbel"/>
              <a:cs typeface="Corbel"/>
              <a:sym typeface="Corbel"/>
            </a:endParaRPr>
          </a:p>
        </p:txBody>
      </p:sp>
      <p:sp>
        <p:nvSpPr>
          <p:cNvPr id="197" name="Google Shape;197;p9"/>
          <p:cNvSpPr/>
          <p:nvPr/>
        </p:nvSpPr>
        <p:spPr>
          <a:xfrm>
            <a:off x="0" y="571499"/>
            <a:ext cx="5664707" cy="4000501"/>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
        <p:nvSpPr>
          <p:cNvPr id="198" name="Google Shape;198;p9"/>
          <p:cNvSpPr txBox="1"/>
          <p:nvPr>
            <p:ph type="title"/>
          </p:nvPr>
        </p:nvSpPr>
        <p:spPr>
          <a:xfrm>
            <a:off x="246222" y="-265708"/>
            <a:ext cx="4551052" cy="2441448"/>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FFFFFF"/>
              </a:buClr>
              <a:buSzPts val="3000"/>
              <a:buFont typeface="Corbel"/>
              <a:buNone/>
            </a:pPr>
            <a:r>
              <a:rPr lang="en-US" sz="3200"/>
              <a:t>Relationship, Community Based, and Other Eligibility Based Supports </a:t>
            </a:r>
            <a:endParaRPr/>
          </a:p>
        </p:txBody>
      </p:sp>
      <p:sp>
        <p:nvSpPr>
          <p:cNvPr id="199" name="Google Shape;199;p9"/>
          <p:cNvSpPr txBox="1"/>
          <p:nvPr>
            <p:ph idx="1" type="body"/>
          </p:nvPr>
        </p:nvSpPr>
        <p:spPr>
          <a:xfrm>
            <a:off x="245310" y="2441448"/>
            <a:ext cx="4528427" cy="1617596"/>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200"/>
              </a:spcBef>
              <a:spcAft>
                <a:spcPts val="0"/>
              </a:spcAft>
              <a:buSzPts val="1800"/>
              <a:buNone/>
            </a:pPr>
            <a:r>
              <a:rPr lang="en-US" sz="3200">
                <a:solidFill>
                  <a:srgbClr val="D7F0F6"/>
                </a:solidFill>
              </a:rPr>
              <a:t>Define the support, purpose, and frequency of supports</a:t>
            </a:r>
            <a:endParaRPr/>
          </a:p>
        </p:txBody>
      </p:sp>
      <p:pic>
        <p:nvPicPr>
          <p:cNvPr descr="Colourful carved figures of humans" id="200" name="Google Shape;200;p9"/>
          <p:cNvPicPr preferRelativeResize="0"/>
          <p:nvPr/>
        </p:nvPicPr>
        <p:blipFill rotWithShape="1">
          <a:blip r:embed="rId3">
            <a:alphaModFix/>
          </a:blip>
          <a:srcRect b="1" l="0" r="9091" t="28211"/>
          <a:stretch/>
        </p:blipFill>
        <p:spPr>
          <a:xfrm>
            <a:off x="5884701" y="1171901"/>
            <a:ext cx="2830324" cy="2539093"/>
          </a:xfrm>
          <a:prstGeom prst="rect">
            <a:avLst/>
          </a:prstGeom>
          <a:noFill/>
          <a:ln>
            <a:noFill/>
          </a:ln>
        </p:spPr>
      </p:pic>
      <p:sp>
        <p:nvSpPr>
          <p:cNvPr id="201" name="Google Shape;201;p9"/>
          <p:cNvSpPr/>
          <p:nvPr/>
        </p:nvSpPr>
        <p:spPr>
          <a:xfrm>
            <a:off x="8861898" y="569214"/>
            <a:ext cx="288036" cy="3998214"/>
          </a:xfrm>
          <a:prstGeom prst="rect">
            <a:avLst/>
          </a:prstGeom>
          <a:solidFill>
            <a:srgbClr val="C8C8C8">
              <a:alpha val="49803"/>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lt1"/>
              </a:solidFill>
              <a:latin typeface="Corbel"/>
              <a:ea typeface="Corbel"/>
              <a:cs typeface="Corbel"/>
              <a:sym typeface="Corbel"/>
            </a:endParaRPr>
          </a:p>
        </p:txBody>
      </p:sp>
    </p:spTree>
  </p:cSld>
  <p:clrMapOvr>
    <a:masterClrMapping/>
  </p:clrMapOvr>
</p:sld>
</file>

<file path=ppt/theme/theme1.xml><?xml version="1.0" encoding="utf-8"?>
<a:theme xmlns:a="http://schemas.openxmlformats.org/drawingml/2006/main" xmlns:r="http://schemas.openxmlformats.org/officeDocument/2006/relationships"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