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  <p:sldMasterId id="2147483681" r:id="rId2"/>
  </p:sldMasterIdLst>
  <p:notesMasterIdLst>
    <p:notesMasterId r:id="rId12"/>
  </p:notesMasterIdLst>
  <p:sldIdLst>
    <p:sldId id="309" r:id="rId3"/>
    <p:sldId id="298" r:id="rId4"/>
    <p:sldId id="302" r:id="rId5"/>
    <p:sldId id="301" r:id="rId6"/>
    <p:sldId id="307" r:id="rId7"/>
    <p:sldId id="308" r:id="rId8"/>
    <p:sldId id="311" r:id="rId9"/>
    <p:sldId id="327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3">
          <p15:clr>
            <a:srgbClr val="A4A3A4"/>
          </p15:clr>
        </p15:guide>
        <p15:guide id="2" pos="28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A5"/>
    <a:srgbClr val="FE5000"/>
    <a:srgbClr val="007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26DAC2-5AAC-4FBD-B59A-577BC48D453D}" v="194" dt="2026-04-15T19:04:54.6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263"/>
        <p:guide pos="287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onin, Katherine" userId="5a62e756-b1a7-4156-8e51-1b8da2c1815b" providerId="ADAL" clId="{DB26DAC2-5AAC-4FBD-B59A-577BC48D453D}"/>
    <pc:docChg chg="custSel delSld modSld sldOrd">
      <pc:chgData name="Cronin, Katherine" userId="5a62e756-b1a7-4156-8e51-1b8da2c1815b" providerId="ADAL" clId="{DB26DAC2-5AAC-4FBD-B59A-577BC48D453D}" dt="2026-04-13T19:35:50.284" v="631" actId="27636"/>
      <pc:docMkLst>
        <pc:docMk/>
      </pc:docMkLst>
      <pc:sldChg chg="modSp mod">
        <pc:chgData name="Cronin, Katherine" userId="5a62e756-b1a7-4156-8e51-1b8da2c1815b" providerId="ADAL" clId="{DB26DAC2-5AAC-4FBD-B59A-577BC48D453D}" dt="2026-04-13T19:35:50.284" v="631" actId="27636"/>
        <pc:sldMkLst>
          <pc:docMk/>
          <pc:sldMk cId="3635516815" sldId="298"/>
        </pc:sldMkLst>
        <pc:spChg chg="mod">
          <ac:chgData name="Cronin, Katherine" userId="5a62e756-b1a7-4156-8e51-1b8da2c1815b" providerId="ADAL" clId="{DB26DAC2-5AAC-4FBD-B59A-577BC48D453D}" dt="2026-04-13T19:35:50.284" v="631" actId="27636"/>
          <ac:spMkLst>
            <pc:docMk/>
            <pc:sldMk cId="3635516815" sldId="298"/>
            <ac:spMk id="3" creationId="{011A7624-E281-BDC6-66AE-56D7D6590AB2}"/>
          </ac:spMkLst>
        </pc:spChg>
      </pc:sldChg>
      <pc:sldChg chg="modSp mod">
        <pc:chgData name="Cronin, Katherine" userId="5a62e756-b1a7-4156-8e51-1b8da2c1815b" providerId="ADAL" clId="{DB26DAC2-5AAC-4FBD-B59A-577BC48D453D}" dt="2026-04-02T21:25:19.292" v="492" actId="404"/>
        <pc:sldMkLst>
          <pc:docMk/>
          <pc:sldMk cId="1592572811" sldId="300"/>
        </pc:sldMkLst>
      </pc:sldChg>
      <pc:sldChg chg="ord">
        <pc:chgData name="Cronin, Katherine" userId="5a62e756-b1a7-4156-8e51-1b8da2c1815b" providerId="ADAL" clId="{DB26DAC2-5AAC-4FBD-B59A-577BC48D453D}" dt="2026-04-02T18:31:53.270" v="225"/>
        <pc:sldMkLst>
          <pc:docMk/>
          <pc:sldMk cId="848921459" sldId="302"/>
        </pc:sldMkLst>
      </pc:sldChg>
      <pc:sldChg chg="modSp del mod">
        <pc:chgData name="Cronin, Katherine" userId="5a62e756-b1a7-4156-8e51-1b8da2c1815b" providerId="ADAL" clId="{DB26DAC2-5AAC-4FBD-B59A-577BC48D453D}" dt="2026-04-02T18:37:49.091" v="485" actId="2696"/>
        <pc:sldMkLst>
          <pc:docMk/>
          <pc:sldMk cId="3079792457" sldId="303"/>
        </pc:sldMkLst>
      </pc:sldChg>
      <pc:sldChg chg="del">
        <pc:chgData name="Cronin, Katherine" userId="5a62e756-b1a7-4156-8e51-1b8da2c1815b" providerId="ADAL" clId="{DB26DAC2-5AAC-4FBD-B59A-577BC48D453D}" dt="2026-04-02T18:37:42.522" v="484" actId="2696"/>
        <pc:sldMkLst>
          <pc:docMk/>
          <pc:sldMk cId="3914593110" sldId="307"/>
        </pc:sldMkLst>
      </pc:sldChg>
    </pc:docChg>
  </pc:docChgLst>
  <pc:docChgLst>
    <pc:chgData name="Cronin, Katherine" userId="5a62e756-b1a7-4156-8e51-1b8da2c1815b" providerId="ADAL" clId="{30FB326D-DB45-4C60-9733-B7EA5DC99ACC}"/>
    <pc:docChg chg="undo custSel addSld delSld modSld sldOrd">
      <pc:chgData name="Cronin, Katherine" userId="5a62e756-b1a7-4156-8e51-1b8da2c1815b" providerId="ADAL" clId="{30FB326D-DB45-4C60-9733-B7EA5DC99ACC}" dt="2026-04-15T19:12:15.839" v="1221" actId="113"/>
      <pc:docMkLst>
        <pc:docMk/>
      </pc:docMkLst>
      <pc:sldChg chg="modSp mod">
        <pc:chgData name="Cronin, Katherine" userId="5a62e756-b1a7-4156-8e51-1b8da2c1815b" providerId="ADAL" clId="{30FB326D-DB45-4C60-9733-B7EA5DC99ACC}" dt="2026-04-15T18:42:22.597" v="1150" actId="20577"/>
        <pc:sldMkLst>
          <pc:docMk/>
          <pc:sldMk cId="3635516815" sldId="298"/>
        </pc:sldMkLst>
        <pc:spChg chg="mod">
          <ac:chgData name="Cronin, Katherine" userId="5a62e756-b1a7-4156-8e51-1b8da2c1815b" providerId="ADAL" clId="{30FB326D-DB45-4C60-9733-B7EA5DC99ACC}" dt="2026-04-15T18:41:18.501" v="1114" actId="20577"/>
          <ac:spMkLst>
            <pc:docMk/>
            <pc:sldMk cId="3635516815" sldId="298"/>
            <ac:spMk id="2" creationId="{6626AEF6-0049-B4B6-6E9C-A10CC133A57A}"/>
          </ac:spMkLst>
        </pc:spChg>
        <pc:spChg chg="mod">
          <ac:chgData name="Cronin, Katherine" userId="5a62e756-b1a7-4156-8e51-1b8da2c1815b" providerId="ADAL" clId="{30FB326D-DB45-4C60-9733-B7EA5DC99ACC}" dt="2026-04-15T18:42:22.597" v="1150" actId="20577"/>
          <ac:spMkLst>
            <pc:docMk/>
            <pc:sldMk cId="3635516815" sldId="298"/>
            <ac:spMk id="3" creationId="{011A7624-E281-BDC6-66AE-56D7D6590AB2}"/>
          </ac:spMkLst>
        </pc:spChg>
      </pc:sldChg>
      <pc:sldChg chg="addSp delSp modSp del mod setBg">
        <pc:chgData name="Cronin, Katherine" userId="5a62e756-b1a7-4156-8e51-1b8da2c1815b" providerId="ADAL" clId="{30FB326D-DB45-4C60-9733-B7EA5DC99ACC}" dt="2026-04-15T18:33:41.466" v="1000" actId="2696"/>
        <pc:sldMkLst>
          <pc:docMk/>
          <pc:sldMk cId="1999283817" sldId="299"/>
        </pc:sldMkLst>
        <pc:spChg chg="mod">
          <ac:chgData name="Cronin, Katherine" userId="5a62e756-b1a7-4156-8e51-1b8da2c1815b" providerId="ADAL" clId="{30FB326D-DB45-4C60-9733-B7EA5DC99ACC}" dt="2026-04-15T18:32:34.011" v="894" actId="207"/>
          <ac:spMkLst>
            <pc:docMk/>
            <pc:sldMk cId="1999283817" sldId="299"/>
            <ac:spMk id="4" creationId="{BA659EA6-F0EA-7A58-2B83-544748F4CF97}"/>
          </ac:spMkLst>
        </pc:spChg>
        <pc:spChg chg="del mod">
          <ac:chgData name="Cronin, Katherine" userId="5a62e756-b1a7-4156-8e51-1b8da2c1815b" providerId="ADAL" clId="{30FB326D-DB45-4C60-9733-B7EA5DC99ACC}" dt="2026-04-15T18:32:22.434" v="891" actId="26606"/>
          <ac:spMkLst>
            <pc:docMk/>
            <pc:sldMk cId="1999283817" sldId="299"/>
            <ac:spMk id="5" creationId="{E9D48B91-F924-CE13-DF9A-9AD7CC74B2E3}"/>
          </ac:spMkLst>
        </pc:spChg>
        <pc:grpChg chg="add">
          <ac:chgData name="Cronin, Katherine" userId="5a62e756-b1a7-4156-8e51-1b8da2c1815b" providerId="ADAL" clId="{30FB326D-DB45-4C60-9733-B7EA5DC99ACC}" dt="2026-04-15T18:32:22.434" v="891" actId="26606"/>
          <ac:grpSpMkLst>
            <pc:docMk/>
            <pc:sldMk cId="1999283817" sldId="299"/>
            <ac:grpSpMk id="11" creationId="{D920209C-E85B-4D6F-A56F-724F5ADA811C}"/>
          </ac:grpSpMkLst>
        </pc:grpChg>
        <pc:graphicFrameChg chg="add">
          <ac:chgData name="Cronin, Katherine" userId="5a62e756-b1a7-4156-8e51-1b8da2c1815b" providerId="ADAL" clId="{30FB326D-DB45-4C60-9733-B7EA5DC99ACC}" dt="2026-04-15T18:32:22.434" v="891" actId="26606"/>
          <ac:graphicFrameMkLst>
            <pc:docMk/>
            <pc:sldMk cId="1999283817" sldId="299"/>
            <ac:graphicFrameMk id="7" creationId="{449606B1-A4EF-32C9-D5F7-5F30432A987C}"/>
          </ac:graphicFrameMkLst>
        </pc:graphicFrameChg>
      </pc:sldChg>
      <pc:sldChg chg="addSp modSp del mod ord setBg">
        <pc:chgData name="Cronin, Katherine" userId="5a62e756-b1a7-4156-8e51-1b8da2c1815b" providerId="ADAL" clId="{30FB326D-DB45-4C60-9733-B7EA5DC99ACC}" dt="2026-04-15T18:29:43.574" v="820" actId="2696"/>
        <pc:sldMkLst>
          <pc:docMk/>
          <pc:sldMk cId="1592572811" sldId="300"/>
        </pc:sldMkLst>
        <pc:spChg chg="mod">
          <ac:chgData name="Cronin, Katherine" userId="5a62e756-b1a7-4156-8e51-1b8da2c1815b" providerId="ADAL" clId="{30FB326D-DB45-4C60-9733-B7EA5DC99ACC}" dt="2026-04-15T17:01:04.703" v="136" actId="20577"/>
          <ac:spMkLst>
            <pc:docMk/>
            <pc:sldMk cId="1592572811" sldId="300"/>
            <ac:spMk id="2" creationId="{922D6E1A-013B-26E2-DD90-2E073C6303D8}"/>
          </ac:spMkLst>
        </pc:spChg>
        <pc:spChg chg="mod">
          <ac:chgData name="Cronin, Katherine" userId="5a62e756-b1a7-4156-8e51-1b8da2c1815b" providerId="ADAL" clId="{30FB326D-DB45-4C60-9733-B7EA5DC99ACC}" dt="2026-04-15T16:59:49.009" v="93"/>
          <ac:spMkLst>
            <pc:docMk/>
            <pc:sldMk cId="1592572811" sldId="300"/>
            <ac:spMk id="3" creationId="{C4122D08-0B3F-FB98-DBE9-5A3055F0CF08}"/>
          </ac:spMkLst>
        </pc:spChg>
        <pc:grpChg chg="add">
          <ac:chgData name="Cronin, Katherine" userId="5a62e756-b1a7-4156-8e51-1b8da2c1815b" providerId="ADAL" clId="{30FB326D-DB45-4C60-9733-B7EA5DC99ACC}" dt="2026-04-15T16:59:34.923" v="91" actId="26606"/>
          <ac:grpSpMkLst>
            <pc:docMk/>
            <pc:sldMk cId="1592572811" sldId="300"/>
            <ac:grpSpMk id="8" creationId="{09EA7EA7-74F5-4EE2-8E3D-1A10308259D7}"/>
          </ac:grpSpMkLst>
        </pc:grpChg>
        <pc:cxnChg chg="add">
          <ac:chgData name="Cronin, Katherine" userId="5a62e756-b1a7-4156-8e51-1b8da2c1815b" providerId="ADAL" clId="{30FB326D-DB45-4C60-9733-B7EA5DC99ACC}" dt="2026-04-15T16:59:34.923" v="91" actId="26606"/>
          <ac:cxnSpMkLst>
            <pc:docMk/>
            <pc:sldMk cId="1592572811" sldId="300"/>
            <ac:cxnSpMk id="20" creationId="{0B5F7E3B-C5F1-40E0-A491-558BAFBC1127}"/>
          </ac:cxnSpMkLst>
        </pc:cxnChg>
      </pc:sldChg>
      <pc:sldChg chg="ord">
        <pc:chgData name="Cronin, Katherine" userId="5a62e756-b1a7-4156-8e51-1b8da2c1815b" providerId="ADAL" clId="{30FB326D-DB45-4C60-9733-B7EA5DC99ACC}" dt="2026-04-15T16:55:32.056" v="18"/>
        <pc:sldMkLst>
          <pc:docMk/>
          <pc:sldMk cId="730654368" sldId="301"/>
        </pc:sldMkLst>
      </pc:sldChg>
      <pc:sldChg chg="modSp mod ord">
        <pc:chgData name="Cronin, Katherine" userId="5a62e756-b1a7-4156-8e51-1b8da2c1815b" providerId="ADAL" clId="{30FB326D-DB45-4C60-9733-B7EA5DC99ACC}" dt="2026-04-15T18:34:13.905" v="1004" actId="14100"/>
        <pc:sldMkLst>
          <pc:docMk/>
          <pc:sldMk cId="848921459" sldId="302"/>
        </pc:sldMkLst>
        <pc:picChg chg="mod">
          <ac:chgData name="Cronin, Katherine" userId="5a62e756-b1a7-4156-8e51-1b8da2c1815b" providerId="ADAL" clId="{30FB326D-DB45-4C60-9733-B7EA5DC99ACC}" dt="2026-04-15T18:34:13.905" v="1004" actId="14100"/>
          <ac:picMkLst>
            <pc:docMk/>
            <pc:sldMk cId="848921459" sldId="302"/>
            <ac:picMk id="12" creationId="{AC91CA0E-1F24-DB77-5636-DB4AEE8EFBEB}"/>
          </ac:picMkLst>
        </pc:picChg>
      </pc:sldChg>
      <pc:sldChg chg="new del">
        <pc:chgData name="Cronin, Katherine" userId="5a62e756-b1a7-4156-8e51-1b8da2c1815b" providerId="ADAL" clId="{30FB326D-DB45-4C60-9733-B7EA5DC99ACC}" dt="2026-04-15T16:52:54.947" v="8" actId="2696"/>
        <pc:sldMkLst>
          <pc:docMk/>
          <pc:sldMk cId="451141163" sldId="303"/>
        </pc:sldMkLst>
      </pc:sldChg>
      <pc:sldChg chg="addSp delSp modSp new del mod setBg modClrScheme chgLayout">
        <pc:chgData name="Cronin, Katherine" userId="5a62e756-b1a7-4156-8e51-1b8da2c1815b" providerId="ADAL" clId="{30FB326D-DB45-4C60-9733-B7EA5DC99ACC}" dt="2026-04-15T18:37:25.205" v="1082" actId="2696"/>
        <pc:sldMkLst>
          <pc:docMk/>
          <pc:sldMk cId="2944767667" sldId="304"/>
        </pc:sldMkLst>
        <pc:spChg chg="add del mod">
          <ac:chgData name="Cronin, Katherine" userId="5a62e756-b1a7-4156-8e51-1b8da2c1815b" providerId="ADAL" clId="{30FB326D-DB45-4C60-9733-B7EA5DC99ACC}" dt="2026-04-15T16:54:01.513" v="12" actId="26606"/>
          <ac:spMkLst>
            <pc:docMk/>
            <pc:sldMk cId="2944767667" sldId="304"/>
            <ac:spMk id="3" creationId="{DAF86F8F-8732-513C-B811-61097D326BDA}"/>
          </ac:spMkLst>
        </pc:spChg>
        <pc:spChg chg="add del mod ord">
          <ac:chgData name="Cronin, Katherine" userId="5a62e756-b1a7-4156-8e51-1b8da2c1815b" providerId="ADAL" clId="{30FB326D-DB45-4C60-9733-B7EA5DC99ACC}" dt="2026-04-15T16:53:43.729" v="11" actId="700"/>
          <ac:spMkLst>
            <pc:docMk/>
            <pc:sldMk cId="2944767667" sldId="304"/>
            <ac:spMk id="4" creationId="{0CF93FA0-2789-D48F-DD67-E23E9F442C25}"/>
          </ac:spMkLst>
        </pc:spChg>
        <pc:spChg chg="add del mod ord">
          <ac:chgData name="Cronin, Katherine" userId="5a62e756-b1a7-4156-8e51-1b8da2c1815b" providerId="ADAL" clId="{30FB326D-DB45-4C60-9733-B7EA5DC99ACC}" dt="2026-04-15T16:53:43.729" v="11" actId="700"/>
          <ac:spMkLst>
            <pc:docMk/>
            <pc:sldMk cId="2944767667" sldId="304"/>
            <ac:spMk id="5" creationId="{A487E4B8-912D-904C-4A21-C0060F2EA0CA}"/>
          </ac:spMkLst>
        </pc:spChg>
        <pc:spChg chg="add del">
          <ac:chgData name="Cronin, Katherine" userId="5a62e756-b1a7-4156-8e51-1b8da2c1815b" providerId="ADAL" clId="{30FB326D-DB45-4C60-9733-B7EA5DC99ACC}" dt="2026-04-15T18:35:03.396" v="1006" actId="26606"/>
          <ac:spMkLst>
            <pc:docMk/>
            <pc:sldMk cId="2944767667" sldId="304"/>
            <ac:spMk id="21" creationId="{655AE6B0-AC9E-4167-806F-E9DB135FC46B}"/>
          </ac:spMkLst>
        </pc:spChg>
        <pc:spChg chg="add del">
          <ac:chgData name="Cronin, Katherine" userId="5a62e756-b1a7-4156-8e51-1b8da2c1815b" providerId="ADAL" clId="{30FB326D-DB45-4C60-9733-B7EA5DC99ACC}" dt="2026-04-15T18:35:03.396" v="1006" actId="26606"/>
          <ac:spMkLst>
            <pc:docMk/>
            <pc:sldMk cId="2944767667" sldId="304"/>
            <ac:spMk id="34" creationId="{87BD1F4E-A66D-4C06-86DA-8D56CA7A3B41}"/>
          </ac:spMkLst>
        </pc:spChg>
        <pc:spChg chg="add">
          <ac:chgData name="Cronin, Katherine" userId="5a62e756-b1a7-4156-8e51-1b8da2c1815b" providerId="ADAL" clId="{30FB326D-DB45-4C60-9733-B7EA5DC99ACC}" dt="2026-04-15T18:35:03.396" v="1006" actId="26606"/>
          <ac:spMkLst>
            <pc:docMk/>
            <pc:sldMk cId="2944767667" sldId="304"/>
            <ac:spMk id="51" creationId="{9F4444CE-BC8D-4D61-B303-4C05614E62AB}"/>
          </ac:spMkLst>
        </pc:spChg>
        <pc:spChg chg="add">
          <ac:chgData name="Cronin, Katherine" userId="5a62e756-b1a7-4156-8e51-1b8da2c1815b" providerId="ADAL" clId="{30FB326D-DB45-4C60-9733-B7EA5DC99ACC}" dt="2026-04-15T18:35:03.396" v="1006" actId="26606"/>
          <ac:spMkLst>
            <pc:docMk/>
            <pc:sldMk cId="2944767667" sldId="304"/>
            <ac:spMk id="53" creationId="{73772B81-181F-48B7-8826-4D9686D15DF5}"/>
          </ac:spMkLst>
        </pc:spChg>
        <pc:spChg chg="add">
          <ac:chgData name="Cronin, Katherine" userId="5a62e756-b1a7-4156-8e51-1b8da2c1815b" providerId="ADAL" clId="{30FB326D-DB45-4C60-9733-B7EA5DC99ACC}" dt="2026-04-15T18:35:03.396" v="1006" actId="26606"/>
          <ac:spMkLst>
            <pc:docMk/>
            <pc:sldMk cId="2944767667" sldId="304"/>
            <ac:spMk id="55" creationId="{B2205F6E-03C6-4E92-877C-E2482F6599AA}"/>
          </ac:spMkLst>
        </pc:spChg>
        <pc:grpChg chg="add del">
          <ac:chgData name="Cronin, Katherine" userId="5a62e756-b1a7-4156-8e51-1b8da2c1815b" providerId="ADAL" clId="{30FB326D-DB45-4C60-9733-B7EA5DC99ACC}" dt="2026-04-15T18:35:03.396" v="1006" actId="26606"/>
          <ac:grpSpMkLst>
            <pc:docMk/>
            <pc:sldMk cId="2944767667" sldId="304"/>
            <ac:grpSpMk id="9" creationId="{D920209C-E85B-4D6F-A56F-724F5ADA811C}"/>
          </ac:grpSpMkLst>
        </pc:grpChg>
        <pc:grpChg chg="add del">
          <ac:chgData name="Cronin, Katherine" userId="5a62e756-b1a7-4156-8e51-1b8da2c1815b" providerId="ADAL" clId="{30FB326D-DB45-4C60-9733-B7EA5DC99ACC}" dt="2026-04-15T18:35:03.396" v="1006" actId="26606"/>
          <ac:grpSpMkLst>
            <pc:docMk/>
            <pc:sldMk cId="2944767667" sldId="304"/>
            <ac:grpSpMk id="23" creationId="{3523416A-383B-4FDC-B4C9-D8EDDFE9C043}"/>
          </ac:grpSpMkLst>
        </pc:grpChg>
        <pc:grpChg chg="add">
          <ac:chgData name="Cronin, Katherine" userId="5a62e756-b1a7-4156-8e51-1b8da2c1815b" providerId="ADAL" clId="{30FB326D-DB45-4C60-9733-B7EA5DC99ACC}" dt="2026-04-15T18:35:03.396" v="1006" actId="26606"/>
          <ac:grpSpMkLst>
            <pc:docMk/>
            <pc:sldMk cId="2944767667" sldId="304"/>
            <ac:grpSpMk id="39" creationId="{D920209C-E85B-4D6F-A56F-724F5ADA811C}"/>
          </ac:grpSpMkLst>
        </pc:grpChg>
        <pc:graphicFrameChg chg="add mod modGraphic">
          <ac:chgData name="Cronin, Katherine" userId="5a62e756-b1a7-4156-8e51-1b8da2c1815b" providerId="ADAL" clId="{30FB326D-DB45-4C60-9733-B7EA5DC99ACC}" dt="2026-04-15T18:36:31.531" v="1049" actId="1076"/>
          <ac:graphicFrameMkLst>
            <pc:docMk/>
            <pc:sldMk cId="2944767667" sldId="304"/>
            <ac:graphicFrameMk id="6" creationId="{F5FCCDF9-F298-BC99-A5C1-D9585EFB104A}"/>
          </ac:graphicFrameMkLst>
        </pc:graphicFrameChg>
      </pc:sldChg>
      <pc:sldChg chg="addSp delSp modSp new del mod setBg modClrScheme addAnim chgLayout">
        <pc:chgData name="Cronin, Katherine" userId="5a62e756-b1a7-4156-8e51-1b8da2c1815b" providerId="ADAL" clId="{30FB326D-DB45-4C60-9733-B7EA5DC99ACC}" dt="2026-04-15T18:25:41.540" v="495" actId="2696"/>
        <pc:sldMkLst>
          <pc:docMk/>
          <pc:sldMk cId="1003515124" sldId="305"/>
        </pc:sldMkLst>
        <pc:spChg chg="del mod ord">
          <ac:chgData name="Cronin, Katherine" userId="5a62e756-b1a7-4156-8e51-1b8da2c1815b" providerId="ADAL" clId="{30FB326D-DB45-4C60-9733-B7EA5DC99ACC}" dt="2026-04-15T17:01:55.169" v="138" actId="700"/>
          <ac:spMkLst>
            <pc:docMk/>
            <pc:sldMk cId="1003515124" sldId="305"/>
            <ac:spMk id="2" creationId="{44491BC4-F957-DA37-C8D9-C4C30D2D7D9A}"/>
          </ac:spMkLst>
        </pc:spChg>
        <pc:spChg chg="del">
          <ac:chgData name="Cronin, Katherine" userId="5a62e756-b1a7-4156-8e51-1b8da2c1815b" providerId="ADAL" clId="{30FB326D-DB45-4C60-9733-B7EA5DC99ACC}" dt="2026-04-15T17:01:55.169" v="138" actId="700"/>
          <ac:spMkLst>
            <pc:docMk/>
            <pc:sldMk cId="1003515124" sldId="305"/>
            <ac:spMk id="3" creationId="{3FBE3E39-468E-D7E6-F8F6-18866801DFD7}"/>
          </ac:spMkLst>
        </pc:spChg>
        <pc:spChg chg="add mod ord">
          <ac:chgData name="Cronin, Katherine" userId="5a62e756-b1a7-4156-8e51-1b8da2c1815b" providerId="ADAL" clId="{30FB326D-DB45-4C60-9733-B7EA5DC99ACC}" dt="2026-04-15T17:06:11.797" v="494" actId="20577"/>
          <ac:spMkLst>
            <pc:docMk/>
            <pc:sldMk cId="1003515124" sldId="305"/>
            <ac:spMk id="4" creationId="{C99706F1-BDFC-A060-797E-9BC6C4A69299}"/>
          </ac:spMkLst>
        </pc:spChg>
        <pc:spChg chg="add">
          <ac:chgData name="Cronin, Katherine" userId="5a62e756-b1a7-4156-8e51-1b8da2c1815b" providerId="ADAL" clId="{30FB326D-DB45-4C60-9733-B7EA5DC99ACC}" dt="2026-04-15T17:02:20.745" v="173" actId="26606"/>
          <ac:spMkLst>
            <pc:docMk/>
            <pc:sldMk cId="1003515124" sldId="305"/>
            <ac:spMk id="21" creationId="{2783C067-F8BF-4755-B516-8A0CD74CF60C}"/>
          </ac:spMkLst>
        </pc:spChg>
        <pc:spChg chg="add">
          <ac:chgData name="Cronin, Katherine" userId="5a62e756-b1a7-4156-8e51-1b8da2c1815b" providerId="ADAL" clId="{30FB326D-DB45-4C60-9733-B7EA5DC99ACC}" dt="2026-04-15T17:02:20.745" v="173" actId="26606"/>
          <ac:spMkLst>
            <pc:docMk/>
            <pc:sldMk cId="1003515124" sldId="305"/>
            <ac:spMk id="23" creationId="{2ED796EC-E7FF-46DB-B912-FB08BF12AA6E}"/>
          </ac:spMkLst>
        </pc:spChg>
        <pc:spChg chg="add">
          <ac:chgData name="Cronin, Katherine" userId="5a62e756-b1a7-4156-8e51-1b8da2c1815b" providerId="ADAL" clId="{30FB326D-DB45-4C60-9733-B7EA5DC99ACC}" dt="2026-04-15T17:02:20.745" v="173" actId="26606"/>
          <ac:spMkLst>
            <pc:docMk/>
            <pc:sldMk cId="1003515124" sldId="305"/>
            <ac:spMk id="25" creationId="{549A2DAB-B431-487D-95AD-BB0FECB49E57}"/>
          </ac:spMkLst>
        </pc:spChg>
        <pc:spChg chg="add">
          <ac:chgData name="Cronin, Katherine" userId="5a62e756-b1a7-4156-8e51-1b8da2c1815b" providerId="ADAL" clId="{30FB326D-DB45-4C60-9733-B7EA5DC99ACC}" dt="2026-04-15T17:02:20.745" v="173" actId="26606"/>
          <ac:spMkLst>
            <pc:docMk/>
            <pc:sldMk cId="1003515124" sldId="305"/>
            <ac:spMk id="27" creationId="{0819F787-32B4-46A8-BC57-C6571BCEE243}"/>
          </ac:spMkLst>
        </pc:spChg>
        <pc:grpChg chg="add">
          <ac:chgData name="Cronin, Katherine" userId="5a62e756-b1a7-4156-8e51-1b8da2c1815b" providerId="ADAL" clId="{30FB326D-DB45-4C60-9733-B7EA5DC99ACC}" dt="2026-04-15T17:02:20.745" v="173" actId="26606"/>
          <ac:grpSpMkLst>
            <pc:docMk/>
            <pc:sldMk cId="1003515124" sldId="305"/>
            <ac:grpSpMk id="9" creationId="{28460BD8-AE3F-4AC9-9D0B-717052AA5D3A}"/>
          </ac:grpSpMkLst>
        </pc:grpChg>
        <pc:cxnChg chg="add">
          <ac:chgData name="Cronin, Katherine" userId="5a62e756-b1a7-4156-8e51-1b8da2c1815b" providerId="ADAL" clId="{30FB326D-DB45-4C60-9733-B7EA5DC99ACC}" dt="2026-04-15T17:02:20.745" v="173" actId="26606"/>
          <ac:cxnSpMkLst>
            <pc:docMk/>
            <pc:sldMk cId="1003515124" sldId="305"/>
            <ac:cxnSpMk id="29" creationId="{C5ECDEE1-7093-418F-9CF5-24EEB115C1C1}"/>
          </ac:cxnSpMkLst>
        </pc:cxnChg>
        <pc:cxnChg chg="add">
          <ac:chgData name="Cronin, Katherine" userId="5a62e756-b1a7-4156-8e51-1b8da2c1815b" providerId="ADAL" clId="{30FB326D-DB45-4C60-9733-B7EA5DC99ACC}" dt="2026-04-15T17:02:20.745" v="173" actId="26606"/>
          <ac:cxnSpMkLst>
            <pc:docMk/>
            <pc:sldMk cId="1003515124" sldId="305"/>
            <ac:cxnSpMk id="31" creationId="{045062AF-EB11-4651-BC4A-4DA21768DE8E}"/>
          </ac:cxnSpMkLst>
        </pc:cxnChg>
      </pc:sldChg>
      <pc:sldChg chg="modSp new del mod">
        <pc:chgData name="Cronin, Katherine" userId="5a62e756-b1a7-4156-8e51-1b8da2c1815b" providerId="ADAL" clId="{30FB326D-DB45-4C60-9733-B7EA5DC99ACC}" dt="2026-04-15T18:34:31.113" v="1005" actId="2696"/>
        <pc:sldMkLst>
          <pc:docMk/>
          <pc:sldMk cId="2738128863" sldId="306"/>
        </pc:sldMkLst>
        <pc:spChg chg="mod">
          <ac:chgData name="Cronin, Katherine" userId="5a62e756-b1a7-4156-8e51-1b8da2c1815b" providerId="ADAL" clId="{30FB326D-DB45-4C60-9733-B7EA5DC99ACC}" dt="2026-04-15T18:27:41.442" v="678" actId="21"/>
          <ac:spMkLst>
            <pc:docMk/>
            <pc:sldMk cId="2738128863" sldId="306"/>
            <ac:spMk id="2" creationId="{AAA114D8-2A0A-D200-5108-D73842B46238}"/>
          </ac:spMkLst>
        </pc:spChg>
      </pc:sldChg>
      <pc:sldChg chg="modSp new mod">
        <pc:chgData name="Cronin, Katherine" userId="5a62e756-b1a7-4156-8e51-1b8da2c1815b" providerId="ADAL" clId="{30FB326D-DB45-4C60-9733-B7EA5DC99ACC}" dt="2026-04-15T18:30:08.515" v="825" actId="403"/>
        <pc:sldMkLst>
          <pc:docMk/>
          <pc:sldMk cId="1885502283" sldId="307"/>
        </pc:sldMkLst>
        <pc:spChg chg="mod">
          <ac:chgData name="Cronin, Katherine" userId="5a62e756-b1a7-4156-8e51-1b8da2c1815b" providerId="ADAL" clId="{30FB326D-DB45-4C60-9733-B7EA5DC99ACC}" dt="2026-04-15T18:30:01.955" v="823" actId="14100"/>
          <ac:spMkLst>
            <pc:docMk/>
            <pc:sldMk cId="1885502283" sldId="307"/>
            <ac:spMk id="2" creationId="{FFD1BCCE-E054-FD51-C3E0-E8F37285DBA0}"/>
          </ac:spMkLst>
        </pc:spChg>
        <pc:spChg chg="mod">
          <ac:chgData name="Cronin, Katherine" userId="5a62e756-b1a7-4156-8e51-1b8da2c1815b" providerId="ADAL" clId="{30FB326D-DB45-4C60-9733-B7EA5DC99ACC}" dt="2026-04-15T18:30:08.515" v="825" actId="403"/>
          <ac:spMkLst>
            <pc:docMk/>
            <pc:sldMk cId="1885502283" sldId="307"/>
            <ac:spMk id="3" creationId="{54233473-E0D6-1668-F841-B593E857A31D}"/>
          </ac:spMkLst>
        </pc:spChg>
      </pc:sldChg>
      <pc:sldChg chg="modSp new mod">
        <pc:chgData name="Cronin, Katherine" userId="5a62e756-b1a7-4156-8e51-1b8da2c1815b" providerId="ADAL" clId="{30FB326D-DB45-4C60-9733-B7EA5DC99ACC}" dt="2026-04-15T18:29:48.609" v="821" actId="14100"/>
        <pc:sldMkLst>
          <pc:docMk/>
          <pc:sldMk cId="865911422" sldId="308"/>
        </pc:sldMkLst>
        <pc:spChg chg="mod">
          <ac:chgData name="Cronin, Katherine" userId="5a62e756-b1a7-4156-8e51-1b8da2c1815b" providerId="ADAL" clId="{30FB326D-DB45-4C60-9733-B7EA5DC99ACC}" dt="2026-04-15T18:27:34.347" v="667" actId="122"/>
          <ac:spMkLst>
            <pc:docMk/>
            <pc:sldMk cId="865911422" sldId="308"/>
            <ac:spMk id="2" creationId="{11653782-FE94-4B79-65D5-D100C0BE9F9C}"/>
          </ac:spMkLst>
        </pc:spChg>
        <pc:spChg chg="mod">
          <ac:chgData name="Cronin, Katherine" userId="5a62e756-b1a7-4156-8e51-1b8da2c1815b" providerId="ADAL" clId="{30FB326D-DB45-4C60-9733-B7EA5DC99ACC}" dt="2026-04-15T18:29:48.609" v="821" actId="14100"/>
          <ac:spMkLst>
            <pc:docMk/>
            <pc:sldMk cId="865911422" sldId="308"/>
            <ac:spMk id="3" creationId="{E4EB54F1-30E5-7399-F5A9-347F469931C8}"/>
          </ac:spMkLst>
        </pc:spChg>
      </pc:sldChg>
      <pc:sldChg chg="modSp new mod">
        <pc:chgData name="Cronin, Katherine" userId="5a62e756-b1a7-4156-8e51-1b8da2c1815b" providerId="ADAL" clId="{30FB326D-DB45-4C60-9733-B7EA5DC99ACC}" dt="2026-04-15T18:55:22.628" v="1214" actId="2711"/>
        <pc:sldMkLst>
          <pc:docMk/>
          <pc:sldMk cId="823173168" sldId="309"/>
        </pc:sldMkLst>
        <pc:spChg chg="mod">
          <ac:chgData name="Cronin, Katherine" userId="5a62e756-b1a7-4156-8e51-1b8da2c1815b" providerId="ADAL" clId="{30FB326D-DB45-4C60-9733-B7EA5DC99ACC}" dt="2026-04-15T18:33:47.322" v="1002" actId="14100"/>
          <ac:spMkLst>
            <pc:docMk/>
            <pc:sldMk cId="823173168" sldId="309"/>
            <ac:spMk id="2" creationId="{A3A93F73-1283-D868-B743-81A2C32DE7EA}"/>
          </ac:spMkLst>
        </pc:spChg>
        <pc:spChg chg="mod">
          <ac:chgData name="Cronin, Katherine" userId="5a62e756-b1a7-4156-8e51-1b8da2c1815b" providerId="ADAL" clId="{30FB326D-DB45-4C60-9733-B7EA5DC99ACC}" dt="2026-04-15T18:55:22.628" v="1214" actId="2711"/>
          <ac:spMkLst>
            <pc:docMk/>
            <pc:sldMk cId="823173168" sldId="309"/>
            <ac:spMk id="3" creationId="{7656C723-59E0-8375-D183-64A4FA0B806B}"/>
          </ac:spMkLst>
        </pc:spChg>
      </pc:sldChg>
      <pc:sldChg chg="new del">
        <pc:chgData name="Cronin, Katherine" userId="5a62e756-b1a7-4156-8e51-1b8da2c1815b" providerId="ADAL" clId="{30FB326D-DB45-4C60-9733-B7EA5DC99ACC}" dt="2026-04-15T18:37:22.204" v="1081" actId="2696"/>
        <pc:sldMkLst>
          <pc:docMk/>
          <pc:sldMk cId="4104169958" sldId="310"/>
        </pc:sldMkLst>
      </pc:sldChg>
      <pc:sldChg chg="modSp new mod ord">
        <pc:chgData name="Cronin, Katherine" userId="5a62e756-b1a7-4156-8e51-1b8da2c1815b" providerId="ADAL" clId="{30FB326D-DB45-4C60-9733-B7EA5DC99ACC}" dt="2026-04-15T19:12:15.839" v="1221" actId="113"/>
        <pc:sldMkLst>
          <pc:docMk/>
          <pc:sldMk cId="752534911" sldId="311"/>
        </pc:sldMkLst>
        <pc:spChg chg="mod">
          <ac:chgData name="Cronin, Katherine" userId="5a62e756-b1a7-4156-8e51-1b8da2c1815b" providerId="ADAL" clId="{30FB326D-DB45-4C60-9733-B7EA5DC99ACC}" dt="2026-04-15T18:37:16.769" v="1080" actId="115"/>
          <ac:spMkLst>
            <pc:docMk/>
            <pc:sldMk cId="752534911" sldId="311"/>
            <ac:spMk id="2" creationId="{9A9A426A-FEDA-45DE-FFE2-E40577C21C42}"/>
          </ac:spMkLst>
        </pc:spChg>
        <pc:spChg chg="mod">
          <ac:chgData name="Cronin, Katherine" userId="5a62e756-b1a7-4156-8e51-1b8da2c1815b" providerId="ADAL" clId="{30FB326D-DB45-4C60-9733-B7EA5DC99ACC}" dt="2026-04-15T19:12:15.839" v="1221" actId="113"/>
          <ac:spMkLst>
            <pc:docMk/>
            <pc:sldMk cId="752534911" sldId="311"/>
            <ac:spMk id="3" creationId="{B0A27F56-EE08-B4F8-1A95-4D1F6C77E5E1}"/>
          </ac:spMkLst>
        </pc:spChg>
      </pc:sldChg>
      <pc:sldChg chg="modSp add mod setBg">
        <pc:chgData name="Cronin, Katherine" userId="5a62e756-b1a7-4156-8e51-1b8da2c1815b" providerId="ADAL" clId="{30FB326D-DB45-4C60-9733-B7EA5DC99ACC}" dt="2026-04-15T19:05:04.448" v="1219" actId="122"/>
        <pc:sldMkLst>
          <pc:docMk/>
          <pc:sldMk cId="2905952207" sldId="327"/>
        </pc:sldMkLst>
        <pc:spChg chg="mod">
          <ac:chgData name="Cronin, Katherine" userId="5a62e756-b1a7-4156-8e51-1b8da2c1815b" providerId="ADAL" clId="{30FB326D-DB45-4C60-9733-B7EA5DC99ACC}" dt="2026-04-15T19:05:04.448" v="1219" actId="122"/>
          <ac:spMkLst>
            <pc:docMk/>
            <pc:sldMk cId="2905952207" sldId="327"/>
            <ac:spMk id="2" creationId="{501524BC-BCA9-C0CD-28AA-42119E16F6E5}"/>
          </ac:spMkLst>
        </pc:spChg>
      </pc:sldChg>
      <pc:sldChg chg="modSp add del mod ord setBg">
        <pc:chgData name="Cronin, Katherine" userId="5a62e756-b1a7-4156-8e51-1b8da2c1815b" providerId="ADAL" clId="{30FB326D-DB45-4C60-9733-B7EA5DC99ACC}" dt="2026-04-15T19:04:34.095" v="1215" actId="2696"/>
        <pc:sldMkLst>
          <pc:docMk/>
          <pc:sldMk cId="3868066517" sldId="328"/>
        </pc:sldMkLst>
        <pc:spChg chg="mod">
          <ac:chgData name="Cronin, Katherine" userId="5a62e756-b1a7-4156-8e51-1b8da2c1815b" providerId="ADAL" clId="{30FB326D-DB45-4C60-9733-B7EA5DC99ACC}" dt="2026-04-15T18:53:50.612" v="1158" actId="122"/>
          <ac:spMkLst>
            <pc:docMk/>
            <pc:sldMk cId="3868066517" sldId="328"/>
            <ac:spMk id="2" creationId="{301D7477-B127-06E2-1517-6571099C3F2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33E76-31A5-4BEE-984C-ECF1E4427324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AD8D7-ACB2-42AA-B699-E116EFD6B6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357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F4340D-73B6-4468-ED3D-2214F5321BED}"/>
              </a:ext>
            </a:extLst>
          </p:cNvPr>
          <p:cNvSpPr txBox="1"/>
          <p:nvPr userDrawn="1"/>
        </p:nvSpPr>
        <p:spPr>
          <a:xfrm>
            <a:off x="1028024" y="6528632"/>
            <a:ext cx="61989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u="none" kern="1200" dirty="0">
                <a:solidFill>
                  <a:srgbClr val="007AA5"/>
                </a:solidFill>
                <a:effectLst/>
                <a:latin typeface="+mn-lt"/>
                <a:ea typeface="+mn-ea"/>
                <a:cs typeface="+mn-cs"/>
              </a:rPr>
              <a:t>https://dmh.mo.gov/dev-disabilities  </a:t>
            </a:r>
            <a:r>
              <a:rPr lang="en-US" sz="1100" b="0" u="none" kern="1200" dirty="0">
                <a:solidFill>
                  <a:srgbClr val="007AA5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MISSOURI DEPARTMENT OF MENTAL HEALTH</a:t>
            </a:r>
            <a:endParaRPr lang="en-US" sz="1100" b="0" u="none" dirty="0">
              <a:solidFill>
                <a:srgbClr val="007AA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8" descr="Shape&#10;&#10;Description automatically generated with medium confidence">
            <a:extLst>
              <a:ext uri="{FF2B5EF4-FFF2-40B4-BE49-F238E27FC236}">
                <a16:creationId xmlns:a16="http://schemas.microsoft.com/office/drawing/2014/main" id="{0F3343A4-92EF-2B9A-8FD5-FC7B4FA683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55623" y="708564"/>
            <a:ext cx="5035783" cy="493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781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BF9AD-3C89-2649-8250-8DDB3A8CB912}" type="datetimeFigureOut">
              <a:rPr lang="en-US" smtClean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9191-B8B4-184C-BDE4-4EF4814158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862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BF9AD-3C89-2649-8250-8DDB3A8CB912}" type="datetimeFigureOut">
              <a:rPr lang="en-US" smtClean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9191-B8B4-184C-BDE4-4EF4814158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652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956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5133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89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3796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2154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BF9AD-3C89-2649-8250-8DDB3A8CB912}" type="datetimeFigureOut">
              <a:rPr lang="en-US" smtClean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9191-B8B4-184C-BDE4-4EF4814158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8193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BF9AD-3C89-2649-8250-8DDB3A8CB912}" type="datetimeFigureOut">
              <a:rPr lang="en-US" smtClean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9191-B8B4-184C-BDE4-4EF4814158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5366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81408" y="2341622"/>
            <a:ext cx="6400800" cy="1019941"/>
          </a:xfrm>
        </p:spPr>
        <p:txBody>
          <a:bodyPr>
            <a:noAutofit/>
          </a:bodyPr>
          <a:lstStyle>
            <a:lvl1pPr marL="0" indent="0" algn="ctr">
              <a:buNone/>
              <a:defRPr sz="4000" b="1" i="0" baseline="0">
                <a:solidFill>
                  <a:srgbClr val="FFFFFF"/>
                </a:solidFill>
                <a:latin typeface="Verdana"/>
                <a:cs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/>
          <a:srcRect r="1932"/>
          <a:stretch/>
        </p:blipFill>
        <p:spPr>
          <a:xfrm>
            <a:off x="0" y="2057400"/>
            <a:ext cx="9137255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36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en-US" sz="1800" b="1" dirty="0">
                <a:effectLst/>
                <a:latin typeface="CG Times"/>
                <a:ea typeface="Times New Roman" panose="02020603050405020304" pitchFamily="18" charset="0"/>
                <a:cs typeface="Times New Roman" panose="02020603050405020304" pitchFamily="18" charset="0"/>
              </a:rPr>
              <a:t>9CSR 45-3.080 Self-Directed Supports</a:t>
            </a:r>
            <a:br>
              <a:rPr lang="en-US" sz="1800" dirty="0">
                <a:effectLst/>
                <a:latin typeface="CG Times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i="1" dirty="0">
                <a:effectLst/>
                <a:latin typeface="CG Times"/>
                <a:ea typeface="Times New Roman" panose="02020603050405020304" pitchFamily="18" charset="0"/>
                <a:cs typeface="Times New Roman" panose="02020603050405020304" pitchFamily="18" charset="0"/>
              </a:rPr>
              <a:t>PURPOSE: This rule establishes the scope of and requirements for the use of Self-Directed Supports, a service delivery option available under Home and Community Based waivers as created by section 1915(c) of the Social Security Act.</a:t>
            </a:r>
            <a:endParaRPr lang="en-US" dirty="0"/>
          </a:p>
          <a:p>
            <a:pPr lvl="0"/>
            <a:r>
              <a:rPr lang="en-US" dirty="0"/>
              <a:t>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5365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81408" y="2341622"/>
            <a:ext cx="6400800" cy="1019941"/>
          </a:xfrm>
        </p:spPr>
        <p:txBody>
          <a:bodyPr>
            <a:noAutofit/>
          </a:bodyPr>
          <a:lstStyle>
            <a:lvl1pPr marL="0" indent="0" algn="ctr">
              <a:buNone/>
              <a:defRPr sz="4000" b="1" i="0" baseline="0">
                <a:solidFill>
                  <a:srgbClr val="FFFFFF"/>
                </a:solidFill>
                <a:latin typeface="Verdana"/>
                <a:cs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/>
          <a:srcRect r="1932"/>
          <a:stretch/>
        </p:blipFill>
        <p:spPr>
          <a:xfrm>
            <a:off x="0" y="2057400"/>
            <a:ext cx="9137255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9984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681080" y="2823325"/>
            <a:ext cx="7772400" cy="1470025"/>
          </a:xfrm>
        </p:spPr>
        <p:txBody>
          <a:bodyPr>
            <a:noAutofit/>
          </a:bodyPr>
          <a:lstStyle>
            <a:lvl1pPr>
              <a:defRPr sz="4800" b="0"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6880" y="4619739"/>
            <a:ext cx="6400800" cy="572021"/>
          </a:xfrm>
        </p:spPr>
        <p:txBody>
          <a:bodyPr>
            <a:normAutofit/>
          </a:bodyPr>
          <a:lstStyle>
            <a:lvl1pPr marL="0" indent="0" algn="ctr">
              <a:buNone/>
              <a:defRPr sz="2800" b="1" i="0">
                <a:solidFill>
                  <a:srgbClr val="FE5000"/>
                </a:solidFill>
                <a:latin typeface="Verdana"/>
                <a:cs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0777747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A08A4F-9154-4B0D-5D7C-11FE3DE16B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0C12D5-8A99-D1AE-64FC-4954E0848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BD679-F4B7-DA13-F64F-C093A77DA7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2942AA3-2A2B-40C4-8292-B6A72A18EB46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1B708-3DB9-D8D7-C73E-E998C8E6D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1FC2D0-2A86-1406-E806-4B5F47A8C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6E3742-57F8-49EF-9C56-5FF067DAA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6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99B85-664C-8BD0-F228-E22671AD1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2D2C5A-747E-1507-BAC7-AAF38D335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F0E02D-FBA1-21B6-52CF-5FF352E52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6A3AA6-EDD9-34DE-4D72-1C0FFEAE2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896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BC192-47ED-A974-9941-CB75E07F6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6F73BE-2100-F690-A51D-713A42CA7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177200-9B97-7E8E-50E5-BACAAA795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9F9FF5-277F-BFDD-2444-CF494B3A6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67C2D7-0C3D-993B-1B31-891DED5DD36F}"/>
              </a:ext>
            </a:extLst>
          </p:cNvPr>
          <p:cNvSpPr txBox="1"/>
          <p:nvPr userDrawn="1"/>
        </p:nvSpPr>
        <p:spPr>
          <a:xfrm>
            <a:off x="2286000" y="2413338"/>
            <a:ext cx="458925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CG Times"/>
                <a:ea typeface="Times New Roman" panose="02020603050405020304" pitchFamily="18" charset="0"/>
                <a:cs typeface="Times New Roman" panose="02020603050405020304" pitchFamily="18" charset="0"/>
              </a:rPr>
              <a:t>9 CSR 45-3.080 Self-Directed Supports</a:t>
            </a:r>
            <a:br>
              <a:rPr lang="en-US" sz="1800" dirty="0">
                <a:effectLst/>
                <a:latin typeface="CG Times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i="1" dirty="0">
                <a:effectLst/>
                <a:latin typeface="CG Times"/>
                <a:ea typeface="Times New Roman" panose="02020603050405020304" pitchFamily="18" charset="0"/>
                <a:cs typeface="Times New Roman" panose="02020603050405020304" pitchFamily="18" charset="0"/>
              </a:rPr>
              <a:t>PURPOSE: This rule establishes the scope of and requirements for the use of Self-Directed Supports, a service delivery option available under Home and Community Based waivers as created by section 1915(c) of the Social Security Act.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650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8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marL="0" indent="0">
              <a:buNone/>
            </a:pPr>
            <a:r>
              <a:rPr lang="en-US" sz="1800" dirty="0"/>
              <a:t>(B) Back-up plan—an emergency plan developed to address situations when the employee providing essential supports is unavailable. </a:t>
            </a:r>
          </a:p>
          <a:p>
            <a:pPr marL="0" indent="0">
              <a:buNone/>
            </a:pPr>
            <a:r>
              <a:rPr lang="en-US" sz="1800" strike="sngStrike" dirty="0"/>
              <a:t>The individual support plan for all individuals receiving self- and </a:t>
            </a:r>
            <a:r>
              <a:rPr lang="en-US" sz="1800" strike="sngStrike" dirty="0" err="1"/>
              <a:t>familydirected</a:t>
            </a:r>
            <a:r>
              <a:rPr lang="en-US" sz="1800" strike="sngStrike" dirty="0"/>
              <a:t> supports must provide information about the back-up plan.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 (D) Designated representative (DR)—a parent, relative, or other person designated by an adult individual or a guardian, who shall act in the best interest of the individual and serves at the discretion of the individual</a:t>
            </a:r>
          </a:p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BF9AD-3C89-2649-8250-8DDB3A8CB912}" type="datetimeFigureOut">
              <a:rPr lang="en-US" smtClean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9191-B8B4-184C-BDE4-4EF4814158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42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BF9AD-3C89-2649-8250-8DDB3A8CB912}" type="datetimeFigureOut">
              <a:rPr lang="en-US" smtClean="0"/>
              <a:pPr/>
              <a:t>4/14/2026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9191-B8B4-184C-BDE4-4EF4814158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56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BF9AD-3C89-2649-8250-8DDB3A8CB912}" type="datetimeFigureOut">
              <a:rPr lang="en-US" smtClean="0"/>
              <a:pPr/>
              <a:t>4/14/2026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9191-B8B4-184C-BDE4-4EF4814158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5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BF9AD-3C89-2649-8250-8DDB3A8CB912}" type="datetimeFigureOut">
              <a:rPr lang="en-US" smtClean="0"/>
              <a:pPr/>
              <a:t>4/14/2026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29191-B8B4-184C-BDE4-4EF4814158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26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847" y="1369446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Updates to Self Directed Supports CSR </a:t>
            </a:r>
            <a:br>
              <a:rPr lang="en-US" sz="36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818015"/>
            <a:ext cx="6347714" cy="322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</a:t>
            </a:r>
            <a:r>
              <a:rPr lang="en-U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Title 9—DEPARTMENT OF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MENTAL HEALTH</a:t>
            </a:r>
            <a:b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45—Division of Developmental</a:t>
            </a:r>
            <a:b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Disabilities</a:t>
            </a:r>
            <a:b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Chapter 3—Services and Support </a:t>
            </a:r>
          </a:p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9" name="Picture 18" descr="Shape&#10;&#10;Description automatically generated with medium confidence">
            <a:extLst>
              <a:ext uri="{FF2B5EF4-FFF2-40B4-BE49-F238E27FC236}">
                <a16:creationId xmlns:a16="http://schemas.microsoft.com/office/drawing/2014/main" id="{E542E571-6EE2-C36E-79F1-F852A3476836}"/>
              </a:ext>
            </a:extLst>
          </p:cNvPr>
          <p:cNvPicPr>
            <a:picLocks noChangeAspect="1"/>
          </p:cNvPicPr>
          <p:nvPr userDrawn="1"/>
        </p:nvPicPr>
        <p:blipFill>
          <a:blip r:embed="rId23"/>
          <a:stretch>
            <a:fillRect/>
          </a:stretch>
        </p:blipFill>
        <p:spPr>
          <a:xfrm>
            <a:off x="515090" y="421790"/>
            <a:ext cx="5035783" cy="49370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7FFE636-A489-CC15-09CB-8C5082233BF1}"/>
              </a:ext>
            </a:extLst>
          </p:cNvPr>
          <p:cNvSpPr txBox="1"/>
          <p:nvPr userDrawn="1"/>
        </p:nvSpPr>
        <p:spPr>
          <a:xfrm>
            <a:off x="1011840" y="6538822"/>
            <a:ext cx="61989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u="none" kern="1200" dirty="0">
                <a:solidFill>
                  <a:srgbClr val="007AA5"/>
                </a:solidFill>
                <a:effectLst/>
                <a:latin typeface="+mn-lt"/>
                <a:ea typeface="+mn-ea"/>
                <a:cs typeface="+mn-cs"/>
              </a:rPr>
              <a:t>https://dmh.mo.gov/dev-disabilities  </a:t>
            </a:r>
            <a:r>
              <a:rPr lang="en-US" sz="1100" b="0" u="none" kern="1200" dirty="0">
                <a:solidFill>
                  <a:srgbClr val="007AA5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MISSOURI DEPARTMENT OF MENTAL HEALTH</a:t>
            </a:r>
            <a:endParaRPr lang="en-US" sz="1100" b="0" u="none" dirty="0">
              <a:solidFill>
                <a:srgbClr val="007AA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874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94" r:id="rId3"/>
    <p:sldLayoutId id="2147483693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95" r:id="rId20"/>
    <p:sldLayoutId id="2147483662" r:id="rId2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51F6-A777-6FF0-D146-0758A7B34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210D109-5443-19F7-B073-D0902BE897CA}"/>
              </a:ext>
            </a:extLst>
          </p:cNvPr>
          <p:cNvGrpSpPr/>
          <p:nvPr userDrawn="1"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D90C3920-0C22-3BD8-321D-33358B01AD5B}"/>
                </a:ext>
              </a:extLst>
            </p:cNvPr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3523249-3029-D222-C44D-06939DEBE79A}"/>
                </a:ext>
              </a:extLst>
            </p:cNvPr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5E480E8-1AFB-7592-9494-CCC93899ED9E}"/>
                </a:ext>
              </a:extLst>
            </p:cNvPr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53B9C35C-5F02-CECC-E0CC-E0003B909C6B}"/>
                </a:ext>
              </a:extLst>
            </p:cNvPr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0C7BDB34-116F-E097-2BE1-951EA1414CC2}"/>
                </a:ext>
              </a:extLst>
            </p:cNvPr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F253DF6-C846-4661-F8E9-3D5BE68D4150}"/>
                </a:ext>
              </a:extLst>
            </p:cNvPr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36F53734-FEB4-D291-0A97-64A4EC3DECF0}"/>
                </a:ext>
              </a:extLst>
            </p:cNvPr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81485EBF-3CFB-E676-EECF-FB85F8F440B5}"/>
                </a:ext>
              </a:extLst>
            </p:cNvPr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733E733C-5B7E-1271-4F6A-CC14DEA0F8E8}"/>
                </a:ext>
              </a:extLst>
            </p:cNvPr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67C87975-6392-A603-D03E-739C37F51293}"/>
                </a:ext>
              </a:extLst>
            </p:cNvPr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317329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atherine.cronin@dmh.mo.gov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wqg.fa.us8.oraclecloud.com/fscmUI/redwood/negotiation-abstracts/view/abstractlistingdetail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p.constantcontactpages.com/sl/IZJqgUz" TargetMode="External"/><Relationship Id="rId2" Type="http://schemas.openxmlformats.org/officeDocument/2006/relationships/hyperlink" Target="https://dmh.mo.gov/dev-disabilities/e-mail-blasts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instagram.com/missouri_ddd/" TargetMode="External"/><Relationship Id="rId4" Type="http://schemas.openxmlformats.org/officeDocument/2006/relationships/hyperlink" Target="https://www.facebook.com/MODivisionDD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93F73-1283-D868-B743-81A2C32DE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763486"/>
            <a:ext cx="6347714" cy="2960914"/>
          </a:xfrm>
        </p:spPr>
        <p:txBody>
          <a:bodyPr/>
          <a:lstStyle/>
          <a:p>
            <a:pPr algn="ctr"/>
            <a:r>
              <a:rPr lang="en-US" dirty="0"/>
              <a:t>Self Directed Supports Program Updates </a:t>
            </a:r>
            <a:br>
              <a:rPr lang="en-US" dirty="0"/>
            </a:br>
            <a:r>
              <a:rPr lang="en-US" sz="3200" dirty="0"/>
              <a:t>April 15</a:t>
            </a:r>
            <a:r>
              <a:rPr lang="en-US" sz="3200" baseline="30000" dirty="0"/>
              <a:t>th</a:t>
            </a:r>
            <a:r>
              <a:rPr lang="en-US" sz="3200" dirty="0"/>
              <a:t> 2026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6C723-59E0-8375-D183-64A4FA0B80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sz="3000" dirty="0">
                <a:latin typeface="+mj-lt"/>
              </a:rPr>
              <a:t>Katherine Cronin</a:t>
            </a:r>
          </a:p>
          <a:p>
            <a:pPr algn="ctr"/>
            <a:r>
              <a:rPr lang="en-US" dirty="0">
                <a:hlinkClick r:id="rId2"/>
              </a:rPr>
              <a:t>Katherine.cronin@dmh.mo.gov</a:t>
            </a:r>
            <a:endParaRPr lang="en-US" dirty="0"/>
          </a:p>
          <a:p>
            <a:pPr algn="ctr"/>
            <a:r>
              <a:rPr lang="en-US" dirty="0"/>
              <a:t>314-475-7616 </a:t>
            </a:r>
          </a:p>
          <a:p>
            <a:pPr algn="ctr"/>
            <a:r>
              <a:rPr lang="en-US" dirty="0"/>
              <a:t>Director of SDS </a:t>
            </a:r>
          </a:p>
        </p:txBody>
      </p:sp>
    </p:spTree>
    <p:extLst>
      <p:ext uri="{BB962C8B-B14F-4D97-AF65-F5344CB8AC3E}">
        <p14:creationId xmlns:p14="http://schemas.microsoft.com/office/powerpoint/2010/main" val="823173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6AEF6-0049-B4B6-6E9C-A10CC133A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847" y="1369446"/>
            <a:ext cx="6347713" cy="80769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Fiscal Management Service Contract Status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A7624-E281-BDC6-66AE-56D7D6590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359152"/>
            <a:ext cx="6347714" cy="3682211"/>
          </a:xfrm>
        </p:spPr>
        <p:txBody>
          <a:bodyPr>
            <a:normAutofit/>
          </a:bodyPr>
          <a:lstStyle/>
          <a:p>
            <a:r>
              <a:rPr lang="en-US" b="1" dirty="0"/>
              <a:t>The Fiscal Management Service (FMS) Contract award to Public Partnership LLC was protested. After review, the protest was upheld.</a:t>
            </a:r>
          </a:p>
          <a:p>
            <a:r>
              <a:rPr lang="en-US" b="1" dirty="0"/>
              <a:t>All FMS transition activities ended mid February. </a:t>
            </a:r>
            <a:endParaRPr lang="en-US" dirty="0"/>
          </a:p>
          <a:p>
            <a:r>
              <a:rPr lang="en-US" dirty="0"/>
              <a:t>The RFP has been posted on the MO Buys Website on 4-6-26 and closes on 4-30-26.  We do not have an anticipated date for selection and award but will post that notice on our website and in DDD Weekley.</a:t>
            </a:r>
          </a:p>
          <a:p>
            <a:r>
              <a:rPr lang="en-US" b="1" dirty="0"/>
              <a:t>REF: State 0000000352SL Financial Management and Payroll Services</a:t>
            </a:r>
            <a:endParaRPr lang="en-US" dirty="0"/>
          </a:p>
          <a:p>
            <a:r>
              <a:rPr lang="en-US" b="1" dirty="0">
                <a:hlinkClick r:id="rId2"/>
              </a:rPr>
              <a:t>Bid Search</a:t>
            </a:r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35516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AC91CA0E-1F24-DB77-5636-DB4AEE8EFB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54048"/>
            <a:ext cx="6346959" cy="471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921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92F9-2B12-30D1-7CE9-84474A5F7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343" y="1589314"/>
            <a:ext cx="6347714" cy="1382486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Where can I find information about the transition?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32CDF-C85B-FD10-6299-2E135A4AC9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3516086"/>
            <a:ext cx="6347714" cy="2525276"/>
          </a:xfrm>
        </p:spPr>
        <p:txBody>
          <a:bodyPr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DDD Weekly: </a:t>
            </a:r>
            <a:r>
              <a:rPr lang="en-US" dirty="0">
                <a:ea typeface="+mn-lt"/>
                <a:cs typeface="+mn-lt"/>
                <a:hlinkClick r:id="rId2"/>
              </a:rPr>
              <a:t>E-mail Blasts | dmh.mo.gov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Sign up for DDD Weekly: </a:t>
            </a:r>
            <a:r>
              <a:rPr lang="en-US" dirty="0">
                <a:ea typeface="+mn-lt"/>
                <a:cs typeface="+mn-lt"/>
                <a:hlinkClick r:id="rId3"/>
              </a:rPr>
              <a:t>https://lp.constantcontactpages.com/sl/IZJqgUz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Facebook: </a:t>
            </a:r>
            <a:r>
              <a:rPr lang="en-US" dirty="0">
                <a:ea typeface="+mn-lt"/>
                <a:cs typeface="+mn-lt"/>
                <a:hlinkClick r:id="rId4"/>
              </a:rPr>
              <a:t>Missouri Division of Developmental Disabilities | Jefferson City MO | Facebook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Instagram: </a:t>
            </a:r>
            <a:r>
              <a:rPr lang="en-US" dirty="0">
                <a:ea typeface="+mn-lt"/>
                <a:cs typeface="+mn-lt"/>
                <a:hlinkClick r:id="rId5"/>
              </a:rPr>
              <a:t>MODIVDD (@missouri_ddd) • Instagram photos and videos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54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1BCCE-E054-FD51-C3E0-E8F37285D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219200"/>
            <a:ext cx="6347714" cy="2209800"/>
          </a:xfrm>
        </p:spPr>
        <p:txBody>
          <a:bodyPr/>
          <a:lstStyle/>
          <a:p>
            <a:pPr algn="ctr"/>
            <a:r>
              <a:rPr lang="en-US" dirty="0"/>
              <a:t>Where can I find my Self Directed Support Specialist 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33473-E0D6-1668-F841-B593E857A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3429000"/>
            <a:ext cx="6347714" cy="2612362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en-US" sz="2400" dirty="0"/>
              <a:t>PCSP </a:t>
            </a:r>
          </a:p>
          <a:p>
            <a:pPr marL="342900" indent="-342900">
              <a:buAutoNum type="arabicPeriod"/>
            </a:pPr>
            <a:r>
              <a:rPr lang="en-US" sz="2400" dirty="0"/>
              <a:t>Your Support Coordinator</a:t>
            </a:r>
          </a:p>
          <a:p>
            <a:pPr marL="342900" indent="-342900">
              <a:buAutoNum type="arabicPeriod"/>
            </a:pPr>
            <a:r>
              <a:rPr lang="en-US" sz="2400" dirty="0"/>
              <a:t>Our General inbox generalsds@dmh.mo.gov</a:t>
            </a:r>
          </a:p>
        </p:txBody>
      </p:sp>
    </p:spTree>
    <p:extLst>
      <p:ext uri="{BB962C8B-B14F-4D97-AF65-F5344CB8AC3E}">
        <p14:creationId xmlns:p14="http://schemas.microsoft.com/office/powerpoint/2010/main" val="1885502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3782-FE94-4B79-65D5-D100C0BE9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Authorizations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EB54F1-30E5-7399-F5A9-347F46993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830286"/>
            <a:ext cx="6347714" cy="2590800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Currently Support Coordinators</a:t>
            </a:r>
          </a:p>
          <a:p>
            <a:pPr algn="ctr"/>
            <a:r>
              <a:rPr lang="en-US" sz="2400" dirty="0"/>
              <a:t> can enter in Budgets until June 30</a:t>
            </a:r>
            <a:r>
              <a:rPr lang="en-US" sz="2400" baseline="30000" dirty="0"/>
              <a:t>th</a:t>
            </a:r>
          </a:p>
          <a:p>
            <a:pPr algn="ctr"/>
            <a:r>
              <a:rPr lang="en-US" sz="2400" baseline="30000" dirty="0"/>
              <a:t>This will change shortly as we extend Acumen’s contract.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65911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A426A-FEDA-45DE-FFE2-E40577C21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13114"/>
            <a:ext cx="6347714" cy="381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u="sng" dirty="0"/>
              <a:t>Amendments to 9CSR 45-3.080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A27F56-EE08-B4F8-1A95-4D1F6C77E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449286"/>
            <a:ext cx="6347714" cy="3505200"/>
          </a:xfrm>
        </p:spPr>
        <p:txBody>
          <a:bodyPr>
            <a:normAutofit fontScale="32500" lnSpcReduction="20000"/>
          </a:bodyPr>
          <a:lstStyle/>
          <a:p>
            <a:r>
              <a:rPr lang="en-US" sz="6400" b="1" dirty="0"/>
              <a:t>With regard to CSR language in Section 4, if adopted, a transition period will occur.  Planning teams and Self-Directed Supports teams will work with families to transition paid staff out of roles that also hold legal responsibility over the Employer of Record. </a:t>
            </a:r>
          </a:p>
          <a:p>
            <a:endParaRPr lang="en-US" sz="6400" b="1" dirty="0"/>
          </a:p>
          <a:p>
            <a:r>
              <a:rPr lang="en-US" sz="6400" b="1" dirty="0"/>
              <a:t>Exceptions will not be made for any employee. From the time the amended CSR language is implemented, </a:t>
            </a:r>
            <a:r>
              <a:rPr lang="en-US" sz="6400" u="sng" dirty="0"/>
              <a:t>all new staff </a:t>
            </a:r>
            <a:r>
              <a:rPr lang="en-US" sz="6400" b="1" dirty="0"/>
              <a:t>will need to meet the CSR requirements</a:t>
            </a:r>
            <a:r>
              <a:rPr lang="en-US" b="1" dirty="0"/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534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524BC-BCA9-C0CD-28AA-42119E16F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328057"/>
            <a:ext cx="6347713" cy="1219199"/>
          </a:xfrm>
        </p:spPr>
        <p:txBody>
          <a:bodyPr>
            <a:noAutofit/>
          </a:bodyPr>
          <a:lstStyle/>
          <a:p>
            <a:pPr algn="ctr"/>
            <a:r>
              <a:rPr lang="en-US" sz="3200" dirty="0"/>
              <a:t>Section 4 Employer Rights and Responsibilities  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BFB2F6-3262-FA7D-647C-FB64E3BDE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320413"/>
            <a:ext cx="4040188" cy="639762"/>
          </a:xfrm>
        </p:spPr>
        <p:txBody>
          <a:bodyPr/>
          <a:lstStyle/>
          <a:p>
            <a:r>
              <a:rPr lang="en-US" dirty="0"/>
              <a:t>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Previous </a:t>
            </a:r>
            <a:r>
              <a:rPr lang="en-US" dirty="0"/>
              <a:t>	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89E135-2A4D-92F1-7401-D2DFA0188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960175"/>
            <a:ext cx="4040188" cy="3328548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The employer may choose to hire eligible persons in accordance with the HCB waiver services requirements and with the following exceptions: </a:t>
            </a:r>
          </a:p>
          <a:p>
            <a:pPr>
              <a:lnSpc>
                <a:spcPct val="12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 spouse;</a:t>
            </a:r>
          </a:p>
          <a:p>
            <a:pPr>
              <a:lnSpc>
                <a:spcPct val="12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A parent or stepparent of an individual under age eighteen (18);</a:t>
            </a:r>
          </a:p>
          <a:p>
            <a:pPr>
              <a:lnSpc>
                <a:spcPct val="12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400" strike="sngStrik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legal guardian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DF256A-4903-09D2-168B-09CEB2900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2320413"/>
            <a:ext cx="4041775" cy="639762"/>
          </a:xfrm>
        </p:spPr>
        <p:txBody>
          <a:bodyPr/>
          <a:lstStyle/>
          <a:p>
            <a:r>
              <a:rPr lang="en-US" dirty="0"/>
              <a:t>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Amended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16C4E1-32C5-67DA-7E00-C18A374DCD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2960175"/>
            <a:ext cx="4041775" cy="3328548"/>
          </a:xfrm>
        </p:spPr>
        <p:txBody>
          <a:bodyPr>
            <a:normAutofit fontScale="47500" lnSpcReduction="20000"/>
          </a:bodyPr>
          <a:lstStyle/>
          <a:p>
            <a:pPr marL="0" marR="0" indent="114935" algn="just">
              <a:spcBef>
                <a:spcPts val="0"/>
              </a:spcBef>
              <a:spcAft>
                <a:spcPts val="0"/>
              </a:spcAft>
            </a:pPr>
            <a:r>
              <a:rPr lang="en-US" sz="3400" dirty="0">
                <a:effectLst/>
                <a:latin typeface="Times New Roman" panose="02020603050405020304" pitchFamily="18" charset="0"/>
                <a:ea typeface="CG Times"/>
                <a:cs typeface="Times New Roman" panose="02020603050405020304" pitchFamily="18" charset="0"/>
              </a:rPr>
              <a:t>(B) The employer may choose to hire eligible persons in accordance with the HCB waiver services requirements and with the following exceptions: 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sz="3400" dirty="0">
              <a:effectLst/>
              <a:latin typeface="Times New Roman" panose="02020603050405020304" pitchFamily="18" charset="0"/>
              <a:ea typeface="CG Times"/>
              <a:cs typeface="Times New Roman" panose="02020603050405020304" pitchFamily="18" charset="0"/>
            </a:endParaRPr>
          </a:p>
          <a:p>
            <a:pPr marL="0" marR="0" indent="229870" algn="just">
              <a:spcBef>
                <a:spcPts val="0"/>
              </a:spcBef>
              <a:spcAft>
                <a:spcPts val="0"/>
              </a:spcAft>
            </a:pPr>
            <a:r>
              <a:rPr lang="en-US" sz="3400" dirty="0">
                <a:effectLst/>
                <a:latin typeface="Times New Roman" panose="02020603050405020304" pitchFamily="18" charset="0"/>
                <a:ea typeface="CG Times"/>
                <a:cs typeface="Times New Roman" panose="02020603050405020304" pitchFamily="18" charset="0"/>
              </a:rPr>
              <a:t>1. A spouse; 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sz="3400" dirty="0">
              <a:effectLst/>
              <a:latin typeface="Times New Roman" panose="02020603050405020304" pitchFamily="18" charset="0"/>
              <a:ea typeface="CG Times"/>
              <a:cs typeface="Times New Roman" panose="02020603050405020304" pitchFamily="18" charset="0"/>
            </a:endParaRPr>
          </a:p>
          <a:p>
            <a:pPr marL="0" marR="0" indent="229870" algn="just">
              <a:spcBef>
                <a:spcPts val="0"/>
              </a:spcBef>
              <a:spcAft>
                <a:spcPts val="0"/>
              </a:spcAft>
            </a:pPr>
            <a:r>
              <a:rPr lang="en-US" sz="3400" dirty="0">
                <a:effectLst/>
                <a:latin typeface="Times New Roman" panose="02020603050405020304" pitchFamily="18" charset="0"/>
                <a:ea typeface="CG Times"/>
                <a:cs typeface="Times New Roman" panose="02020603050405020304" pitchFamily="18" charset="0"/>
              </a:rPr>
              <a:t>2. A parent or stepparent of an individual under age eighteen (18); 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sz="3400" dirty="0">
              <a:effectLst/>
              <a:latin typeface="Times New Roman" panose="02020603050405020304" pitchFamily="18" charset="0"/>
              <a:ea typeface="CG Times"/>
              <a:cs typeface="Times New Roman" panose="02020603050405020304" pitchFamily="18" charset="0"/>
            </a:endParaRPr>
          </a:p>
          <a:p>
            <a:pPr marL="0" marR="0" indent="229870" algn="just">
              <a:spcBef>
                <a:spcPts val="0"/>
              </a:spcBef>
              <a:spcAft>
                <a:spcPts val="0"/>
              </a:spcAft>
            </a:pPr>
            <a:r>
              <a:rPr lang="en-US" sz="3400" dirty="0">
                <a:effectLst/>
                <a:latin typeface="Times New Roman" panose="02020603050405020304" pitchFamily="18" charset="0"/>
                <a:ea typeface="CG Times"/>
                <a:cs typeface="Times New Roman" panose="02020603050405020304" pitchFamily="18" charset="0"/>
              </a:rPr>
              <a:t>3. </a:t>
            </a:r>
            <a:r>
              <a:rPr lang="en-US" sz="34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G Times"/>
                <a:cs typeface="Times New Roman" panose="02020603050405020304" pitchFamily="18" charset="0"/>
              </a:rPr>
              <a:t>Any person with legal responsibilities recognized by a Court and/or Social Security and the equivalent thereof including but not limited to</a:t>
            </a:r>
            <a:r>
              <a:rPr lang="en-US" sz="3400" b="1" dirty="0">
                <a:highlight>
                  <a:srgbClr val="FFFF00"/>
                </a:highlight>
                <a:latin typeface="Times New Roman" panose="02020603050405020304" pitchFamily="18" charset="0"/>
                <a:ea typeface="CG Times"/>
                <a:cs typeface="Times New Roman" panose="02020603050405020304" pitchFamily="18" charset="0"/>
              </a:rPr>
              <a:t> </a:t>
            </a:r>
            <a:r>
              <a:rPr lang="en-US" sz="34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G Times"/>
                <a:cs typeface="Times New Roman" panose="02020603050405020304" pitchFamily="18" charset="0"/>
              </a:rPr>
              <a:t>Guardian, Conservator, Power of Attorney, Payee</a:t>
            </a:r>
            <a:r>
              <a:rPr lang="en-US" sz="34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G Times"/>
                <a:cs typeface="Times New Roman" panose="02020603050405020304" pitchFamily="18" charset="0"/>
              </a:rPr>
              <a:t> </a:t>
            </a:r>
            <a:endParaRPr lang="en-US" sz="3400" dirty="0">
              <a:effectLst/>
              <a:latin typeface="Times New Roman" panose="02020603050405020304" pitchFamily="18" charset="0"/>
              <a:ea typeface="CG Times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952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81408" y="5022678"/>
            <a:ext cx="6400800" cy="1019941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DDD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E7BC26"/>
      </a:accent1>
      <a:accent2>
        <a:srgbClr val="0070C0"/>
      </a:accent2>
      <a:accent3>
        <a:srgbClr val="F9EEC8"/>
      </a:accent3>
      <a:accent4>
        <a:srgbClr val="C42F1A"/>
      </a:accent4>
      <a:accent5>
        <a:srgbClr val="F9F1D2"/>
      </a:accent5>
      <a:accent6>
        <a:srgbClr val="FFFF00"/>
      </a:accent6>
      <a:hlink>
        <a:srgbClr val="00B0F0"/>
      </a:hlink>
      <a:folHlink>
        <a:srgbClr val="0070C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Custom Design">
  <a:themeElements>
    <a:clrScheme name="DDD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E7BC26"/>
      </a:accent1>
      <a:accent2>
        <a:srgbClr val="0070C0"/>
      </a:accent2>
      <a:accent3>
        <a:srgbClr val="F9EEC8"/>
      </a:accent3>
      <a:accent4>
        <a:srgbClr val="C42F1A"/>
      </a:accent4>
      <a:accent5>
        <a:srgbClr val="F9F1D2"/>
      </a:accent5>
      <a:accent6>
        <a:srgbClr val="FFFF00"/>
      </a:accent6>
      <a:hlink>
        <a:srgbClr val="00B0F0"/>
      </a:hlink>
      <a:folHlink>
        <a:srgbClr val="0070C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1871</TotalTime>
  <Words>447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CG Times</vt:lpstr>
      <vt:lpstr>Tahoma</vt:lpstr>
      <vt:lpstr>Times New Roman</vt:lpstr>
      <vt:lpstr>Trebuchet MS</vt:lpstr>
      <vt:lpstr>Verdana</vt:lpstr>
      <vt:lpstr>Wingdings 3</vt:lpstr>
      <vt:lpstr>Facet</vt:lpstr>
      <vt:lpstr>Custom Design</vt:lpstr>
      <vt:lpstr>Self Directed Supports Program Updates  April 15th 2026</vt:lpstr>
      <vt:lpstr>Fiscal Management Service Contract Status </vt:lpstr>
      <vt:lpstr>PowerPoint Presentation</vt:lpstr>
      <vt:lpstr>Where can I find information about the transition?</vt:lpstr>
      <vt:lpstr>Where can I find my Self Directed Support Specialist ?</vt:lpstr>
      <vt:lpstr>Authorizations </vt:lpstr>
      <vt:lpstr>Amendments to 9CSR 45-3.080</vt:lpstr>
      <vt:lpstr>Section 4 Employer Rights and Responsibilities   </vt:lpstr>
      <vt:lpstr>PowerPoint Presentation</vt:lpstr>
    </vt:vector>
  </TitlesOfParts>
  <Company>Butler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 Falk</dc:creator>
  <cp:lastModifiedBy>Cronin, Katherine</cp:lastModifiedBy>
  <cp:revision>34</cp:revision>
  <dcterms:created xsi:type="dcterms:W3CDTF">2013-08-26T22:33:43Z</dcterms:created>
  <dcterms:modified xsi:type="dcterms:W3CDTF">2026-04-15T19:12:23Z</dcterms:modified>
</cp:coreProperties>
</file>